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Default Extension="fntdata" ContentType="application/x-fontdata"/>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48" r:id="rId1"/>
    <p:sldMasterId id="2147483660" r:id="rId2"/>
  </p:sldMasterIdLst>
  <p:notesMasterIdLst>
    <p:notesMasterId r:id="rId59"/>
  </p:notesMasterIdLst>
  <p:sldIdLst>
    <p:sldId id="287" r:id="rId3"/>
    <p:sldId id="336" r:id="rId4"/>
    <p:sldId id="263" r:id="rId5"/>
    <p:sldId id="256" r:id="rId6"/>
    <p:sldId id="299" r:id="rId7"/>
    <p:sldId id="292" r:id="rId8"/>
    <p:sldId id="296" r:id="rId9"/>
    <p:sldId id="290" r:id="rId10"/>
    <p:sldId id="306" r:id="rId11"/>
    <p:sldId id="295" r:id="rId12"/>
    <p:sldId id="288" r:id="rId13"/>
    <p:sldId id="289" r:id="rId14"/>
    <p:sldId id="286" r:id="rId15"/>
    <p:sldId id="282" r:id="rId16"/>
    <p:sldId id="283" r:id="rId17"/>
    <p:sldId id="285" r:id="rId18"/>
    <p:sldId id="279" r:id="rId19"/>
    <p:sldId id="284" r:id="rId20"/>
    <p:sldId id="276" r:id="rId21"/>
    <p:sldId id="268" r:id="rId22"/>
    <p:sldId id="274" r:id="rId23"/>
    <p:sldId id="281" r:id="rId24"/>
    <p:sldId id="277" r:id="rId25"/>
    <p:sldId id="273" r:id="rId26"/>
    <p:sldId id="278" r:id="rId27"/>
    <p:sldId id="272" r:id="rId28"/>
    <p:sldId id="266" r:id="rId29"/>
    <p:sldId id="264" r:id="rId30"/>
    <p:sldId id="313" r:id="rId31"/>
    <p:sldId id="267" r:id="rId32"/>
    <p:sldId id="265" r:id="rId33"/>
    <p:sldId id="307" r:id="rId34"/>
    <p:sldId id="309" r:id="rId35"/>
    <p:sldId id="316" r:id="rId36"/>
    <p:sldId id="261" r:id="rId37"/>
    <p:sldId id="312" r:id="rId38"/>
    <p:sldId id="310" r:id="rId39"/>
    <p:sldId id="315" r:id="rId40"/>
    <p:sldId id="308" r:id="rId41"/>
    <p:sldId id="311" r:id="rId42"/>
    <p:sldId id="302" r:id="rId43"/>
    <p:sldId id="314" r:id="rId44"/>
    <p:sldId id="301" r:id="rId45"/>
    <p:sldId id="305" r:id="rId46"/>
    <p:sldId id="259" r:id="rId47"/>
    <p:sldId id="304" r:id="rId48"/>
    <p:sldId id="334" r:id="rId49"/>
    <p:sldId id="328" r:id="rId50"/>
    <p:sldId id="333" r:id="rId51"/>
    <p:sldId id="332" r:id="rId52"/>
    <p:sldId id="324" r:id="rId53"/>
    <p:sldId id="327" r:id="rId54"/>
    <p:sldId id="326" r:id="rId55"/>
    <p:sldId id="329" r:id="rId56"/>
    <p:sldId id="325" r:id="rId57"/>
    <p:sldId id="335" r:id="rId58"/>
  </p:sldIdLst>
  <p:sldSz cx="9144000" cy="6858000" type="screen4x3"/>
  <p:notesSz cx="6858000" cy="9144000"/>
  <p:embeddedFontLst>
    <p:embeddedFont>
      <p:font typeface="Calibri" pitchFamily="34" charset="0"/>
      <p:regular r:id="rId60"/>
      <p:bold r:id="rId61"/>
      <p:italic r:id="rId62"/>
      <p:boldItalic r:id="rId63"/>
    </p:embeddedFont>
    <p:embeddedFont>
      <p:font typeface="Agency FB" pitchFamily="34" charset="0"/>
      <p:regular r:id="rId64"/>
      <p:bold r:id="rId65"/>
    </p:embeddedFont>
    <p:embeddedFont>
      <p:font typeface="Lucida Calligraphy" pitchFamily="66" charset="0"/>
      <p:regular r:id="rId66"/>
    </p:embeddedFont>
    <p:embeddedFont>
      <p:font typeface="Kristen ITC" pitchFamily="66" charset="0"/>
      <p:regular r:id="rId67"/>
    </p:embeddedFont>
  </p:embeddedFontLst>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SDEOxjQ8phe8Fizm9ABdPA" hashData="NaP9+xe0wZlxJKK6ULoaS8EPYJ4"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E9836"/>
    <a:srgbClr val="996600"/>
    <a:srgbClr val="006600"/>
    <a:srgbClr val="00823B"/>
    <a:srgbClr val="D8CE88"/>
    <a:srgbClr val="002F8E"/>
    <a:srgbClr val="000E2A"/>
    <a:srgbClr val="00297A"/>
    <a:srgbClr val="2E1C00"/>
    <a:srgbClr val="47422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4758" autoAdjust="0"/>
    <p:restoredTop sz="91887" autoAdjust="0"/>
  </p:normalViewPr>
  <p:slideViewPr>
    <p:cSldViewPr>
      <p:cViewPr>
        <p:scale>
          <a:sx n="120" d="100"/>
          <a:sy n="120" d="100"/>
        </p:scale>
        <p:origin x="-1386" y="-2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font" Target="fonts/font4.fntdata"/><Relationship Id="rId68" Type="http://schemas.openxmlformats.org/officeDocument/2006/relationships/presProps" Target="presProps.xml"/><Relationship Id="rId7" Type="http://schemas.openxmlformats.org/officeDocument/2006/relationships/slide" Target="slides/slide5.xml"/><Relationship Id="rId71"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font" Target="fonts/font7.fntdata"/><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font" Target="fonts/font2.fntdata"/><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font" Target="fonts/font1.fntdata"/><Relationship Id="rId65" Type="http://schemas.openxmlformats.org/officeDocument/2006/relationships/font" Target="fonts/font6.fnt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font" Target="fonts/font5.fntdata"/><Relationship Id="rId69"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notesMaster" Target="notesMasters/notesMaster1.xml"/><Relationship Id="rId67" Type="http://schemas.openxmlformats.org/officeDocument/2006/relationships/font" Target="fonts/font8.fntdata"/><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font" Target="fonts/font3.fntdata"/><Relationship Id="rId7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A1883B2-F39F-4566-9C7D-23C23FDFDD82}" type="datetimeFigureOut">
              <a:rPr lang="es-ES" smtClean="0"/>
              <a:pPr/>
              <a:t>27/06/2016</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2D3922A-3FA1-4441-9E96-727CC8C5CED5}"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D2D3922A-3FA1-4441-9E96-727CC8C5CED5}" type="slidenum">
              <a:rPr lang="es-ES" smtClean="0"/>
              <a:pPr/>
              <a:t>12</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D2D3922A-3FA1-4441-9E96-727CC8C5CED5}" type="slidenum">
              <a:rPr lang="es-ES" smtClean="0"/>
              <a:pPr/>
              <a:t>25</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CAEBB6C7-6D95-4977-9D2A-8F4C55FCCFB6}" type="datetimeFigureOut">
              <a:rPr lang="es-ES" smtClean="0"/>
              <a:pPr/>
              <a:t>27/06/2016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DF03A25-353B-4987-850A-E85CE2CCEEDF}" type="slidenum">
              <a:rPr lang="es-ES" smtClean="0"/>
              <a:pPr/>
              <a:t>‹Nº›</a:t>
            </a:fld>
            <a:endParaRPr lang="es-ES"/>
          </a:p>
        </p:txBody>
      </p:sp>
    </p:spTree>
  </p:cSld>
  <p:clrMapOvr>
    <a:masterClrMapping/>
  </p:clrMapOvr>
  <p:transition advTm="20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AEBB6C7-6D95-4977-9D2A-8F4C55FCCFB6}" type="datetimeFigureOut">
              <a:rPr lang="es-ES" smtClean="0"/>
              <a:pPr/>
              <a:t>27/06/2016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DF03A25-353B-4987-850A-E85CE2CCEEDF}" type="slidenum">
              <a:rPr lang="es-ES" smtClean="0"/>
              <a:pPr/>
              <a:t>‹Nº›</a:t>
            </a:fld>
            <a:endParaRPr lang="es-ES"/>
          </a:p>
        </p:txBody>
      </p:sp>
    </p:spTree>
  </p:cSld>
  <p:clrMapOvr>
    <a:masterClrMapping/>
  </p:clrMapOvr>
  <p:transition advTm="20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CAEBB6C7-6D95-4977-9D2A-8F4C55FCCFB6}" type="datetimeFigureOut">
              <a:rPr lang="es-ES" smtClean="0"/>
              <a:pPr/>
              <a:t>27/06/2016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DF03A25-353B-4987-850A-E85CE2CCEEDF}" type="slidenum">
              <a:rPr lang="es-ES" smtClean="0"/>
              <a:pPr/>
              <a:t>‹Nº›</a:t>
            </a:fld>
            <a:endParaRPr lang="es-ES"/>
          </a:p>
        </p:txBody>
      </p:sp>
    </p:spTree>
  </p:cSld>
  <p:clrMapOvr>
    <a:masterClrMapping/>
  </p:clrMapOvr>
  <p:transition advTm="20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CAEBB6C7-6D95-4977-9D2A-8F4C55FCCFB6}" type="datetimeFigureOut">
              <a:rPr lang="es-ES" smtClean="0"/>
              <a:pPr/>
              <a:t>27/06/2016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DF03A25-353B-4987-850A-E85CE2CCEEDF}" type="slidenum">
              <a:rPr lang="es-ES" smtClean="0"/>
              <a:pPr/>
              <a:t>‹Nº›</a:t>
            </a:fld>
            <a:endParaRPr lang="es-ES"/>
          </a:p>
        </p:txBody>
      </p:sp>
    </p:spTree>
  </p:cSld>
  <p:clrMapOvr>
    <a:masterClrMapping/>
  </p:clrMapOvr>
  <p:transition advTm="20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CAEBB6C7-6D95-4977-9D2A-8F4C55FCCFB6}" type="datetimeFigureOut">
              <a:rPr lang="es-ES" smtClean="0"/>
              <a:pPr/>
              <a:t>27/06/2016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EDF03A25-353B-4987-850A-E85CE2CCEEDF}" type="slidenum">
              <a:rPr lang="es-ES" smtClean="0"/>
              <a:pPr/>
              <a:t>‹Nº›</a:t>
            </a:fld>
            <a:endParaRPr lang="es-ES"/>
          </a:p>
        </p:txBody>
      </p:sp>
    </p:spTree>
  </p:cSld>
  <p:clrMapOvr>
    <a:masterClrMapping/>
  </p:clrMapOvr>
  <p:transition advTm="20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CAEBB6C7-6D95-4977-9D2A-8F4C55FCCFB6}" type="datetimeFigureOut">
              <a:rPr lang="es-ES" smtClean="0"/>
              <a:pPr/>
              <a:t>27/06/2016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EDF03A25-353B-4987-850A-E85CE2CCEEDF}" type="slidenum">
              <a:rPr lang="es-ES" smtClean="0"/>
              <a:pPr/>
              <a:t>‹Nº›</a:t>
            </a:fld>
            <a:endParaRPr lang="es-ES"/>
          </a:p>
        </p:txBody>
      </p:sp>
    </p:spTree>
  </p:cSld>
  <p:clrMapOvr>
    <a:masterClrMapping/>
  </p:clrMapOvr>
  <p:transition advTm="20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CAEBB6C7-6D95-4977-9D2A-8F4C55FCCFB6}" type="datetimeFigureOut">
              <a:rPr lang="es-ES" smtClean="0"/>
              <a:pPr/>
              <a:t>27/06/2016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EDF03A25-353B-4987-850A-E85CE2CCEEDF}" type="slidenum">
              <a:rPr lang="es-ES" smtClean="0"/>
              <a:pPr/>
              <a:t>‹Nº›</a:t>
            </a:fld>
            <a:endParaRPr lang="es-ES"/>
          </a:p>
        </p:txBody>
      </p:sp>
    </p:spTree>
  </p:cSld>
  <p:clrMapOvr>
    <a:masterClrMapping/>
  </p:clrMapOvr>
  <p:transition advTm="20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AEBB6C7-6D95-4977-9D2A-8F4C55FCCFB6}" type="datetimeFigureOut">
              <a:rPr lang="es-ES" smtClean="0"/>
              <a:pPr/>
              <a:t>27/06/2016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DF03A25-353B-4987-850A-E85CE2CCEEDF}" type="slidenum">
              <a:rPr lang="es-ES" smtClean="0"/>
              <a:pPr/>
              <a:t>‹Nº›</a:t>
            </a:fld>
            <a:endParaRPr lang="es-ES"/>
          </a:p>
        </p:txBody>
      </p:sp>
    </p:spTree>
  </p:cSld>
  <p:clrMapOvr>
    <a:masterClrMapping/>
  </p:clrMapOvr>
  <p:transition advTm="20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AEBB6C7-6D95-4977-9D2A-8F4C55FCCFB6}" type="datetimeFigureOut">
              <a:rPr lang="es-ES" smtClean="0"/>
              <a:pPr/>
              <a:t>27/06/2016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DF03A25-353B-4987-850A-E85CE2CCEEDF}" type="slidenum">
              <a:rPr lang="es-ES" smtClean="0"/>
              <a:pPr/>
              <a:t>‹Nº›</a:t>
            </a:fld>
            <a:endParaRPr lang="es-ES"/>
          </a:p>
        </p:txBody>
      </p:sp>
    </p:spTree>
  </p:cSld>
  <p:clrMapOvr>
    <a:masterClrMapping/>
  </p:clrMapOvr>
  <p:transition advTm="20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AEBB6C7-6D95-4977-9D2A-8F4C55FCCFB6}" type="datetimeFigureOut">
              <a:rPr lang="es-ES" smtClean="0"/>
              <a:pPr/>
              <a:t>27/06/2016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DF03A25-353B-4987-850A-E85CE2CCEEDF}" type="slidenum">
              <a:rPr lang="es-ES" smtClean="0"/>
              <a:pPr/>
              <a:t>‹Nº›</a:t>
            </a:fld>
            <a:endParaRPr lang="es-ES"/>
          </a:p>
        </p:txBody>
      </p:sp>
    </p:spTree>
  </p:cSld>
  <p:clrMapOvr>
    <a:masterClrMapping/>
  </p:clrMapOvr>
  <p:transition advTm="20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AEBB6C7-6D95-4977-9D2A-8F4C55FCCFB6}" type="datetimeFigureOut">
              <a:rPr lang="es-ES" smtClean="0"/>
              <a:pPr/>
              <a:t>27/06/2016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DF03A25-353B-4987-850A-E85CE2CCEEDF}" type="slidenum">
              <a:rPr lang="es-ES" smtClean="0"/>
              <a:pPr/>
              <a:t>‹Nº›</a:t>
            </a:fld>
            <a:endParaRPr lang="es-ES"/>
          </a:p>
        </p:txBody>
      </p:sp>
    </p:spTree>
  </p:cSld>
  <p:clrMapOvr>
    <a:masterClrMapping/>
  </p:clrMapOvr>
  <p:transition advTm="20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AEBB6C7-6D95-4977-9D2A-8F4C55FCCFB6}" type="datetimeFigureOut">
              <a:rPr lang="es-ES" smtClean="0"/>
              <a:pPr/>
              <a:t>27/06/2016</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DF03A25-353B-4987-850A-E85CE2CCEEDF}"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20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1.xml"/><Relationship Id="rId5" Type="http://schemas.openxmlformats.org/officeDocument/2006/relationships/image" Target="../media/image19.png"/><Relationship Id="rId4" Type="http://schemas.openxmlformats.org/officeDocument/2006/relationships/image" Target="../media/image18.png"/></Relationships>
</file>

<file path=ppt/slides/_rels/slide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1.xml"/><Relationship Id="rId5" Type="http://schemas.openxmlformats.org/officeDocument/2006/relationships/image" Target="../media/image23.png"/><Relationship Id="rId4" Type="http://schemas.openxmlformats.org/officeDocument/2006/relationships/image" Target="../media/image22.png"/></Relationships>
</file>

<file path=ppt/slides/_rels/slide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7.gif"/><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image" Target="../media/image34.png"/><Relationship Id="rId13" Type="http://schemas.openxmlformats.org/officeDocument/2006/relationships/image" Target="../media/image39.png"/><Relationship Id="rId3" Type="http://schemas.openxmlformats.org/officeDocument/2006/relationships/image" Target="../media/image29.png"/><Relationship Id="rId7" Type="http://schemas.openxmlformats.org/officeDocument/2006/relationships/image" Target="../media/image33.png"/><Relationship Id="rId12" Type="http://schemas.openxmlformats.org/officeDocument/2006/relationships/image" Target="../media/image38.png"/><Relationship Id="rId2" Type="http://schemas.openxmlformats.org/officeDocument/2006/relationships/image" Target="../media/image28.jpeg"/><Relationship Id="rId16" Type="http://schemas.openxmlformats.org/officeDocument/2006/relationships/image" Target="../media/image42.png"/><Relationship Id="rId1" Type="http://schemas.openxmlformats.org/officeDocument/2006/relationships/slideLayout" Target="../slideLayouts/slideLayout1.xml"/><Relationship Id="rId6" Type="http://schemas.openxmlformats.org/officeDocument/2006/relationships/image" Target="../media/image32.png"/><Relationship Id="rId11" Type="http://schemas.openxmlformats.org/officeDocument/2006/relationships/image" Target="../media/image37.png"/><Relationship Id="rId5" Type="http://schemas.openxmlformats.org/officeDocument/2006/relationships/image" Target="../media/image31.png"/><Relationship Id="rId15" Type="http://schemas.openxmlformats.org/officeDocument/2006/relationships/image" Target="../media/image41.png"/><Relationship Id="rId10" Type="http://schemas.openxmlformats.org/officeDocument/2006/relationships/image" Target="../media/image36.png"/><Relationship Id="rId4" Type="http://schemas.openxmlformats.org/officeDocument/2006/relationships/image" Target="../media/image30.png"/><Relationship Id="rId9" Type="http://schemas.openxmlformats.org/officeDocument/2006/relationships/image" Target="../media/image35.png"/><Relationship Id="rId14" Type="http://schemas.openxmlformats.org/officeDocument/2006/relationships/image" Target="../media/image40.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3.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50.png"/><Relationship Id="rId4" Type="http://schemas.openxmlformats.org/officeDocument/2006/relationships/image" Target="../media/image49.png"/></Relationships>
</file>

<file path=ppt/slides/_rels/slide13.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53.jpeg"/><Relationship Id="rId1" Type="http://schemas.openxmlformats.org/officeDocument/2006/relationships/slideLayout" Target="../slideLayouts/slideLayout1.xml"/><Relationship Id="rId5" Type="http://schemas.openxmlformats.org/officeDocument/2006/relationships/image" Target="../media/image23.png"/><Relationship Id="rId4" Type="http://schemas.openxmlformats.org/officeDocument/2006/relationships/image" Target="../media/image22.png"/></Relationships>
</file>

<file path=ppt/slides/_rels/slide15.xml.rels><?xml version="1.0" encoding="UTF-8" standalone="yes"?>
<Relationships xmlns="http://schemas.openxmlformats.org/package/2006/relationships"><Relationship Id="rId8" Type="http://schemas.openxmlformats.org/officeDocument/2006/relationships/image" Target="../media/image55.png"/><Relationship Id="rId13" Type="http://schemas.openxmlformats.org/officeDocument/2006/relationships/image" Target="../media/image39.png"/><Relationship Id="rId3" Type="http://schemas.openxmlformats.org/officeDocument/2006/relationships/image" Target="../media/image29.png"/><Relationship Id="rId7" Type="http://schemas.openxmlformats.org/officeDocument/2006/relationships/image" Target="../media/image33.png"/><Relationship Id="rId12" Type="http://schemas.openxmlformats.org/officeDocument/2006/relationships/image" Target="../media/image38.png"/><Relationship Id="rId2" Type="http://schemas.openxmlformats.org/officeDocument/2006/relationships/image" Target="../media/image54.jpeg"/><Relationship Id="rId16" Type="http://schemas.openxmlformats.org/officeDocument/2006/relationships/image" Target="../media/image42.png"/><Relationship Id="rId1" Type="http://schemas.openxmlformats.org/officeDocument/2006/relationships/slideLayout" Target="../slideLayouts/slideLayout1.xml"/><Relationship Id="rId6" Type="http://schemas.openxmlformats.org/officeDocument/2006/relationships/image" Target="../media/image32.png"/><Relationship Id="rId11" Type="http://schemas.openxmlformats.org/officeDocument/2006/relationships/image" Target="../media/image37.png"/><Relationship Id="rId5" Type="http://schemas.openxmlformats.org/officeDocument/2006/relationships/image" Target="../media/image31.png"/><Relationship Id="rId15" Type="http://schemas.openxmlformats.org/officeDocument/2006/relationships/image" Target="../media/image41.png"/><Relationship Id="rId10" Type="http://schemas.openxmlformats.org/officeDocument/2006/relationships/image" Target="../media/image36.png"/><Relationship Id="rId4" Type="http://schemas.openxmlformats.org/officeDocument/2006/relationships/image" Target="../media/image30.png"/><Relationship Id="rId9" Type="http://schemas.openxmlformats.org/officeDocument/2006/relationships/image" Target="../media/image35.png"/><Relationship Id="rId14" Type="http://schemas.openxmlformats.org/officeDocument/2006/relationships/image" Target="../media/image40.png"/></Relationships>
</file>

<file path=ppt/slides/_rels/slide16.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jpeg"/><Relationship Id="rId1" Type="http://schemas.openxmlformats.org/officeDocument/2006/relationships/slideLayout" Target="../slideLayouts/slideLayout1.xml"/><Relationship Id="rId4" Type="http://schemas.openxmlformats.org/officeDocument/2006/relationships/image" Target="../media/image63.png"/></Relationships>
</file>

<file path=ppt/slides/_rels/slide20.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64.jpeg"/><Relationship Id="rId1" Type="http://schemas.openxmlformats.org/officeDocument/2006/relationships/slideLayout" Target="../slideLayouts/slideLayout1.xml"/><Relationship Id="rId4" Type="http://schemas.openxmlformats.org/officeDocument/2006/relationships/image" Target="../media/image50.png"/></Relationships>
</file>

<file path=ppt/slides/_rels/slide21.xml.rels><?xml version="1.0" encoding="UTF-8" standalone="yes"?>
<Relationships xmlns="http://schemas.openxmlformats.org/package/2006/relationships"><Relationship Id="rId3" Type="http://schemas.openxmlformats.org/officeDocument/2006/relationships/image" Target="../media/image27.gif"/><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7.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8.jpeg"/><Relationship Id="rId1" Type="http://schemas.openxmlformats.org/officeDocument/2006/relationships/slideLayout" Target="../slideLayouts/slideLayout1.xml"/><Relationship Id="rId5" Type="http://schemas.openxmlformats.org/officeDocument/2006/relationships/image" Target="../media/image23.png"/><Relationship Id="rId4" Type="http://schemas.openxmlformats.org/officeDocument/2006/relationships/image" Target="../media/image22.png"/></Relationships>
</file>

<file path=ppt/slides/_rels/slide25.xml.rels><?xml version="1.0" encoding="UTF-8" standalone="yes"?>
<Relationships xmlns="http://schemas.openxmlformats.org/package/2006/relationships"><Relationship Id="rId8" Type="http://schemas.openxmlformats.org/officeDocument/2006/relationships/image" Target="../media/image33.png"/><Relationship Id="rId13" Type="http://schemas.openxmlformats.org/officeDocument/2006/relationships/image" Target="../media/image38.png"/><Relationship Id="rId3" Type="http://schemas.openxmlformats.org/officeDocument/2006/relationships/image" Target="../media/image69.jpeg"/><Relationship Id="rId7" Type="http://schemas.openxmlformats.org/officeDocument/2006/relationships/image" Target="../media/image32.png"/><Relationship Id="rId12" Type="http://schemas.openxmlformats.org/officeDocument/2006/relationships/image" Target="../media/image37.png"/><Relationship Id="rId17" Type="http://schemas.openxmlformats.org/officeDocument/2006/relationships/image" Target="../media/image42.png"/><Relationship Id="rId2" Type="http://schemas.openxmlformats.org/officeDocument/2006/relationships/notesSlide" Target="../notesSlides/notesSlide2.xml"/><Relationship Id="rId16" Type="http://schemas.openxmlformats.org/officeDocument/2006/relationships/image" Target="../media/image41.png"/><Relationship Id="rId1" Type="http://schemas.openxmlformats.org/officeDocument/2006/relationships/slideLayout" Target="../slideLayouts/slideLayout1.xml"/><Relationship Id="rId6" Type="http://schemas.openxmlformats.org/officeDocument/2006/relationships/image" Target="../media/image31.png"/><Relationship Id="rId11" Type="http://schemas.openxmlformats.org/officeDocument/2006/relationships/image" Target="../media/image36.png"/><Relationship Id="rId5" Type="http://schemas.openxmlformats.org/officeDocument/2006/relationships/image" Target="../media/image30.png"/><Relationship Id="rId15" Type="http://schemas.openxmlformats.org/officeDocument/2006/relationships/image" Target="../media/image40.png"/><Relationship Id="rId10" Type="http://schemas.openxmlformats.org/officeDocument/2006/relationships/image" Target="../media/image35.png"/><Relationship Id="rId4" Type="http://schemas.openxmlformats.org/officeDocument/2006/relationships/image" Target="../media/image29.png"/><Relationship Id="rId9" Type="http://schemas.openxmlformats.org/officeDocument/2006/relationships/image" Target="../media/image55.png"/><Relationship Id="rId14" Type="http://schemas.openxmlformats.org/officeDocument/2006/relationships/image" Target="../media/image39.png"/></Relationships>
</file>

<file path=ppt/slides/_rels/slide26.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70.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72.jpeg"/><Relationship Id="rId1" Type="http://schemas.openxmlformats.org/officeDocument/2006/relationships/slideLayout" Target="../slideLayouts/slideLayout1.xml"/><Relationship Id="rId4" Type="http://schemas.openxmlformats.org/officeDocument/2006/relationships/image" Target="../media/image63.png"/></Relationships>
</file>

<file path=ppt/slides/_rels/slide2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73.jpeg"/><Relationship Id="rId1" Type="http://schemas.openxmlformats.org/officeDocument/2006/relationships/slideLayout" Target="../slideLayouts/slideLayout1.xml"/><Relationship Id="rId5" Type="http://schemas.openxmlformats.org/officeDocument/2006/relationships/image" Target="../media/image19.png"/><Relationship Id="rId4" Type="http://schemas.openxmlformats.org/officeDocument/2006/relationships/image" Target="../media/image18.png"/></Relationships>
</file>

<file path=ppt/slides/_rels/slide29.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74.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75.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7.gif"/><Relationship Id="rId2" Type="http://schemas.openxmlformats.org/officeDocument/2006/relationships/image" Target="../media/image76.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77.jpeg"/><Relationship Id="rId1" Type="http://schemas.openxmlformats.org/officeDocument/2006/relationships/slideLayout" Target="../slideLayouts/slideLayout1.xml"/><Relationship Id="rId4" Type="http://schemas.openxmlformats.org/officeDocument/2006/relationships/image" Target="../media/image50.png"/></Relationships>
</file>

<file path=ppt/slides/_rels/slide33.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image" Target="../media/image78.jpeg"/><Relationship Id="rId1" Type="http://schemas.openxmlformats.org/officeDocument/2006/relationships/slideLayout" Target="../slideLayouts/slideLayout1.xml"/><Relationship Id="rId4" Type="http://schemas.openxmlformats.org/officeDocument/2006/relationships/image" Target="../media/image80.png"/></Relationships>
</file>

<file path=ppt/slides/_rels/slide34.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81.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82.jpeg"/><Relationship Id="rId1" Type="http://schemas.openxmlformats.org/officeDocument/2006/relationships/slideLayout" Target="../slideLayouts/slideLayout1.xml"/><Relationship Id="rId4" Type="http://schemas.openxmlformats.org/officeDocument/2006/relationships/image" Target="../media/image50.png"/></Relationships>
</file>

<file path=ppt/slides/_rels/slide3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83.jpeg"/><Relationship Id="rId1" Type="http://schemas.openxmlformats.org/officeDocument/2006/relationships/slideLayout" Target="../slideLayouts/slideLayout1.xml"/><Relationship Id="rId5" Type="http://schemas.openxmlformats.org/officeDocument/2006/relationships/image" Target="../media/image23.png"/><Relationship Id="rId4" Type="http://schemas.openxmlformats.org/officeDocument/2006/relationships/image" Target="../media/image22.png"/></Relationships>
</file>

<file path=ppt/slides/_rels/slide37.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84.jpeg"/><Relationship Id="rId1" Type="http://schemas.openxmlformats.org/officeDocument/2006/relationships/slideLayout" Target="../slideLayouts/slideLayout1.xml"/><Relationship Id="rId4" Type="http://schemas.openxmlformats.org/officeDocument/2006/relationships/image" Target="../media/image63.png"/></Relationships>
</file>

<file path=ppt/slides/_rels/slide3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85.jpeg"/><Relationship Id="rId1" Type="http://schemas.openxmlformats.org/officeDocument/2006/relationships/slideLayout" Target="../slideLayouts/slideLayout1.xml"/><Relationship Id="rId5" Type="http://schemas.openxmlformats.org/officeDocument/2006/relationships/image" Target="../media/image19.png"/><Relationship Id="rId4" Type="http://schemas.openxmlformats.org/officeDocument/2006/relationships/image" Target="../media/image18.png"/></Relationships>
</file>

<file path=ppt/slides/_rels/slide39.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86.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8" Type="http://schemas.openxmlformats.org/officeDocument/2006/relationships/image" Target="../media/image55.png"/><Relationship Id="rId13" Type="http://schemas.openxmlformats.org/officeDocument/2006/relationships/image" Target="../media/image39.png"/><Relationship Id="rId3" Type="http://schemas.openxmlformats.org/officeDocument/2006/relationships/image" Target="../media/image29.png"/><Relationship Id="rId7" Type="http://schemas.openxmlformats.org/officeDocument/2006/relationships/image" Target="../media/image33.png"/><Relationship Id="rId12" Type="http://schemas.openxmlformats.org/officeDocument/2006/relationships/image" Target="../media/image38.png"/><Relationship Id="rId2" Type="http://schemas.openxmlformats.org/officeDocument/2006/relationships/image" Target="../media/image87.jpeg"/><Relationship Id="rId16" Type="http://schemas.openxmlformats.org/officeDocument/2006/relationships/image" Target="../media/image42.png"/><Relationship Id="rId1" Type="http://schemas.openxmlformats.org/officeDocument/2006/relationships/slideLayout" Target="../slideLayouts/slideLayout1.xml"/><Relationship Id="rId6" Type="http://schemas.openxmlformats.org/officeDocument/2006/relationships/image" Target="../media/image32.png"/><Relationship Id="rId11" Type="http://schemas.openxmlformats.org/officeDocument/2006/relationships/image" Target="../media/image37.png"/><Relationship Id="rId5" Type="http://schemas.openxmlformats.org/officeDocument/2006/relationships/image" Target="../media/image31.png"/><Relationship Id="rId15" Type="http://schemas.openxmlformats.org/officeDocument/2006/relationships/image" Target="../media/image41.png"/><Relationship Id="rId10" Type="http://schemas.openxmlformats.org/officeDocument/2006/relationships/image" Target="../media/image36.png"/><Relationship Id="rId4" Type="http://schemas.openxmlformats.org/officeDocument/2006/relationships/image" Target="../media/image30.png"/><Relationship Id="rId9" Type="http://schemas.openxmlformats.org/officeDocument/2006/relationships/image" Target="../media/image35.png"/><Relationship Id="rId14" Type="http://schemas.openxmlformats.org/officeDocument/2006/relationships/image" Target="../media/image40.png"/></Relationships>
</file>

<file path=ppt/slides/_rels/slide41.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88.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89.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8" Type="http://schemas.openxmlformats.org/officeDocument/2006/relationships/image" Target="../media/image55.png"/><Relationship Id="rId13" Type="http://schemas.openxmlformats.org/officeDocument/2006/relationships/image" Target="../media/image39.png"/><Relationship Id="rId3" Type="http://schemas.openxmlformats.org/officeDocument/2006/relationships/image" Target="../media/image29.png"/><Relationship Id="rId7" Type="http://schemas.openxmlformats.org/officeDocument/2006/relationships/image" Target="../media/image33.png"/><Relationship Id="rId12" Type="http://schemas.openxmlformats.org/officeDocument/2006/relationships/image" Target="../media/image38.png"/><Relationship Id="rId2" Type="http://schemas.openxmlformats.org/officeDocument/2006/relationships/image" Target="../media/image90.jpeg"/><Relationship Id="rId16" Type="http://schemas.openxmlformats.org/officeDocument/2006/relationships/image" Target="../media/image42.png"/><Relationship Id="rId1" Type="http://schemas.openxmlformats.org/officeDocument/2006/relationships/slideLayout" Target="../slideLayouts/slideLayout1.xml"/><Relationship Id="rId6" Type="http://schemas.openxmlformats.org/officeDocument/2006/relationships/image" Target="../media/image32.png"/><Relationship Id="rId11" Type="http://schemas.openxmlformats.org/officeDocument/2006/relationships/image" Target="../media/image37.png"/><Relationship Id="rId5" Type="http://schemas.openxmlformats.org/officeDocument/2006/relationships/image" Target="../media/image31.png"/><Relationship Id="rId15" Type="http://schemas.openxmlformats.org/officeDocument/2006/relationships/image" Target="../media/image41.png"/><Relationship Id="rId10" Type="http://schemas.openxmlformats.org/officeDocument/2006/relationships/image" Target="../media/image36.png"/><Relationship Id="rId4" Type="http://schemas.openxmlformats.org/officeDocument/2006/relationships/image" Target="../media/image30.png"/><Relationship Id="rId9" Type="http://schemas.openxmlformats.org/officeDocument/2006/relationships/image" Target="../media/image35.png"/><Relationship Id="rId14" Type="http://schemas.openxmlformats.org/officeDocument/2006/relationships/image" Target="../media/image40.png"/></Relationships>
</file>

<file path=ppt/slides/_rels/slide4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91.jpeg"/><Relationship Id="rId1" Type="http://schemas.openxmlformats.org/officeDocument/2006/relationships/slideLayout" Target="../slideLayouts/slideLayout1.xml"/><Relationship Id="rId5" Type="http://schemas.openxmlformats.org/officeDocument/2006/relationships/image" Target="../media/image23.png"/><Relationship Id="rId4" Type="http://schemas.openxmlformats.org/officeDocument/2006/relationships/image" Target="../media/image22.png"/></Relationships>
</file>

<file path=ppt/slides/_rels/slide4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92.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93.jpeg"/><Relationship Id="rId1" Type="http://schemas.openxmlformats.org/officeDocument/2006/relationships/slideLayout" Target="../slideLayouts/slideLayout1.xml"/><Relationship Id="rId5" Type="http://schemas.openxmlformats.org/officeDocument/2006/relationships/image" Target="../media/image19.png"/><Relationship Id="rId4" Type="http://schemas.openxmlformats.org/officeDocument/2006/relationships/image" Target="../media/image18.png"/></Relationships>
</file>

<file path=ppt/slides/_rels/slide47.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94.jpeg"/><Relationship Id="rId1" Type="http://schemas.openxmlformats.org/officeDocument/2006/relationships/slideLayout" Target="../slideLayouts/slideLayout1.xml"/><Relationship Id="rId4" Type="http://schemas.openxmlformats.org/officeDocument/2006/relationships/image" Target="../media/image50.png"/></Relationships>
</file>

<file path=ppt/slides/_rels/slide48.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image" Target="../media/image95.jpeg"/><Relationship Id="rId1" Type="http://schemas.openxmlformats.org/officeDocument/2006/relationships/slideLayout" Target="../slideLayouts/slideLayout1.xml"/><Relationship Id="rId4" Type="http://schemas.openxmlformats.org/officeDocument/2006/relationships/image" Target="../media/image97.png"/></Relationships>
</file>

<file path=ppt/slides/_rels/slide4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8.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50.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99.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image" Target="../media/image100.jpeg"/><Relationship Id="rId1" Type="http://schemas.openxmlformats.org/officeDocument/2006/relationships/slideLayout" Target="../slideLayouts/slideLayout1.xml"/><Relationship Id="rId4" Type="http://schemas.openxmlformats.org/officeDocument/2006/relationships/image" Target="../media/image80.png"/></Relationships>
</file>

<file path=ppt/slides/_rels/slide5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01.jpeg"/><Relationship Id="rId1" Type="http://schemas.openxmlformats.org/officeDocument/2006/relationships/slideLayout" Target="../slideLayouts/slideLayout1.xml"/><Relationship Id="rId5" Type="http://schemas.openxmlformats.org/officeDocument/2006/relationships/image" Target="../media/image23.png"/><Relationship Id="rId4" Type="http://schemas.openxmlformats.org/officeDocument/2006/relationships/image" Target="../media/image22.png"/></Relationships>
</file>

<file path=ppt/slides/_rels/slide5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02.jpeg"/><Relationship Id="rId1" Type="http://schemas.openxmlformats.org/officeDocument/2006/relationships/slideLayout" Target="../slideLayouts/slideLayout1.xml"/><Relationship Id="rId5" Type="http://schemas.openxmlformats.org/officeDocument/2006/relationships/image" Target="../media/image19.png"/><Relationship Id="rId4" Type="http://schemas.openxmlformats.org/officeDocument/2006/relationships/image" Target="../media/image18.png"/></Relationships>
</file>

<file path=ppt/slides/_rels/slide5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03.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8" Type="http://schemas.openxmlformats.org/officeDocument/2006/relationships/image" Target="../media/image105.png"/><Relationship Id="rId13" Type="http://schemas.openxmlformats.org/officeDocument/2006/relationships/image" Target="../media/image39.png"/><Relationship Id="rId3" Type="http://schemas.openxmlformats.org/officeDocument/2006/relationships/image" Target="../media/image29.png"/><Relationship Id="rId7" Type="http://schemas.openxmlformats.org/officeDocument/2006/relationships/image" Target="../media/image33.png"/><Relationship Id="rId12" Type="http://schemas.openxmlformats.org/officeDocument/2006/relationships/image" Target="../media/image38.png"/><Relationship Id="rId17" Type="http://schemas.openxmlformats.org/officeDocument/2006/relationships/image" Target="../media/image106.png"/><Relationship Id="rId2" Type="http://schemas.openxmlformats.org/officeDocument/2006/relationships/image" Target="../media/image104.jpeg"/><Relationship Id="rId16" Type="http://schemas.openxmlformats.org/officeDocument/2006/relationships/image" Target="../media/image42.png"/><Relationship Id="rId1" Type="http://schemas.openxmlformats.org/officeDocument/2006/relationships/slideLayout" Target="../slideLayouts/slideLayout1.xml"/><Relationship Id="rId6" Type="http://schemas.openxmlformats.org/officeDocument/2006/relationships/image" Target="../media/image32.png"/><Relationship Id="rId11" Type="http://schemas.openxmlformats.org/officeDocument/2006/relationships/image" Target="../media/image37.png"/><Relationship Id="rId5" Type="http://schemas.openxmlformats.org/officeDocument/2006/relationships/image" Target="../media/image31.png"/><Relationship Id="rId15" Type="http://schemas.openxmlformats.org/officeDocument/2006/relationships/image" Target="../media/image41.png"/><Relationship Id="rId10" Type="http://schemas.openxmlformats.org/officeDocument/2006/relationships/image" Target="../media/image36.png"/><Relationship Id="rId4" Type="http://schemas.openxmlformats.org/officeDocument/2006/relationships/image" Target="../media/image30.png"/><Relationship Id="rId9" Type="http://schemas.openxmlformats.org/officeDocument/2006/relationships/image" Target="../media/image35.png"/><Relationship Id="rId14" Type="http://schemas.openxmlformats.org/officeDocument/2006/relationships/image" Target="../media/image40.png"/></Relationships>
</file>

<file path=ppt/slides/_rels/slide56.xml.rels><?xml version="1.0" encoding="UTF-8" standalone="yes"?>
<Relationships xmlns="http://schemas.openxmlformats.org/package/2006/relationships"><Relationship Id="rId8" Type="http://schemas.openxmlformats.org/officeDocument/2006/relationships/image" Target="../media/image109.png"/><Relationship Id="rId13" Type="http://schemas.openxmlformats.org/officeDocument/2006/relationships/image" Target="../media/image112.png"/><Relationship Id="rId18" Type="http://schemas.openxmlformats.org/officeDocument/2006/relationships/image" Target="../media/image115.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114.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108.png"/><Relationship Id="rId11" Type="http://schemas.openxmlformats.org/officeDocument/2006/relationships/image" Target="../media/image111.png"/><Relationship Id="rId5" Type="http://schemas.openxmlformats.org/officeDocument/2006/relationships/hyperlink" Target="http://www.mispps.com/" TargetMode="External"/><Relationship Id="rId15" Type="http://schemas.openxmlformats.org/officeDocument/2006/relationships/image" Target="../media/image113.png"/><Relationship Id="rId10" Type="http://schemas.openxmlformats.org/officeDocument/2006/relationships/hyperlink" Target="https://www.facebook.com/mispps" TargetMode="External"/><Relationship Id="rId4" Type="http://schemas.openxmlformats.org/officeDocument/2006/relationships/image" Target="../media/image107.png"/><Relationship Id="rId9" Type="http://schemas.openxmlformats.org/officeDocument/2006/relationships/image" Target="../media/image110.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F200"/>
              </a:gs>
              <a:gs pos="45000">
                <a:srgbClr val="FF7A00"/>
              </a:gs>
              <a:gs pos="70000">
                <a:srgbClr val="FF0300"/>
              </a:gs>
              <a:gs pos="100000">
                <a:srgbClr val="4D0808"/>
              </a:gs>
            </a:gsLst>
            <a:path path="circle">
              <a:fillToRect l="50000" t="50000" r="50000" b="50000"/>
            </a:path>
            <a:tileRect/>
          </a:gradFill>
        </p:spPr>
        <p:txBody>
          <a:bodyPr/>
          <a:lstStyle/>
          <a:p>
            <a:endParaRPr lang="es-ES" dirty="0"/>
          </a:p>
        </p:txBody>
      </p:sp>
      <p:pic>
        <p:nvPicPr>
          <p:cNvPr id="4" name="3 Imagen" descr="417041.jpg"/>
          <p:cNvPicPr>
            <a:picLocks noChangeAspect="1"/>
          </p:cNvPicPr>
          <p:nvPr/>
        </p:nvPicPr>
        <p:blipFill>
          <a:blip r:embed="rId3"/>
          <a:stretch>
            <a:fillRect/>
          </a:stretch>
        </p:blipFill>
        <p:spPr>
          <a:xfrm>
            <a:off x="0" y="0"/>
            <a:ext cx="9144000" cy="6858000"/>
          </a:xfrm>
          <a:prstGeom prst="rect">
            <a:avLst/>
          </a:prstGeom>
          <a:gradFill>
            <a:gsLst>
              <a:gs pos="70000">
                <a:srgbClr val="9B4A07"/>
              </a:gs>
              <a:gs pos="30000">
                <a:srgbClr val="D49E6C"/>
              </a:gs>
              <a:gs pos="70000">
                <a:srgbClr val="A65528"/>
              </a:gs>
              <a:gs pos="100000">
                <a:srgbClr val="663012"/>
              </a:gs>
            </a:gsLst>
            <a:path path="circle">
              <a:fillToRect l="50000" t="50000" r="50000" b="50000"/>
            </a:path>
          </a:gradFill>
        </p:spPr>
      </p:pic>
      <p:pic>
        <p:nvPicPr>
          <p:cNvPr id="6" name="5 Imagen" descr="016973-3d-transparent-glass-icon-symbols-shapes-spiral.png"/>
          <p:cNvPicPr>
            <a:picLocks noChangeAspect="1"/>
          </p:cNvPicPr>
          <p:nvPr/>
        </p:nvPicPr>
        <p:blipFill>
          <a:blip r:embed="rId4">
            <a:duotone>
              <a:schemeClr val="accent2">
                <a:shade val="45000"/>
                <a:satMod val="135000"/>
              </a:schemeClr>
              <a:prstClr val="white"/>
            </a:duotone>
            <a:lum contrast="40000"/>
          </a:blip>
          <a:stretch>
            <a:fillRect/>
          </a:stretch>
        </p:blipFill>
        <p:spPr>
          <a:xfrm>
            <a:off x="4000496" y="0"/>
            <a:ext cx="1366854" cy="1366854"/>
          </a:xfrm>
          <a:prstGeom prst="rect">
            <a:avLst/>
          </a:prstGeom>
        </p:spPr>
      </p:pic>
      <p:pic>
        <p:nvPicPr>
          <p:cNvPr id="7" name="6 Imagen" descr="016973-3d-transparent-glass-icon-symbols-shapes-spiral.png"/>
          <p:cNvPicPr>
            <a:picLocks noChangeAspect="1"/>
          </p:cNvPicPr>
          <p:nvPr/>
        </p:nvPicPr>
        <p:blipFill>
          <a:blip r:embed="rId4">
            <a:duotone>
              <a:schemeClr val="accent2">
                <a:shade val="45000"/>
                <a:satMod val="135000"/>
              </a:schemeClr>
              <a:prstClr val="white"/>
            </a:duotone>
            <a:lum contrast="40000"/>
          </a:blip>
          <a:stretch>
            <a:fillRect/>
          </a:stretch>
        </p:blipFill>
        <p:spPr>
          <a:xfrm>
            <a:off x="3929058" y="5491146"/>
            <a:ext cx="1366854" cy="1366854"/>
          </a:xfrm>
          <a:prstGeom prst="rect">
            <a:avLst/>
          </a:prstGeom>
        </p:spPr>
      </p:pic>
      <p:pic>
        <p:nvPicPr>
          <p:cNvPr id="8" name="7 Imagen" descr="016973-3d-transparent-glass-icon-symbols-shapes-spiral.png"/>
          <p:cNvPicPr>
            <a:picLocks noChangeAspect="1"/>
          </p:cNvPicPr>
          <p:nvPr/>
        </p:nvPicPr>
        <p:blipFill>
          <a:blip r:embed="rId4">
            <a:duotone>
              <a:schemeClr val="accent2">
                <a:shade val="45000"/>
                <a:satMod val="135000"/>
              </a:schemeClr>
              <a:prstClr val="white"/>
            </a:duotone>
            <a:lum contrast="40000"/>
          </a:blip>
          <a:stretch>
            <a:fillRect/>
          </a:stretch>
        </p:blipFill>
        <p:spPr>
          <a:xfrm>
            <a:off x="6643702" y="2928934"/>
            <a:ext cx="1366854" cy="1366854"/>
          </a:xfrm>
          <a:prstGeom prst="rect">
            <a:avLst/>
          </a:prstGeom>
        </p:spPr>
      </p:pic>
      <p:pic>
        <p:nvPicPr>
          <p:cNvPr id="9" name="8 Imagen" descr="016973-3d-transparent-glass-icon-symbols-shapes-spiral.png"/>
          <p:cNvPicPr>
            <a:picLocks noChangeAspect="1"/>
          </p:cNvPicPr>
          <p:nvPr/>
        </p:nvPicPr>
        <p:blipFill>
          <a:blip r:embed="rId4">
            <a:duotone>
              <a:schemeClr val="accent2">
                <a:shade val="45000"/>
                <a:satMod val="135000"/>
              </a:schemeClr>
              <a:prstClr val="white"/>
            </a:duotone>
            <a:lum contrast="40000"/>
          </a:blip>
          <a:stretch>
            <a:fillRect/>
          </a:stretch>
        </p:blipFill>
        <p:spPr>
          <a:xfrm>
            <a:off x="1214414" y="2857496"/>
            <a:ext cx="1366854" cy="1366854"/>
          </a:xfrm>
          <a:prstGeom prst="rect">
            <a:avLst/>
          </a:prstGeom>
        </p:spPr>
      </p:pic>
      <p:pic>
        <p:nvPicPr>
          <p:cNvPr id="10" name="9 Imagen" descr="016973-3d-transparent-glass-icon-symbols-shapes-spiral.png"/>
          <p:cNvPicPr>
            <a:picLocks noChangeAspect="1"/>
          </p:cNvPicPr>
          <p:nvPr/>
        </p:nvPicPr>
        <p:blipFill>
          <a:blip r:embed="rId4">
            <a:duotone>
              <a:schemeClr val="accent2">
                <a:shade val="45000"/>
                <a:satMod val="135000"/>
              </a:schemeClr>
              <a:prstClr val="white"/>
            </a:duotone>
            <a:lum contrast="40000"/>
          </a:blip>
          <a:stretch>
            <a:fillRect/>
          </a:stretch>
        </p:blipFill>
        <p:spPr>
          <a:xfrm>
            <a:off x="1571604" y="1500174"/>
            <a:ext cx="1366854" cy="1366854"/>
          </a:xfrm>
          <a:prstGeom prst="rect">
            <a:avLst/>
          </a:prstGeom>
        </p:spPr>
      </p:pic>
      <p:pic>
        <p:nvPicPr>
          <p:cNvPr id="11" name="10 Imagen" descr="016973-3d-transparent-glass-icon-symbols-shapes-spiral.png"/>
          <p:cNvPicPr>
            <a:picLocks noChangeAspect="1"/>
          </p:cNvPicPr>
          <p:nvPr/>
        </p:nvPicPr>
        <p:blipFill>
          <a:blip r:embed="rId4">
            <a:duotone>
              <a:schemeClr val="accent2">
                <a:shade val="45000"/>
                <a:satMod val="135000"/>
              </a:schemeClr>
              <a:prstClr val="white"/>
            </a:duotone>
            <a:lum contrast="40000"/>
          </a:blip>
          <a:stretch>
            <a:fillRect/>
          </a:stretch>
        </p:blipFill>
        <p:spPr>
          <a:xfrm>
            <a:off x="2571736" y="428604"/>
            <a:ext cx="1366854" cy="1366854"/>
          </a:xfrm>
          <a:prstGeom prst="rect">
            <a:avLst/>
          </a:prstGeom>
        </p:spPr>
      </p:pic>
      <p:pic>
        <p:nvPicPr>
          <p:cNvPr id="12" name="11 Imagen" descr="016973-3d-transparent-glass-icon-symbols-shapes-spiral.png"/>
          <p:cNvPicPr>
            <a:picLocks noChangeAspect="1"/>
          </p:cNvPicPr>
          <p:nvPr/>
        </p:nvPicPr>
        <p:blipFill>
          <a:blip r:embed="rId4">
            <a:duotone>
              <a:schemeClr val="accent2">
                <a:shade val="45000"/>
                <a:satMod val="135000"/>
              </a:schemeClr>
              <a:prstClr val="white"/>
            </a:duotone>
            <a:lum contrast="40000"/>
          </a:blip>
          <a:stretch>
            <a:fillRect/>
          </a:stretch>
        </p:blipFill>
        <p:spPr>
          <a:xfrm>
            <a:off x="5429256" y="500042"/>
            <a:ext cx="1366854" cy="1366854"/>
          </a:xfrm>
          <a:prstGeom prst="rect">
            <a:avLst/>
          </a:prstGeom>
        </p:spPr>
      </p:pic>
      <p:pic>
        <p:nvPicPr>
          <p:cNvPr id="13" name="12 Imagen" descr="016973-3d-transparent-glass-icon-symbols-shapes-spiral.png"/>
          <p:cNvPicPr>
            <a:picLocks noChangeAspect="1"/>
          </p:cNvPicPr>
          <p:nvPr/>
        </p:nvPicPr>
        <p:blipFill>
          <a:blip r:embed="rId4">
            <a:duotone>
              <a:schemeClr val="accent2">
                <a:shade val="45000"/>
                <a:satMod val="135000"/>
              </a:schemeClr>
              <a:prstClr val="white"/>
            </a:duotone>
            <a:lum contrast="40000"/>
          </a:blip>
          <a:stretch>
            <a:fillRect/>
          </a:stretch>
        </p:blipFill>
        <p:spPr>
          <a:xfrm>
            <a:off x="6429388" y="1571612"/>
            <a:ext cx="1366854" cy="1366854"/>
          </a:xfrm>
          <a:prstGeom prst="rect">
            <a:avLst/>
          </a:prstGeom>
        </p:spPr>
      </p:pic>
      <p:pic>
        <p:nvPicPr>
          <p:cNvPr id="14" name="13 Imagen" descr="016973-3d-transparent-glass-icon-symbols-shapes-spiral.png"/>
          <p:cNvPicPr>
            <a:picLocks noChangeAspect="1"/>
          </p:cNvPicPr>
          <p:nvPr/>
        </p:nvPicPr>
        <p:blipFill>
          <a:blip r:embed="rId4">
            <a:duotone>
              <a:schemeClr val="accent2">
                <a:shade val="45000"/>
                <a:satMod val="135000"/>
              </a:schemeClr>
              <a:prstClr val="white"/>
            </a:duotone>
            <a:lum contrast="40000"/>
          </a:blip>
          <a:stretch>
            <a:fillRect/>
          </a:stretch>
        </p:blipFill>
        <p:spPr>
          <a:xfrm>
            <a:off x="6215074" y="4357694"/>
            <a:ext cx="1366854" cy="1366854"/>
          </a:xfrm>
          <a:prstGeom prst="rect">
            <a:avLst/>
          </a:prstGeom>
        </p:spPr>
      </p:pic>
      <p:pic>
        <p:nvPicPr>
          <p:cNvPr id="15" name="14 Imagen" descr="016973-3d-transparent-glass-icon-symbols-shapes-spiral.png"/>
          <p:cNvPicPr>
            <a:picLocks noChangeAspect="1"/>
          </p:cNvPicPr>
          <p:nvPr/>
        </p:nvPicPr>
        <p:blipFill>
          <a:blip r:embed="rId4">
            <a:duotone>
              <a:schemeClr val="accent2">
                <a:shade val="45000"/>
                <a:satMod val="135000"/>
              </a:schemeClr>
              <a:prstClr val="white"/>
            </a:duotone>
            <a:lum contrast="40000"/>
          </a:blip>
          <a:stretch>
            <a:fillRect/>
          </a:stretch>
        </p:blipFill>
        <p:spPr>
          <a:xfrm>
            <a:off x="5143504" y="5143512"/>
            <a:ext cx="1366854" cy="1366854"/>
          </a:xfrm>
          <a:prstGeom prst="rect">
            <a:avLst/>
          </a:prstGeom>
        </p:spPr>
      </p:pic>
      <p:pic>
        <p:nvPicPr>
          <p:cNvPr id="16" name="15 Imagen" descr="016973-3d-transparent-glass-icon-symbols-shapes-spiral.png"/>
          <p:cNvPicPr>
            <a:picLocks noChangeAspect="1"/>
          </p:cNvPicPr>
          <p:nvPr/>
        </p:nvPicPr>
        <p:blipFill>
          <a:blip r:embed="rId4">
            <a:duotone>
              <a:schemeClr val="accent2">
                <a:shade val="45000"/>
                <a:satMod val="135000"/>
              </a:schemeClr>
              <a:prstClr val="white"/>
            </a:duotone>
            <a:lum contrast="40000"/>
          </a:blip>
          <a:stretch>
            <a:fillRect/>
          </a:stretch>
        </p:blipFill>
        <p:spPr>
          <a:xfrm>
            <a:off x="1714480" y="4286256"/>
            <a:ext cx="1366854" cy="1366854"/>
          </a:xfrm>
          <a:prstGeom prst="rect">
            <a:avLst/>
          </a:prstGeom>
        </p:spPr>
      </p:pic>
      <p:pic>
        <p:nvPicPr>
          <p:cNvPr id="17" name="16 Imagen" descr="016973-3d-transparent-glass-icon-symbols-shapes-spiral.png"/>
          <p:cNvPicPr>
            <a:picLocks noChangeAspect="1"/>
          </p:cNvPicPr>
          <p:nvPr/>
        </p:nvPicPr>
        <p:blipFill>
          <a:blip r:embed="rId4">
            <a:duotone>
              <a:schemeClr val="accent2">
                <a:shade val="45000"/>
                <a:satMod val="135000"/>
              </a:schemeClr>
              <a:prstClr val="white"/>
            </a:duotone>
            <a:lum contrast="40000"/>
          </a:blip>
          <a:stretch>
            <a:fillRect/>
          </a:stretch>
        </p:blipFill>
        <p:spPr>
          <a:xfrm>
            <a:off x="2714612" y="5214950"/>
            <a:ext cx="1366854" cy="1366854"/>
          </a:xfrm>
          <a:prstGeom prst="rect">
            <a:avLst/>
          </a:prstGeom>
        </p:spPr>
      </p:pic>
      <p:pic>
        <p:nvPicPr>
          <p:cNvPr id="23" name="22 Imagen" descr="1313694966_Vector_Clipart.png"/>
          <p:cNvPicPr>
            <a:picLocks noChangeAspect="1"/>
          </p:cNvPicPr>
          <p:nvPr/>
        </p:nvPicPr>
        <p:blipFill>
          <a:blip r:embed="rId5">
            <a:duotone>
              <a:schemeClr val="accent2">
                <a:shade val="45000"/>
                <a:satMod val="135000"/>
              </a:schemeClr>
              <a:prstClr val="white"/>
            </a:duotone>
            <a:lum contrast="40000"/>
          </a:blip>
          <a:stretch>
            <a:fillRect/>
          </a:stretch>
        </p:blipFill>
        <p:spPr>
          <a:xfrm>
            <a:off x="2714612" y="1571612"/>
            <a:ext cx="3714776" cy="3714776"/>
          </a:xfrm>
          <a:prstGeom prst="rect">
            <a:avLst/>
          </a:prstGeom>
        </p:spPr>
      </p:pic>
      <p:pic>
        <p:nvPicPr>
          <p:cNvPr id="49156" name="Picture 4" descr="http://65.media.tumblr.com/a47e833ec3b9653a50846b49a43e6ae6/tumblr_mhgtmgJHo91qc6wuio1_400.png"/>
          <p:cNvPicPr>
            <a:picLocks noChangeAspect="1" noChangeArrowheads="1"/>
          </p:cNvPicPr>
          <p:nvPr/>
        </p:nvPicPr>
        <p:blipFill>
          <a:blip r:embed="rId6">
            <a:duotone>
              <a:prstClr val="black"/>
              <a:srgbClr val="D9C3A5">
                <a:tint val="50000"/>
                <a:satMod val="180000"/>
              </a:srgbClr>
            </a:duotone>
            <a:lum bright="10000"/>
          </a:blip>
          <a:srcRect/>
          <a:stretch>
            <a:fillRect/>
          </a:stretch>
        </p:blipFill>
        <p:spPr bwMode="auto">
          <a:xfrm rot="20617478">
            <a:off x="-57666" y="238441"/>
            <a:ext cx="4407456" cy="4786322"/>
          </a:xfrm>
          <a:prstGeom prst="rect">
            <a:avLst/>
          </a:prstGeom>
          <a:noFill/>
        </p:spPr>
      </p:pic>
      <p:pic>
        <p:nvPicPr>
          <p:cNvPr id="58370" name="Picture 2" descr="Rendered Image"/>
          <p:cNvPicPr>
            <a:picLocks noChangeAspect="1" noChangeArrowheads="1"/>
          </p:cNvPicPr>
          <p:nvPr/>
        </p:nvPicPr>
        <p:blipFill>
          <a:blip r:embed="rId7"/>
          <a:srcRect/>
          <a:stretch>
            <a:fillRect/>
          </a:stretch>
        </p:blipFill>
        <p:spPr bwMode="auto">
          <a:xfrm>
            <a:off x="500035" y="5767007"/>
            <a:ext cx="3429024" cy="486173"/>
          </a:xfrm>
          <a:prstGeom prst="rect">
            <a:avLst/>
          </a:prstGeom>
          <a:noFill/>
        </p:spPr>
      </p:pic>
      <p:pic>
        <p:nvPicPr>
          <p:cNvPr id="58372" name="Picture 4" descr="imagen renderizada"/>
          <p:cNvPicPr>
            <a:picLocks noChangeAspect="1" noChangeArrowheads="1"/>
          </p:cNvPicPr>
          <p:nvPr/>
        </p:nvPicPr>
        <p:blipFill>
          <a:blip r:embed="rId8">
            <a:lum contrast="10000"/>
          </a:blip>
          <a:srcRect/>
          <a:stretch>
            <a:fillRect/>
          </a:stretch>
        </p:blipFill>
        <p:spPr bwMode="auto">
          <a:xfrm>
            <a:off x="3929058" y="571480"/>
            <a:ext cx="4210054" cy="971552"/>
          </a:xfrm>
          <a:prstGeom prst="rect">
            <a:avLst/>
          </a:prstGeom>
          <a:noFill/>
        </p:spPr>
      </p:pic>
      <p:pic>
        <p:nvPicPr>
          <p:cNvPr id="58374" name="Picture 6" descr="imagen renderizada"/>
          <p:cNvPicPr>
            <a:picLocks noChangeAspect="1" noChangeArrowheads="1"/>
          </p:cNvPicPr>
          <p:nvPr/>
        </p:nvPicPr>
        <p:blipFill>
          <a:blip r:embed="rId9">
            <a:lum contrast="10000"/>
          </a:blip>
          <a:srcRect/>
          <a:stretch>
            <a:fillRect/>
          </a:stretch>
        </p:blipFill>
        <p:spPr bwMode="auto">
          <a:xfrm>
            <a:off x="4286248" y="1785926"/>
            <a:ext cx="3514725" cy="790576"/>
          </a:xfrm>
          <a:prstGeom prst="rect">
            <a:avLst/>
          </a:prstGeom>
          <a:noFill/>
        </p:spPr>
      </p:pic>
      <p:pic>
        <p:nvPicPr>
          <p:cNvPr id="58376" name="Picture 8" descr="imagen renderizada"/>
          <p:cNvPicPr>
            <a:picLocks noChangeAspect="1" noChangeArrowheads="1"/>
          </p:cNvPicPr>
          <p:nvPr/>
        </p:nvPicPr>
        <p:blipFill>
          <a:blip r:embed="rId10">
            <a:lum contrast="10000"/>
          </a:blip>
          <a:srcRect/>
          <a:stretch>
            <a:fillRect/>
          </a:stretch>
        </p:blipFill>
        <p:spPr bwMode="auto">
          <a:xfrm>
            <a:off x="4643438" y="2714620"/>
            <a:ext cx="1323975" cy="790576"/>
          </a:xfrm>
          <a:prstGeom prst="rect">
            <a:avLst/>
          </a:prstGeom>
          <a:noFill/>
        </p:spPr>
      </p:pic>
      <p:pic>
        <p:nvPicPr>
          <p:cNvPr id="58378" name="Picture 10" descr="imagen renderizada"/>
          <p:cNvPicPr>
            <a:picLocks noChangeAspect="1" noChangeArrowheads="1"/>
          </p:cNvPicPr>
          <p:nvPr/>
        </p:nvPicPr>
        <p:blipFill>
          <a:blip r:embed="rId11">
            <a:lum contrast="10000"/>
          </a:blip>
          <a:srcRect/>
          <a:stretch>
            <a:fillRect/>
          </a:stretch>
        </p:blipFill>
        <p:spPr bwMode="auto">
          <a:xfrm>
            <a:off x="6072198" y="2714620"/>
            <a:ext cx="1457325" cy="790576"/>
          </a:xfrm>
          <a:prstGeom prst="rect">
            <a:avLst/>
          </a:prstGeom>
          <a:noFill/>
        </p:spPr>
      </p:pic>
      <p:pic>
        <p:nvPicPr>
          <p:cNvPr id="58380" name="Picture 12" descr="imagen renderizada"/>
          <p:cNvPicPr>
            <a:picLocks noChangeAspect="1" noChangeArrowheads="1"/>
          </p:cNvPicPr>
          <p:nvPr/>
        </p:nvPicPr>
        <p:blipFill>
          <a:blip r:embed="rId12">
            <a:lum contrast="10000"/>
          </a:blip>
          <a:srcRect/>
          <a:stretch>
            <a:fillRect/>
          </a:stretch>
        </p:blipFill>
        <p:spPr bwMode="auto">
          <a:xfrm>
            <a:off x="4786314" y="3786190"/>
            <a:ext cx="2695575" cy="790576"/>
          </a:xfrm>
          <a:prstGeom prst="rect">
            <a:avLst/>
          </a:prstGeom>
          <a:noFill/>
        </p:spPr>
      </p:pic>
      <p:pic>
        <p:nvPicPr>
          <p:cNvPr id="25" name="24 Imagen" descr="417041.jpg"/>
          <p:cNvPicPr>
            <a:picLocks noChangeAspect="1"/>
          </p:cNvPicPr>
          <p:nvPr/>
        </p:nvPicPr>
        <p:blipFill>
          <a:blip r:embed="rId3"/>
          <a:stretch>
            <a:fillRect/>
          </a:stretch>
        </p:blipFill>
        <p:spPr>
          <a:xfrm>
            <a:off x="0" y="0"/>
            <a:ext cx="9144000" cy="6858000"/>
          </a:xfrm>
          <a:prstGeom prst="rect">
            <a:avLst/>
          </a:prstGeom>
          <a:gradFill>
            <a:gsLst>
              <a:gs pos="70000">
                <a:srgbClr val="9B4A07"/>
              </a:gs>
              <a:gs pos="30000">
                <a:srgbClr val="D49E6C"/>
              </a:gs>
              <a:gs pos="70000">
                <a:srgbClr val="A65528"/>
              </a:gs>
              <a:gs pos="100000">
                <a:srgbClr val="663012"/>
              </a:gs>
            </a:gsLst>
            <a:path path="circle">
              <a:fillToRect l="50000" t="50000" r="50000" b="50000"/>
            </a:path>
          </a:gradFill>
        </p:spPr>
      </p:pic>
    </p:spTree>
  </p:cSld>
  <p:clrMapOvr>
    <a:masterClrMapping/>
  </p:clrMapOvr>
  <p:transition advTm="30000">
    <p:sndAc>
      <p:stSnd loop="1">
        <p:snd r:embed="rId2" name="Musica_Indian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25"/>
                                        </p:tgtEl>
                                        <p:attrNameLst>
                                          <p:attrName>style.opacity</p:attrName>
                                        </p:attrNameLst>
                                      </p:cBhvr>
                                      <p:to>
                                        <p:strVal val="0"/>
                                      </p:to>
                                    </p:set>
                                    <p:animEffect filter="image" prLst="opacity: 0">
                                      <p:cBhvr rctx="IE">
                                        <p:cTn id="7" dur="indefinite"/>
                                        <p:tgtEl>
                                          <p:spTgt spid="25"/>
                                        </p:tgtEl>
                                      </p:cBhvr>
                                    </p:animEffect>
                                  </p:childTnLst>
                                </p:cTn>
                              </p:par>
                              <p:par>
                                <p:cTn id="8" presetID="23" presetClass="entr" presetSubtype="52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fltVal val="0"/>
                                          </p:val>
                                        </p:tav>
                                        <p:tav tm="100000">
                                          <p:val>
                                            <p:strVal val="#ppt_w"/>
                                          </p:val>
                                        </p:tav>
                                      </p:tavLst>
                                    </p:anim>
                                    <p:anim calcmode="lin" valueType="num">
                                      <p:cBhvr>
                                        <p:cTn id="11" dur="3000" fill="hold"/>
                                        <p:tgtEl>
                                          <p:spTgt spid="6"/>
                                        </p:tgtEl>
                                        <p:attrNameLst>
                                          <p:attrName>ppt_h</p:attrName>
                                        </p:attrNameLst>
                                      </p:cBhvr>
                                      <p:tavLst>
                                        <p:tav tm="0">
                                          <p:val>
                                            <p:fltVal val="0"/>
                                          </p:val>
                                        </p:tav>
                                        <p:tav tm="100000">
                                          <p:val>
                                            <p:strVal val="#ppt_h"/>
                                          </p:val>
                                        </p:tav>
                                      </p:tavLst>
                                    </p:anim>
                                    <p:anim calcmode="lin" valueType="num">
                                      <p:cBhvr>
                                        <p:cTn id="12" dur="3000" fill="hold"/>
                                        <p:tgtEl>
                                          <p:spTgt spid="6"/>
                                        </p:tgtEl>
                                        <p:attrNameLst>
                                          <p:attrName>ppt_x</p:attrName>
                                        </p:attrNameLst>
                                      </p:cBhvr>
                                      <p:tavLst>
                                        <p:tav tm="0">
                                          <p:val>
                                            <p:fltVal val="0.5"/>
                                          </p:val>
                                        </p:tav>
                                        <p:tav tm="100000">
                                          <p:val>
                                            <p:strVal val="#ppt_x"/>
                                          </p:val>
                                        </p:tav>
                                      </p:tavLst>
                                    </p:anim>
                                    <p:anim calcmode="lin" valueType="num">
                                      <p:cBhvr>
                                        <p:cTn id="13" dur="3000" fill="hold"/>
                                        <p:tgtEl>
                                          <p:spTgt spid="6"/>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3000" fill="hold"/>
                                        <p:tgtEl>
                                          <p:spTgt spid="7"/>
                                        </p:tgtEl>
                                        <p:attrNameLst>
                                          <p:attrName>ppt_w</p:attrName>
                                        </p:attrNameLst>
                                      </p:cBhvr>
                                      <p:tavLst>
                                        <p:tav tm="0">
                                          <p:val>
                                            <p:fltVal val="0"/>
                                          </p:val>
                                        </p:tav>
                                        <p:tav tm="100000">
                                          <p:val>
                                            <p:strVal val="#ppt_w"/>
                                          </p:val>
                                        </p:tav>
                                      </p:tavLst>
                                    </p:anim>
                                    <p:anim calcmode="lin" valueType="num">
                                      <p:cBhvr>
                                        <p:cTn id="17" dur="3000" fill="hold"/>
                                        <p:tgtEl>
                                          <p:spTgt spid="7"/>
                                        </p:tgtEl>
                                        <p:attrNameLst>
                                          <p:attrName>ppt_h</p:attrName>
                                        </p:attrNameLst>
                                      </p:cBhvr>
                                      <p:tavLst>
                                        <p:tav tm="0">
                                          <p:val>
                                            <p:fltVal val="0"/>
                                          </p:val>
                                        </p:tav>
                                        <p:tav tm="100000">
                                          <p:val>
                                            <p:strVal val="#ppt_h"/>
                                          </p:val>
                                        </p:tav>
                                      </p:tavLst>
                                    </p:anim>
                                    <p:anim calcmode="lin" valueType="num">
                                      <p:cBhvr>
                                        <p:cTn id="18" dur="3000" fill="hold"/>
                                        <p:tgtEl>
                                          <p:spTgt spid="7"/>
                                        </p:tgtEl>
                                        <p:attrNameLst>
                                          <p:attrName>ppt_x</p:attrName>
                                        </p:attrNameLst>
                                      </p:cBhvr>
                                      <p:tavLst>
                                        <p:tav tm="0">
                                          <p:val>
                                            <p:fltVal val="0.5"/>
                                          </p:val>
                                        </p:tav>
                                        <p:tav tm="100000">
                                          <p:val>
                                            <p:strVal val="#ppt_x"/>
                                          </p:val>
                                        </p:tav>
                                      </p:tavLst>
                                    </p:anim>
                                    <p:anim calcmode="lin" valueType="num">
                                      <p:cBhvr>
                                        <p:cTn id="19" dur="3000" fill="hold"/>
                                        <p:tgtEl>
                                          <p:spTgt spid="7"/>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3000" fill="hold"/>
                                        <p:tgtEl>
                                          <p:spTgt spid="8"/>
                                        </p:tgtEl>
                                        <p:attrNameLst>
                                          <p:attrName>ppt_w</p:attrName>
                                        </p:attrNameLst>
                                      </p:cBhvr>
                                      <p:tavLst>
                                        <p:tav tm="0">
                                          <p:val>
                                            <p:fltVal val="0"/>
                                          </p:val>
                                        </p:tav>
                                        <p:tav tm="100000">
                                          <p:val>
                                            <p:strVal val="#ppt_w"/>
                                          </p:val>
                                        </p:tav>
                                      </p:tavLst>
                                    </p:anim>
                                    <p:anim calcmode="lin" valueType="num">
                                      <p:cBhvr>
                                        <p:cTn id="23" dur="3000" fill="hold"/>
                                        <p:tgtEl>
                                          <p:spTgt spid="8"/>
                                        </p:tgtEl>
                                        <p:attrNameLst>
                                          <p:attrName>ppt_h</p:attrName>
                                        </p:attrNameLst>
                                      </p:cBhvr>
                                      <p:tavLst>
                                        <p:tav tm="0">
                                          <p:val>
                                            <p:fltVal val="0"/>
                                          </p:val>
                                        </p:tav>
                                        <p:tav tm="100000">
                                          <p:val>
                                            <p:strVal val="#ppt_h"/>
                                          </p:val>
                                        </p:tav>
                                      </p:tavLst>
                                    </p:anim>
                                    <p:anim calcmode="lin" valueType="num">
                                      <p:cBhvr>
                                        <p:cTn id="24" dur="3000" fill="hold"/>
                                        <p:tgtEl>
                                          <p:spTgt spid="8"/>
                                        </p:tgtEl>
                                        <p:attrNameLst>
                                          <p:attrName>ppt_x</p:attrName>
                                        </p:attrNameLst>
                                      </p:cBhvr>
                                      <p:tavLst>
                                        <p:tav tm="0">
                                          <p:val>
                                            <p:fltVal val="0.5"/>
                                          </p:val>
                                        </p:tav>
                                        <p:tav tm="100000">
                                          <p:val>
                                            <p:strVal val="#ppt_x"/>
                                          </p:val>
                                        </p:tav>
                                      </p:tavLst>
                                    </p:anim>
                                    <p:anim calcmode="lin" valueType="num">
                                      <p:cBhvr>
                                        <p:cTn id="25" dur="3000" fill="hold"/>
                                        <p:tgtEl>
                                          <p:spTgt spid="8"/>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p:cTn id="28" dur="3000" fill="hold"/>
                                        <p:tgtEl>
                                          <p:spTgt spid="9"/>
                                        </p:tgtEl>
                                        <p:attrNameLst>
                                          <p:attrName>ppt_w</p:attrName>
                                        </p:attrNameLst>
                                      </p:cBhvr>
                                      <p:tavLst>
                                        <p:tav tm="0">
                                          <p:val>
                                            <p:fltVal val="0"/>
                                          </p:val>
                                        </p:tav>
                                        <p:tav tm="100000">
                                          <p:val>
                                            <p:strVal val="#ppt_w"/>
                                          </p:val>
                                        </p:tav>
                                      </p:tavLst>
                                    </p:anim>
                                    <p:anim calcmode="lin" valueType="num">
                                      <p:cBhvr>
                                        <p:cTn id="29" dur="3000" fill="hold"/>
                                        <p:tgtEl>
                                          <p:spTgt spid="9"/>
                                        </p:tgtEl>
                                        <p:attrNameLst>
                                          <p:attrName>ppt_h</p:attrName>
                                        </p:attrNameLst>
                                      </p:cBhvr>
                                      <p:tavLst>
                                        <p:tav tm="0">
                                          <p:val>
                                            <p:fltVal val="0"/>
                                          </p:val>
                                        </p:tav>
                                        <p:tav tm="100000">
                                          <p:val>
                                            <p:strVal val="#ppt_h"/>
                                          </p:val>
                                        </p:tav>
                                      </p:tavLst>
                                    </p:anim>
                                    <p:anim calcmode="lin" valueType="num">
                                      <p:cBhvr>
                                        <p:cTn id="30" dur="3000" fill="hold"/>
                                        <p:tgtEl>
                                          <p:spTgt spid="9"/>
                                        </p:tgtEl>
                                        <p:attrNameLst>
                                          <p:attrName>ppt_x</p:attrName>
                                        </p:attrNameLst>
                                      </p:cBhvr>
                                      <p:tavLst>
                                        <p:tav tm="0">
                                          <p:val>
                                            <p:fltVal val="0.5"/>
                                          </p:val>
                                        </p:tav>
                                        <p:tav tm="100000">
                                          <p:val>
                                            <p:strVal val="#ppt_x"/>
                                          </p:val>
                                        </p:tav>
                                      </p:tavLst>
                                    </p:anim>
                                    <p:anim calcmode="lin" valueType="num">
                                      <p:cBhvr>
                                        <p:cTn id="31" dur="3000" fill="hold"/>
                                        <p:tgtEl>
                                          <p:spTgt spid="9"/>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p:cTn id="34" dur="3000" fill="hold"/>
                                        <p:tgtEl>
                                          <p:spTgt spid="10"/>
                                        </p:tgtEl>
                                        <p:attrNameLst>
                                          <p:attrName>ppt_w</p:attrName>
                                        </p:attrNameLst>
                                      </p:cBhvr>
                                      <p:tavLst>
                                        <p:tav tm="0">
                                          <p:val>
                                            <p:fltVal val="0"/>
                                          </p:val>
                                        </p:tav>
                                        <p:tav tm="100000">
                                          <p:val>
                                            <p:strVal val="#ppt_w"/>
                                          </p:val>
                                        </p:tav>
                                      </p:tavLst>
                                    </p:anim>
                                    <p:anim calcmode="lin" valueType="num">
                                      <p:cBhvr>
                                        <p:cTn id="35" dur="3000" fill="hold"/>
                                        <p:tgtEl>
                                          <p:spTgt spid="10"/>
                                        </p:tgtEl>
                                        <p:attrNameLst>
                                          <p:attrName>ppt_h</p:attrName>
                                        </p:attrNameLst>
                                      </p:cBhvr>
                                      <p:tavLst>
                                        <p:tav tm="0">
                                          <p:val>
                                            <p:fltVal val="0"/>
                                          </p:val>
                                        </p:tav>
                                        <p:tav tm="100000">
                                          <p:val>
                                            <p:strVal val="#ppt_h"/>
                                          </p:val>
                                        </p:tav>
                                      </p:tavLst>
                                    </p:anim>
                                    <p:anim calcmode="lin" valueType="num">
                                      <p:cBhvr>
                                        <p:cTn id="36" dur="3000" fill="hold"/>
                                        <p:tgtEl>
                                          <p:spTgt spid="10"/>
                                        </p:tgtEl>
                                        <p:attrNameLst>
                                          <p:attrName>ppt_x</p:attrName>
                                        </p:attrNameLst>
                                      </p:cBhvr>
                                      <p:tavLst>
                                        <p:tav tm="0">
                                          <p:val>
                                            <p:fltVal val="0.5"/>
                                          </p:val>
                                        </p:tav>
                                        <p:tav tm="100000">
                                          <p:val>
                                            <p:strVal val="#ppt_x"/>
                                          </p:val>
                                        </p:tav>
                                      </p:tavLst>
                                    </p:anim>
                                    <p:anim calcmode="lin" valueType="num">
                                      <p:cBhvr>
                                        <p:cTn id="37" dur="3000" fill="hold"/>
                                        <p:tgtEl>
                                          <p:spTgt spid="10"/>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1"/>
                                        </p:tgtEl>
                                        <p:attrNameLst>
                                          <p:attrName>style.visibility</p:attrName>
                                        </p:attrNameLst>
                                      </p:cBhvr>
                                      <p:to>
                                        <p:strVal val="visible"/>
                                      </p:to>
                                    </p:set>
                                    <p:anim calcmode="lin" valueType="num">
                                      <p:cBhvr>
                                        <p:cTn id="40" dur="3000" fill="hold"/>
                                        <p:tgtEl>
                                          <p:spTgt spid="11"/>
                                        </p:tgtEl>
                                        <p:attrNameLst>
                                          <p:attrName>ppt_w</p:attrName>
                                        </p:attrNameLst>
                                      </p:cBhvr>
                                      <p:tavLst>
                                        <p:tav tm="0">
                                          <p:val>
                                            <p:fltVal val="0"/>
                                          </p:val>
                                        </p:tav>
                                        <p:tav tm="100000">
                                          <p:val>
                                            <p:strVal val="#ppt_w"/>
                                          </p:val>
                                        </p:tav>
                                      </p:tavLst>
                                    </p:anim>
                                    <p:anim calcmode="lin" valueType="num">
                                      <p:cBhvr>
                                        <p:cTn id="41" dur="3000" fill="hold"/>
                                        <p:tgtEl>
                                          <p:spTgt spid="11"/>
                                        </p:tgtEl>
                                        <p:attrNameLst>
                                          <p:attrName>ppt_h</p:attrName>
                                        </p:attrNameLst>
                                      </p:cBhvr>
                                      <p:tavLst>
                                        <p:tav tm="0">
                                          <p:val>
                                            <p:fltVal val="0"/>
                                          </p:val>
                                        </p:tav>
                                        <p:tav tm="100000">
                                          <p:val>
                                            <p:strVal val="#ppt_h"/>
                                          </p:val>
                                        </p:tav>
                                      </p:tavLst>
                                    </p:anim>
                                    <p:anim calcmode="lin" valueType="num">
                                      <p:cBhvr>
                                        <p:cTn id="42" dur="3000" fill="hold"/>
                                        <p:tgtEl>
                                          <p:spTgt spid="11"/>
                                        </p:tgtEl>
                                        <p:attrNameLst>
                                          <p:attrName>ppt_x</p:attrName>
                                        </p:attrNameLst>
                                      </p:cBhvr>
                                      <p:tavLst>
                                        <p:tav tm="0">
                                          <p:val>
                                            <p:fltVal val="0.5"/>
                                          </p:val>
                                        </p:tav>
                                        <p:tav tm="100000">
                                          <p:val>
                                            <p:strVal val="#ppt_x"/>
                                          </p:val>
                                        </p:tav>
                                      </p:tavLst>
                                    </p:anim>
                                    <p:anim calcmode="lin" valueType="num">
                                      <p:cBhvr>
                                        <p:cTn id="43" dur="3000" fill="hold"/>
                                        <p:tgtEl>
                                          <p:spTgt spid="11"/>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p:cTn id="46" dur="3000" fill="hold"/>
                                        <p:tgtEl>
                                          <p:spTgt spid="12"/>
                                        </p:tgtEl>
                                        <p:attrNameLst>
                                          <p:attrName>ppt_w</p:attrName>
                                        </p:attrNameLst>
                                      </p:cBhvr>
                                      <p:tavLst>
                                        <p:tav tm="0">
                                          <p:val>
                                            <p:fltVal val="0"/>
                                          </p:val>
                                        </p:tav>
                                        <p:tav tm="100000">
                                          <p:val>
                                            <p:strVal val="#ppt_w"/>
                                          </p:val>
                                        </p:tav>
                                      </p:tavLst>
                                    </p:anim>
                                    <p:anim calcmode="lin" valueType="num">
                                      <p:cBhvr>
                                        <p:cTn id="47" dur="3000" fill="hold"/>
                                        <p:tgtEl>
                                          <p:spTgt spid="12"/>
                                        </p:tgtEl>
                                        <p:attrNameLst>
                                          <p:attrName>ppt_h</p:attrName>
                                        </p:attrNameLst>
                                      </p:cBhvr>
                                      <p:tavLst>
                                        <p:tav tm="0">
                                          <p:val>
                                            <p:fltVal val="0"/>
                                          </p:val>
                                        </p:tav>
                                        <p:tav tm="100000">
                                          <p:val>
                                            <p:strVal val="#ppt_h"/>
                                          </p:val>
                                        </p:tav>
                                      </p:tavLst>
                                    </p:anim>
                                    <p:anim calcmode="lin" valueType="num">
                                      <p:cBhvr>
                                        <p:cTn id="48" dur="3000" fill="hold"/>
                                        <p:tgtEl>
                                          <p:spTgt spid="12"/>
                                        </p:tgtEl>
                                        <p:attrNameLst>
                                          <p:attrName>ppt_x</p:attrName>
                                        </p:attrNameLst>
                                      </p:cBhvr>
                                      <p:tavLst>
                                        <p:tav tm="0">
                                          <p:val>
                                            <p:fltVal val="0.5"/>
                                          </p:val>
                                        </p:tav>
                                        <p:tav tm="100000">
                                          <p:val>
                                            <p:strVal val="#ppt_x"/>
                                          </p:val>
                                        </p:tav>
                                      </p:tavLst>
                                    </p:anim>
                                    <p:anim calcmode="lin" valueType="num">
                                      <p:cBhvr>
                                        <p:cTn id="49" dur="3000" fill="hold"/>
                                        <p:tgtEl>
                                          <p:spTgt spid="12"/>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3"/>
                                        </p:tgtEl>
                                        <p:attrNameLst>
                                          <p:attrName>style.visibility</p:attrName>
                                        </p:attrNameLst>
                                      </p:cBhvr>
                                      <p:to>
                                        <p:strVal val="visible"/>
                                      </p:to>
                                    </p:set>
                                    <p:anim calcmode="lin" valueType="num">
                                      <p:cBhvr>
                                        <p:cTn id="52" dur="3000" fill="hold"/>
                                        <p:tgtEl>
                                          <p:spTgt spid="13"/>
                                        </p:tgtEl>
                                        <p:attrNameLst>
                                          <p:attrName>ppt_w</p:attrName>
                                        </p:attrNameLst>
                                      </p:cBhvr>
                                      <p:tavLst>
                                        <p:tav tm="0">
                                          <p:val>
                                            <p:fltVal val="0"/>
                                          </p:val>
                                        </p:tav>
                                        <p:tav tm="100000">
                                          <p:val>
                                            <p:strVal val="#ppt_w"/>
                                          </p:val>
                                        </p:tav>
                                      </p:tavLst>
                                    </p:anim>
                                    <p:anim calcmode="lin" valueType="num">
                                      <p:cBhvr>
                                        <p:cTn id="53" dur="3000" fill="hold"/>
                                        <p:tgtEl>
                                          <p:spTgt spid="13"/>
                                        </p:tgtEl>
                                        <p:attrNameLst>
                                          <p:attrName>ppt_h</p:attrName>
                                        </p:attrNameLst>
                                      </p:cBhvr>
                                      <p:tavLst>
                                        <p:tav tm="0">
                                          <p:val>
                                            <p:fltVal val="0"/>
                                          </p:val>
                                        </p:tav>
                                        <p:tav tm="100000">
                                          <p:val>
                                            <p:strVal val="#ppt_h"/>
                                          </p:val>
                                        </p:tav>
                                      </p:tavLst>
                                    </p:anim>
                                    <p:anim calcmode="lin" valueType="num">
                                      <p:cBhvr>
                                        <p:cTn id="54" dur="3000" fill="hold"/>
                                        <p:tgtEl>
                                          <p:spTgt spid="13"/>
                                        </p:tgtEl>
                                        <p:attrNameLst>
                                          <p:attrName>ppt_x</p:attrName>
                                        </p:attrNameLst>
                                      </p:cBhvr>
                                      <p:tavLst>
                                        <p:tav tm="0">
                                          <p:val>
                                            <p:fltVal val="0.5"/>
                                          </p:val>
                                        </p:tav>
                                        <p:tav tm="100000">
                                          <p:val>
                                            <p:strVal val="#ppt_x"/>
                                          </p:val>
                                        </p:tav>
                                      </p:tavLst>
                                    </p:anim>
                                    <p:anim calcmode="lin" valueType="num">
                                      <p:cBhvr>
                                        <p:cTn id="55" dur="3000" fill="hold"/>
                                        <p:tgtEl>
                                          <p:spTgt spid="13"/>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0"/>
                                  </p:stCondLst>
                                  <p:childTnLst>
                                    <p:set>
                                      <p:cBhvr>
                                        <p:cTn id="57" dur="1" fill="hold">
                                          <p:stCondLst>
                                            <p:cond delay="0"/>
                                          </p:stCondLst>
                                        </p:cTn>
                                        <p:tgtEl>
                                          <p:spTgt spid="14"/>
                                        </p:tgtEl>
                                        <p:attrNameLst>
                                          <p:attrName>style.visibility</p:attrName>
                                        </p:attrNameLst>
                                      </p:cBhvr>
                                      <p:to>
                                        <p:strVal val="visible"/>
                                      </p:to>
                                    </p:set>
                                    <p:anim calcmode="lin" valueType="num">
                                      <p:cBhvr>
                                        <p:cTn id="58" dur="3000" fill="hold"/>
                                        <p:tgtEl>
                                          <p:spTgt spid="14"/>
                                        </p:tgtEl>
                                        <p:attrNameLst>
                                          <p:attrName>ppt_w</p:attrName>
                                        </p:attrNameLst>
                                      </p:cBhvr>
                                      <p:tavLst>
                                        <p:tav tm="0">
                                          <p:val>
                                            <p:fltVal val="0"/>
                                          </p:val>
                                        </p:tav>
                                        <p:tav tm="100000">
                                          <p:val>
                                            <p:strVal val="#ppt_w"/>
                                          </p:val>
                                        </p:tav>
                                      </p:tavLst>
                                    </p:anim>
                                    <p:anim calcmode="lin" valueType="num">
                                      <p:cBhvr>
                                        <p:cTn id="59" dur="3000" fill="hold"/>
                                        <p:tgtEl>
                                          <p:spTgt spid="14"/>
                                        </p:tgtEl>
                                        <p:attrNameLst>
                                          <p:attrName>ppt_h</p:attrName>
                                        </p:attrNameLst>
                                      </p:cBhvr>
                                      <p:tavLst>
                                        <p:tav tm="0">
                                          <p:val>
                                            <p:fltVal val="0"/>
                                          </p:val>
                                        </p:tav>
                                        <p:tav tm="100000">
                                          <p:val>
                                            <p:strVal val="#ppt_h"/>
                                          </p:val>
                                        </p:tav>
                                      </p:tavLst>
                                    </p:anim>
                                    <p:anim calcmode="lin" valueType="num">
                                      <p:cBhvr>
                                        <p:cTn id="60" dur="3000" fill="hold"/>
                                        <p:tgtEl>
                                          <p:spTgt spid="14"/>
                                        </p:tgtEl>
                                        <p:attrNameLst>
                                          <p:attrName>ppt_x</p:attrName>
                                        </p:attrNameLst>
                                      </p:cBhvr>
                                      <p:tavLst>
                                        <p:tav tm="0">
                                          <p:val>
                                            <p:fltVal val="0.5"/>
                                          </p:val>
                                        </p:tav>
                                        <p:tav tm="100000">
                                          <p:val>
                                            <p:strVal val="#ppt_x"/>
                                          </p:val>
                                        </p:tav>
                                      </p:tavLst>
                                    </p:anim>
                                    <p:anim calcmode="lin" valueType="num">
                                      <p:cBhvr>
                                        <p:cTn id="61" dur="3000" fill="hold"/>
                                        <p:tgtEl>
                                          <p:spTgt spid="14"/>
                                        </p:tgtEl>
                                        <p:attrNameLst>
                                          <p:attrName>ppt_y</p:attrName>
                                        </p:attrNameLst>
                                      </p:cBhvr>
                                      <p:tavLst>
                                        <p:tav tm="0">
                                          <p:val>
                                            <p:fltVal val="0.5"/>
                                          </p:val>
                                        </p:tav>
                                        <p:tav tm="100000">
                                          <p:val>
                                            <p:strVal val="#ppt_y"/>
                                          </p:val>
                                        </p:tav>
                                      </p:tavLst>
                                    </p:anim>
                                  </p:childTnLst>
                                </p:cTn>
                              </p:par>
                              <p:par>
                                <p:cTn id="62" presetID="23" presetClass="entr" presetSubtype="528" fill="hold" nodeType="withEffect">
                                  <p:stCondLst>
                                    <p:cond delay="0"/>
                                  </p:stCondLst>
                                  <p:childTnLst>
                                    <p:set>
                                      <p:cBhvr>
                                        <p:cTn id="63" dur="1" fill="hold">
                                          <p:stCondLst>
                                            <p:cond delay="0"/>
                                          </p:stCondLst>
                                        </p:cTn>
                                        <p:tgtEl>
                                          <p:spTgt spid="15"/>
                                        </p:tgtEl>
                                        <p:attrNameLst>
                                          <p:attrName>style.visibility</p:attrName>
                                        </p:attrNameLst>
                                      </p:cBhvr>
                                      <p:to>
                                        <p:strVal val="visible"/>
                                      </p:to>
                                    </p:set>
                                    <p:anim calcmode="lin" valueType="num">
                                      <p:cBhvr>
                                        <p:cTn id="64" dur="3000" fill="hold"/>
                                        <p:tgtEl>
                                          <p:spTgt spid="15"/>
                                        </p:tgtEl>
                                        <p:attrNameLst>
                                          <p:attrName>ppt_w</p:attrName>
                                        </p:attrNameLst>
                                      </p:cBhvr>
                                      <p:tavLst>
                                        <p:tav tm="0">
                                          <p:val>
                                            <p:fltVal val="0"/>
                                          </p:val>
                                        </p:tav>
                                        <p:tav tm="100000">
                                          <p:val>
                                            <p:strVal val="#ppt_w"/>
                                          </p:val>
                                        </p:tav>
                                      </p:tavLst>
                                    </p:anim>
                                    <p:anim calcmode="lin" valueType="num">
                                      <p:cBhvr>
                                        <p:cTn id="65" dur="3000" fill="hold"/>
                                        <p:tgtEl>
                                          <p:spTgt spid="15"/>
                                        </p:tgtEl>
                                        <p:attrNameLst>
                                          <p:attrName>ppt_h</p:attrName>
                                        </p:attrNameLst>
                                      </p:cBhvr>
                                      <p:tavLst>
                                        <p:tav tm="0">
                                          <p:val>
                                            <p:fltVal val="0"/>
                                          </p:val>
                                        </p:tav>
                                        <p:tav tm="100000">
                                          <p:val>
                                            <p:strVal val="#ppt_h"/>
                                          </p:val>
                                        </p:tav>
                                      </p:tavLst>
                                    </p:anim>
                                    <p:anim calcmode="lin" valueType="num">
                                      <p:cBhvr>
                                        <p:cTn id="66" dur="3000" fill="hold"/>
                                        <p:tgtEl>
                                          <p:spTgt spid="15"/>
                                        </p:tgtEl>
                                        <p:attrNameLst>
                                          <p:attrName>ppt_x</p:attrName>
                                        </p:attrNameLst>
                                      </p:cBhvr>
                                      <p:tavLst>
                                        <p:tav tm="0">
                                          <p:val>
                                            <p:fltVal val="0.5"/>
                                          </p:val>
                                        </p:tav>
                                        <p:tav tm="100000">
                                          <p:val>
                                            <p:strVal val="#ppt_x"/>
                                          </p:val>
                                        </p:tav>
                                      </p:tavLst>
                                    </p:anim>
                                    <p:anim calcmode="lin" valueType="num">
                                      <p:cBhvr>
                                        <p:cTn id="67" dur="3000" fill="hold"/>
                                        <p:tgtEl>
                                          <p:spTgt spid="15"/>
                                        </p:tgtEl>
                                        <p:attrNameLst>
                                          <p:attrName>ppt_y</p:attrName>
                                        </p:attrNameLst>
                                      </p:cBhvr>
                                      <p:tavLst>
                                        <p:tav tm="0">
                                          <p:val>
                                            <p:fltVal val="0.5"/>
                                          </p:val>
                                        </p:tav>
                                        <p:tav tm="100000">
                                          <p:val>
                                            <p:strVal val="#ppt_y"/>
                                          </p:val>
                                        </p:tav>
                                      </p:tavLst>
                                    </p:anim>
                                  </p:childTnLst>
                                </p:cTn>
                              </p:par>
                              <p:par>
                                <p:cTn id="68" presetID="23" presetClass="entr" presetSubtype="528" fill="hold" nodeType="withEffect">
                                  <p:stCondLst>
                                    <p:cond delay="0"/>
                                  </p:stCondLst>
                                  <p:childTnLst>
                                    <p:set>
                                      <p:cBhvr>
                                        <p:cTn id="69" dur="1" fill="hold">
                                          <p:stCondLst>
                                            <p:cond delay="0"/>
                                          </p:stCondLst>
                                        </p:cTn>
                                        <p:tgtEl>
                                          <p:spTgt spid="16"/>
                                        </p:tgtEl>
                                        <p:attrNameLst>
                                          <p:attrName>style.visibility</p:attrName>
                                        </p:attrNameLst>
                                      </p:cBhvr>
                                      <p:to>
                                        <p:strVal val="visible"/>
                                      </p:to>
                                    </p:set>
                                    <p:anim calcmode="lin" valueType="num">
                                      <p:cBhvr>
                                        <p:cTn id="70" dur="3000" fill="hold"/>
                                        <p:tgtEl>
                                          <p:spTgt spid="16"/>
                                        </p:tgtEl>
                                        <p:attrNameLst>
                                          <p:attrName>ppt_w</p:attrName>
                                        </p:attrNameLst>
                                      </p:cBhvr>
                                      <p:tavLst>
                                        <p:tav tm="0">
                                          <p:val>
                                            <p:fltVal val="0"/>
                                          </p:val>
                                        </p:tav>
                                        <p:tav tm="100000">
                                          <p:val>
                                            <p:strVal val="#ppt_w"/>
                                          </p:val>
                                        </p:tav>
                                      </p:tavLst>
                                    </p:anim>
                                    <p:anim calcmode="lin" valueType="num">
                                      <p:cBhvr>
                                        <p:cTn id="71" dur="3000" fill="hold"/>
                                        <p:tgtEl>
                                          <p:spTgt spid="16"/>
                                        </p:tgtEl>
                                        <p:attrNameLst>
                                          <p:attrName>ppt_h</p:attrName>
                                        </p:attrNameLst>
                                      </p:cBhvr>
                                      <p:tavLst>
                                        <p:tav tm="0">
                                          <p:val>
                                            <p:fltVal val="0"/>
                                          </p:val>
                                        </p:tav>
                                        <p:tav tm="100000">
                                          <p:val>
                                            <p:strVal val="#ppt_h"/>
                                          </p:val>
                                        </p:tav>
                                      </p:tavLst>
                                    </p:anim>
                                    <p:anim calcmode="lin" valueType="num">
                                      <p:cBhvr>
                                        <p:cTn id="72" dur="3000" fill="hold"/>
                                        <p:tgtEl>
                                          <p:spTgt spid="16"/>
                                        </p:tgtEl>
                                        <p:attrNameLst>
                                          <p:attrName>ppt_x</p:attrName>
                                        </p:attrNameLst>
                                      </p:cBhvr>
                                      <p:tavLst>
                                        <p:tav tm="0">
                                          <p:val>
                                            <p:fltVal val="0.5"/>
                                          </p:val>
                                        </p:tav>
                                        <p:tav tm="100000">
                                          <p:val>
                                            <p:strVal val="#ppt_x"/>
                                          </p:val>
                                        </p:tav>
                                      </p:tavLst>
                                    </p:anim>
                                    <p:anim calcmode="lin" valueType="num">
                                      <p:cBhvr>
                                        <p:cTn id="73" dur="3000" fill="hold"/>
                                        <p:tgtEl>
                                          <p:spTgt spid="16"/>
                                        </p:tgtEl>
                                        <p:attrNameLst>
                                          <p:attrName>ppt_y</p:attrName>
                                        </p:attrNameLst>
                                      </p:cBhvr>
                                      <p:tavLst>
                                        <p:tav tm="0">
                                          <p:val>
                                            <p:fltVal val="0.5"/>
                                          </p:val>
                                        </p:tav>
                                        <p:tav tm="100000">
                                          <p:val>
                                            <p:strVal val="#ppt_y"/>
                                          </p:val>
                                        </p:tav>
                                      </p:tavLst>
                                    </p:anim>
                                  </p:childTnLst>
                                </p:cTn>
                              </p:par>
                              <p:par>
                                <p:cTn id="74" presetID="23" presetClass="entr" presetSubtype="528" fill="hold" nodeType="withEffect">
                                  <p:stCondLst>
                                    <p:cond delay="0"/>
                                  </p:stCondLst>
                                  <p:childTnLst>
                                    <p:set>
                                      <p:cBhvr>
                                        <p:cTn id="75" dur="1" fill="hold">
                                          <p:stCondLst>
                                            <p:cond delay="0"/>
                                          </p:stCondLst>
                                        </p:cTn>
                                        <p:tgtEl>
                                          <p:spTgt spid="17"/>
                                        </p:tgtEl>
                                        <p:attrNameLst>
                                          <p:attrName>style.visibility</p:attrName>
                                        </p:attrNameLst>
                                      </p:cBhvr>
                                      <p:to>
                                        <p:strVal val="visible"/>
                                      </p:to>
                                    </p:set>
                                    <p:anim calcmode="lin" valueType="num">
                                      <p:cBhvr>
                                        <p:cTn id="76" dur="3000" fill="hold"/>
                                        <p:tgtEl>
                                          <p:spTgt spid="17"/>
                                        </p:tgtEl>
                                        <p:attrNameLst>
                                          <p:attrName>ppt_w</p:attrName>
                                        </p:attrNameLst>
                                      </p:cBhvr>
                                      <p:tavLst>
                                        <p:tav tm="0">
                                          <p:val>
                                            <p:fltVal val="0"/>
                                          </p:val>
                                        </p:tav>
                                        <p:tav tm="100000">
                                          <p:val>
                                            <p:strVal val="#ppt_w"/>
                                          </p:val>
                                        </p:tav>
                                      </p:tavLst>
                                    </p:anim>
                                    <p:anim calcmode="lin" valueType="num">
                                      <p:cBhvr>
                                        <p:cTn id="77" dur="3000" fill="hold"/>
                                        <p:tgtEl>
                                          <p:spTgt spid="17"/>
                                        </p:tgtEl>
                                        <p:attrNameLst>
                                          <p:attrName>ppt_h</p:attrName>
                                        </p:attrNameLst>
                                      </p:cBhvr>
                                      <p:tavLst>
                                        <p:tav tm="0">
                                          <p:val>
                                            <p:fltVal val="0"/>
                                          </p:val>
                                        </p:tav>
                                        <p:tav tm="100000">
                                          <p:val>
                                            <p:strVal val="#ppt_h"/>
                                          </p:val>
                                        </p:tav>
                                      </p:tavLst>
                                    </p:anim>
                                    <p:anim calcmode="lin" valueType="num">
                                      <p:cBhvr>
                                        <p:cTn id="78" dur="3000" fill="hold"/>
                                        <p:tgtEl>
                                          <p:spTgt spid="17"/>
                                        </p:tgtEl>
                                        <p:attrNameLst>
                                          <p:attrName>ppt_x</p:attrName>
                                        </p:attrNameLst>
                                      </p:cBhvr>
                                      <p:tavLst>
                                        <p:tav tm="0">
                                          <p:val>
                                            <p:fltVal val="0.5"/>
                                          </p:val>
                                        </p:tav>
                                        <p:tav tm="100000">
                                          <p:val>
                                            <p:strVal val="#ppt_x"/>
                                          </p:val>
                                        </p:tav>
                                      </p:tavLst>
                                    </p:anim>
                                    <p:anim calcmode="lin" valueType="num">
                                      <p:cBhvr>
                                        <p:cTn id="79" dur="3000" fill="hold"/>
                                        <p:tgtEl>
                                          <p:spTgt spid="17"/>
                                        </p:tgtEl>
                                        <p:attrNameLst>
                                          <p:attrName>ppt_y</p:attrName>
                                        </p:attrNameLst>
                                      </p:cBhvr>
                                      <p:tavLst>
                                        <p:tav tm="0">
                                          <p:val>
                                            <p:fltVal val="0.5"/>
                                          </p:val>
                                        </p:tav>
                                        <p:tav tm="100000">
                                          <p:val>
                                            <p:strVal val="#ppt_y"/>
                                          </p:val>
                                        </p:tav>
                                      </p:tavLst>
                                    </p:anim>
                                  </p:childTnLst>
                                </p:cTn>
                              </p:par>
                              <p:par>
                                <p:cTn id="80" presetID="23" presetClass="entr" presetSubtype="528" fill="hold"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p:cTn id="82" dur="3000" fill="hold"/>
                                        <p:tgtEl>
                                          <p:spTgt spid="23"/>
                                        </p:tgtEl>
                                        <p:attrNameLst>
                                          <p:attrName>ppt_w</p:attrName>
                                        </p:attrNameLst>
                                      </p:cBhvr>
                                      <p:tavLst>
                                        <p:tav tm="0">
                                          <p:val>
                                            <p:fltVal val="0"/>
                                          </p:val>
                                        </p:tav>
                                        <p:tav tm="100000">
                                          <p:val>
                                            <p:strVal val="#ppt_w"/>
                                          </p:val>
                                        </p:tav>
                                      </p:tavLst>
                                    </p:anim>
                                    <p:anim calcmode="lin" valueType="num">
                                      <p:cBhvr>
                                        <p:cTn id="83" dur="3000" fill="hold"/>
                                        <p:tgtEl>
                                          <p:spTgt spid="23"/>
                                        </p:tgtEl>
                                        <p:attrNameLst>
                                          <p:attrName>ppt_h</p:attrName>
                                        </p:attrNameLst>
                                      </p:cBhvr>
                                      <p:tavLst>
                                        <p:tav tm="0">
                                          <p:val>
                                            <p:fltVal val="0"/>
                                          </p:val>
                                        </p:tav>
                                        <p:tav tm="100000">
                                          <p:val>
                                            <p:strVal val="#ppt_h"/>
                                          </p:val>
                                        </p:tav>
                                      </p:tavLst>
                                    </p:anim>
                                    <p:anim calcmode="lin" valueType="num">
                                      <p:cBhvr>
                                        <p:cTn id="84" dur="3000" fill="hold"/>
                                        <p:tgtEl>
                                          <p:spTgt spid="23"/>
                                        </p:tgtEl>
                                        <p:attrNameLst>
                                          <p:attrName>ppt_x</p:attrName>
                                        </p:attrNameLst>
                                      </p:cBhvr>
                                      <p:tavLst>
                                        <p:tav tm="0">
                                          <p:val>
                                            <p:fltVal val="0.5"/>
                                          </p:val>
                                        </p:tav>
                                        <p:tav tm="100000">
                                          <p:val>
                                            <p:strVal val="#ppt_x"/>
                                          </p:val>
                                        </p:tav>
                                      </p:tavLst>
                                    </p:anim>
                                    <p:anim calcmode="lin" valueType="num">
                                      <p:cBhvr>
                                        <p:cTn id="85" dur="3000" fill="hold"/>
                                        <p:tgtEl>
                                          <p:spTgt spid="23"/>
                                        </p:tgtEl>
                                        <p:attrNameLst>
                                          <p:attrName>ppt_y</p:attrName>
                                        </p:attrNameLst>
                                      </p:cBhvr>
                                      <p:tavLst>
                                        <p:tav tm="0">
                                          <p:val>
                                            <p:fltVal val="0.5"/>
                                          </p:val>
                                        </p:tav>
                                        <p:tav tm="100000">
                                          <p:val>
                                            <p:strVal val="#ppt_y"/>
                                          </p:val>
                                        </p:tav>
                                      </p:tavLst>
                                    </p:anim>
                                  </p:childTnLst>
                                </p:cTn>
                              </p:par>
                              <p:par>
                                <p:cTn id="86" presetID="8" presetClass="emph" presetSubtype="0" fill="hold" nodeType="withEffect">
                                  <p:stCondLst>
                                    <p:cond delay="0"/>
                                  </p:stCondLst>
                                  <p:childTnLst>
                                    <p:animRot by="21600000">
                                      <p:cBhvr>
                                        <p:cTn id="87" dur="3000" fill="hold"/>
                                        <p:tgtEl>
                                          <p:spTgt spid="6"/>
                                        </p:tgtEl>
                                        <p:attrNameLst>
                                          <p:attrName>r</p:attrName>
                                        </p:attrNameLst>
                                      </p:cBhvr>
                                    </p:animRot>
                                  </p:childTnLst>
                                </p:cTn>
                              </p:par>
                              <p:par>
                                <p:cTn id="88" presetID="8" presetClass="emph" presetSubtype="0" fill="hold" nodeType="withEffect">
                                  <p:stCondLst>
                                    <p:cond delay="0"/>
                                  </p:stCondLst>
                                  <p:childTnLst>
                                    <p:animRot by="21600000">
                                      <p:cBhvr>
                                        <p:cTn id="89" dur="3000" fill="hold"/>
                                        <p:tgtEl>
                                          <p:spTgt spid="7"/>
                                        </p:tgtEl>
                                        <p:attrNameLst>
                                          <p:attrName>r</p:attrName>
                                        </p:attrNameLst>
                                      </p:cBhvr>
                                    </p:animRot>
                                  </p:childTnLst>
                                </p:cTn>
                              </p:par>
                              <p:par>
                                <p:cTn id="90" presetID="8" presetClass="emph" presetSubtype="0" fill="hold" nodeType="withEffect">
                                  <p:stCondLst>
                                    <p:cond delay="0"/>
                                  </p:stCondLst>
                                  <p:childTnLst>
                                    <p:animRot by="21600000">
                                      <p:cBhvr>
                                        <p:cTn id="91" dur="3000" fill="hold"/>
                                        <p:tgtEl>
                                          <p:spTgt spid="8"/>
                                        </p:tgtEl>
                                        <p:attrNameLst>
                                          <p:attrName>r</p:attrName>
                                        </p:attrNameLst>
                                      </p:cBhvr>
                                    </p:animRot>
                                  </p:childTnLst>
                                </p:cTn>
                              </p:par>
                              <p:par>
                                <p:cTn id="92" presetID="8" presetClass="emph" presetSubtype="0" fill="hold" nodeType="withEffect">
                                  <p:stCondLst>
                                    <p:cond delay="0"/>
                                  </p:stCondLst>
                                  <p:childTnLst>
                                    <p:animRot by="21600000">
                                      <p:cBhvr>
                                        <p:cTn id="93" dur="3000" fill="hold"/>
                                        <p:tgtEl>
                                          <p:spTgt spid="9"/>
                                        </p:tgtEl>
                                        <p:attrNameLst>
                                          <p:attrName>r</p:attrName>
                                        </p:attrNameLst>
                                      </p:cBhvr>
                                    </p:animRot>
                                  </p:childTnLst>
                                </p:cTn>
                              </p:par>
                              <p:par>
                                <p:cTn id="94" presetID="8" presetClass="emph" presetSubtype="0" fill="hold" nodeType="withEffect">
                                  <p:stCondLst>
                                    <p:cond delay="0"/>
                                  </p:stCondLst>
                                  <p:childTnLst>
                                    <p:animRot by="21600000">
                                      <p:cBhvr>
                                        <p:cTn id="95" dur="3000" fill="hold"/>
                                        <p:tgtEl>
                                          <p:spTgt spid="10"/>
                                        </p:tgtEl>
                                        <p:attrNameLst>
                                          <p:attrName>r</p:attrName>
                                        </p:attrNameLst>
                                      </p:cBhvr>
                                    </p:animRot>
                                  </p:childTnLst>
                                </p:cTn>
                              </p:par>
                              <p:par>
                                <p:cTn id="96" presetID="8" presetClass="emph" presetSubtype="0" fill="hold" nodeType="withEffect">
                                  <p:stCondLst>
                                    <p:cond delay="0"/>
                                  </p:stCondLst>
                                  <p:childTnLst>
                                    <p:animRot by="21600000">
                                      <p:cBhvr>
                                        <p:cTn id="97" dur="3000" fill="hold"/>
                                        <p:tgtEl>
                                          <p:spTgt spid="11"/>
                                        </p:tgtEl>
                                        <p:attrNameLst>
                                          <p:attrName>r</p:attrName>
                                        </p:attrNameLst>
                                      </p:cBhvr>
                                    </p:animRot>
                                  </p:childTnLst>
                                </p:cTn>
                              </p:par>
                              <p:par>
                                <p:cTn id="98" presetID="8" presetClass="emph" presetSubtype="0" fill="hold" nodeType="withEffect">
                                  <p:stCondLst>
                                    <p:cond delay="0"/>
                                  </p:stCondLst>
                                  <p:childTnLst>
                                    <p:animRot by="21600000">
                                      <p:cBhvr>
                                        <p:cTn id="99" dur="3000" fill="hold"/>
                                        <p:tgtEl>
                                          <p:spTgt spid="12"/>
                                        </p:tgtEl>
                                        <p:attrNameLst>
                                          <p:attrName>r</p:attrName>
                                        </p:attrNameLst>
                                      </p:cBhvr>
                                    </p:animRot>
                                  </p:childTnLst>
                                </p:cTn>
                              </p:par>
                              <p:par>
                                <p:cTn id="100" presetID="8" presetClass="emph" presetSubtype="0" fill="hold" nodeType="withEffect">
                                  <p:stCondLst>
                                    <p:cond delay="0"/>
                                  </p:stCondLst>
                                  <p:childTnLst>
                                    <p:animRot by="21600000">
                                      <p:cBhvr>
                                        <p:cTn id="101" dur="3000" fill="hold"/>
                                        <p:tgtEl>
                                          <p:spTgt spid="13"/>
                                        </p:tgtEl>
                                        <p:attrNameLst>
                                          <p:attrName>r</p:attrName>
                                        </p:attrNameLst>
                                      </p:cBhvr>
                                    </p:animRot>
                                  </p:childTnLst>
                                </p:cTn>
                              </p:par>
                              <p:par>
                                <p:cTn id="102" presetID="8" presetClass="emph" presetSubtype="0" fill="hold" nodeType="withEffect">
                                  <p:stCondLst>
                                    <p:cond delay="0"/>
                                  </p:stCondLst>
                                  <p:childTnLst>
                                    <p:animRot by="21600000">
                                      <p:cBhvr>
                                        <p:cTn id="103" dur="3000" fill="hold"/>
                                        <p:tgtEl>
                                          <p:spTgt spid="14"/>
                                        </p:tgtEl>
                                        <p:attrNameLst>
                                          <p:attrName>r</p:attrName>
                                        </p:attrNameLst>
                                      </p:cBhvr>
                                    </p:animRot>
                                  </p:childTnLst>
                                </p:cTn>
                              </p:par>
                              <p:par>
                                <p:cTn id="104" presetID="8" presetClass="emph" presetSubtype="0" fill="hold" nodeType="withEffect">
                                  <p:stCondLst>
                                    <p:cond delay="0"/>
                                  </p:stCondLst>
                                  <p:childTnLst>
                                    <p:animRot by="21600000">
                                      <p:cBhvr>
                                        <p:cTn id="105" dur="3000" fill="hold"/>
                                        <p:tgtEl>
                                          <p:spTgt spid="15"/>
                                        </p:tgtEl>
                                        <p:attrNameLst>
                                          <p:attrName>r</p:attrName>
                                        </p:attrNameLst>
                                      </p:cBhvr>
                                    </p:animRot>
                                  </p:childTnLst>
                                </p:cTn>
                              </p:par>
                              <p:par>
                                <p:cTn id="106" presetID="8" presetClass="emph" presetSubtype="0" fill="hold" nodeType="withEffect">
                                  <p:stCondLst>
                                    <p:cond delay="0"/>
                                  </p:stCondLst>
                                  <p:childTnLst>
                                    <p:animRot by="21600000">
                                      <p:cBhvr>
                                        <p:cTn id="107" dur="3000" fill="hold"/>
                                        <p:tgtEl>
                                          <p:spTgt spid="16"/>
                                        </p:tgtEl>
                                        <p:attrNameLst>
                                          <p:attrName>r</p:attrName>
                                        </p:attrNameLst>
                                      </p:cBhvr>
                                    </p:animRot>
                                  </p:childTnLst>
                                </p:cTn>
                              </p:par>
                              <p:par>
                                <p:cTn id="108" presetID="8" presetClass="emph" presetSubtype="0" fill="hold" nodeType="withEffect">
                                  <p:stCondLst>
                                    <p:cond delay="0"/>
                                  </p:stCondLst>
                                  <p:childTnLst>
                                    <p:animRot by="21600000">
                                      <p:cBhvr>
                                        <p:cTn id="109" dur="3000" fill="hold"/>
                                        <p:tgtEl>
                                          <p:spTgt spid="17"/>
                                        </p:tgtEl>
                                        <p:attrNameLst>
                                          <p:attrName>r</p:attrName>
                                        </p:attrNameLst>
                                      </p:cBhvr>
                                    </p:animRot>
                                  </p:childTnLst>
                                </p:cTn>
                              </p:par>
                              <p:par>
                                <p:cTn id="110" presetID="8" presetClass="emph" presetSubtype="0" fill="hold" nodeType="withEffect">
                                  <p:stCondLst>
                                    <p:cond delay="0"/>
                                  </p:stCondLst>
                                  <p:childTnLst>
                                    <p:animRot by="21600000">
                                      <p:cBhvr>
                                        <p:cTn id="111" dur="3000" fill="hold"/>
                                        <p:tgtEl>
                                          <p:spTgt spid="23"/>
                                        </p:tgtEl>
                                        <p:attrNameLst>
                                          <p:attrName>r</p:attrName>
                                        </p:attrNameLst>
                                      </p:cBhvr>
                                    </p:animRot>
                                  </p:childTnLst>
                                </p:cTn>
                              </p:par>
                            </p:childTnLst>
                          </p:cTn>
                        </p:par>
                        <p:par>
                          <p:cTn id="112" fill="hold">
                            <p:stCondLst>
                              <p:cond delay="3000"/>
                            </p:stCondLst>
                            <p:childTnLst>
                              <p:par>
                                <p:cTn id="113" presetID="23" presetClass="exit" presetSubtype="544" fill="hold" nodeType="afterEffect">
                                  <p:stCondLst>
                                    <p:cond delay="0"/>
                                  </p:stCondLst>
                                  <p:childTnLst>
                                    <p:anim calcmode="lin" valueType="num">
                                      <p:cBhvr>
                                        <p:cTn id="114" dur="3000"/>
                                        <p:tgtEl>
                                          <p:spTgt spid="6"/>
                                        </p:tgtEl>
                                        <p:attrNameLst>
                                          <p:attrName>ppt_w</p:attrName>
                                        </p:attrNameLst>
                                      </p:cBhvr>
                                      <p:tavLst>
                                        <p:tav tm="0">
                                          <p:val>
                                            <p:strVal val="ppt_w"/>
                                          </p:val>
                                        </p:tav>
                                        <p:tav tm="100000">
                                          <p:val>
                                            <p:fltVal val="0"/>
                                          </p:val>
                                        </p:tav>
                                      </p:tavLst>
                                    </p:anim>
                                    <p:anim calcmode="lin" valueType="num">
                                      <p:cBhvr>
                                        <p:cTn id="115" dur="3000"/>
                                        <p:tgtEl>
                                          <p:spTgt spid="6"/>
                                        </p:tgtEl>
                                        <p:attrNameLst>
                                          <p:attrName>ppt_h</p:attrName>
                                        </p:attrNameLst>
                                      </p:cBhvr>
                                      <p:tavLst>
                                        <p:tav tm="0">
                                          <p:val>
                                            <p:strVal val="ppt_h"/>
                                          </p:val>
                                        </p:tav>
                                        <p:tav tm="100000">
                                          <p:val>
                                            <p:fltVal val="0"/>
                                          </p:val>
                                        </p:tav>
                                      </p:tavLst>
                                    </p:anim>
                                    <p:anim calcmode="lin" valueType="num">
                                      <p:cBhvr>
                                        <p:cTn id="116" dur="3000"/>
                                        <p:tgtEl>
                                          <p:spTgt spid="6"/>
                                        </p:tgtEl>
                                        <p:attrNameLst>
                                          <p:attrName>ppt_x</p:attrName>
                                        </p:attrNameLst>
                                      </p:cBhvr>
                                      <p:tavLst>
                                        <p:tav tm="0">
                                          <p:val>
                                            <p:strVal val="ppt_x"/>
                                          </p:val>
                                        </p:tav>
                                        <p:tav tm="100000">
                                          <p:val>
                                            <p:fltVal val="0.5"/>
                                          </p:val>
                                        </p:tav>
                                      </p:tavLst>
                                    </p:anim>
                                    <p:anim calcmode="lin" valueType="num">
                                      <p:cBhvr>
                                        <p:cTn id="117" dur="3000"/>
                                        <p:tgtEl>
                                          <p:spTgt spid="6"/>
                                        </p:tgtEl>
                                        <p:attrNameLst>
                                          <p:attrName>ppt_y</p:attrName>
                                        </p:attrNameLst>
                                      </p:cBhvr>
                                      <p:tavLst>
                                        <p:tav tm="0">
                                          <p:val>
                                            <p:strVal val="ppt_y"/>
                                          </p:val>
                                        </p:tav>
                                        <p:tav tm="100000">
                                          <p:val>
                                            <p:fltVal val="0.5"/>
                                          </p:val>
                                        </p:tav>
                                      </p:tavLst>
                                    </p:anim>
                                    <p:set>
                                      <p:cBhvr>
                                        <p:cTn id="118" dur="1" fill="hold">
                                          <p:stCondLst>
                                            <p:cond delay="2999"/>
                                          </p:stCondLst>
                                        </p:cTn>
                                        <p:tgtEl>
                                          <p:spTgt spid="6"/>
                                        </p:tgtEl>
                                        <p:attrNameLst>
                                          <p:attrName>style.visibility</p:attrName>
                                        </p:attrNameLst>
                                      </p:cBhvr>
                                      <p:to>
                                        <p:strVal val="hidden"/>
                                      </p:to>
                                    </p:set>
                                  </p:childTnLst>
                                </p:cTn>
                              </p:par>
                              <p:par>
                                <p:cTn id="119" presetID="23" presetClass="exit" presetSubtype="544" fill="hold" nodeType="withEffect">
                                  <p:stCondLst>
                                    <p:cond delay="0"/>
                                  </p:stCondLst>
                                  <p:childTnLst>
                                    <p:anim calcmode="lin" valueType="num">
                                      <p:cBhvr>
                                        <p:cTn id="120" dur="3000"/>
                                        <p:tgtEl>
                                          <p:spTgt spid="7"/>
                                        </p:tgtEl>
                                        <p:attrNameLst>
                                          <p:attrName>ppt_w</p:attrName>
                                        </p:attrNameLst>
                                      </p:cBhvr>
                                      <p:tavLst>
                                        <p:tav tm="0">
                                          <p:val>
                                            <p:strVal val="ppt_w"/>
                                          </p:val>
                                        </p:tav>
                                        <p:tav tm="100000">
                                          <p:val>
                                            <p:fltVal val="0"/>
                                          </p:val>
                                        </p:tav>
                                      </p:tavLst>
                                    </p:anim>
                                    <p:anim calcmode="lin" valueType="num">
                                      <p:cBhvr>
                                        <p:cTn id="121" dur="3000"/>
                                        <p:tgtEl>
                                          <p:spTgt spid="7"/>
                                        </p:tgtEl>
                                        <p:attrNameLst>
                                          <p:attrName>ppt_h</p:attrName>
                                        </p:attrNameLst>
                                      </p:cBhvr>
                                      <p:tavLst>
                                        <p:tav tm="0">
                                          <p:val>
                                            <p:strVal val="ppt_h"/>
                                          </p:val>
                                        </p:tav>
                                        <p:tav tm="100000">
                                          <p:val>
                                            <p:fltVal val="0"/>
                                          </p:val>
                                        </p:tav>
                                      </p:tavLst>
                                    </p:anim>
                                    <p:anim calcmode="lin" valueType="num">
                                      <p:cBhvr>
                                        <p:cTn id="122" dur="3000"/>
                                        <p:tgtEl>
                                          <p:spTgt spid="7"/>
                                        </p:tgtEl>
                                        <p:attrNameLst>
                                          <p:attrName>ppt_x</p:attrName>
                                        </p:attrNameLst>
                                      </p:cBhvr>
                                      <p:tavLst>
                                        <p:tav tm="0">
                                          <p:val>
                                            <p:strVal val="ppt_x"/>
                                          </p:val>
                                        </p:tav>
                                        <p:tav tm="100000">
                                          <p:val>
                                            <p:fltVal val="0.5"/>
                                          </p:val>
                                        </p:tav>
                                      </p:tavLst>
                                    </p:anim>
                                    <p:anim calcmode="lin" valueType="num">
                                      <p:cBhvr>
                                        <p:cTn id="123" dur="3000"/>
                                        <p:tgtEl>
                                          <p:spTgt spid="7"/>
                                        </p:tgtEl>
                                        <p:attrNameLst>
                                          <p:attrName>ppt_y</p:attrName>
                                        </p:attrNameLst>
                                      </p:cBhvr>
                                      <p:tavLst>
                                        <p:tav tm="0">
                                          <p:val>
                                            <p:strVal val="ppt_y"/>
                                          </p:val>
                                        </p:tav>
                                        <p:tav tm="100000">
                                          <p:val>
                                            <p:fltVal val="0.5"/>
                                          </p:val>
                                        </p:tav>
                                      </p:tavLst>
                                    </p:anim>
                                    <p:set>
                                      <p:cBhvr>
                                        <p:cTn id="124" dur="1" fill="hold">
                                          <p:stCondLst>
                                            <p:cond delay="2999"/>
                                          </p:stCondLst>
                                        </p:cTn>
                                        <p:tgtEl>
                                          <p:spTgt spid="7"/>
                                        </p:tgtEl>
                                        <p:attrNameLst>
                                          <p:attrName>style.visibility</p:attrName>
                                        </p:attrNameLst>
                                      </p:cBhvr>
                                      <p:to>
                                        <p:strVal val="hidden"/>
                                      </p:to>
                                    </p:set>
                                  </p:childTnLst>
                                </p:cTn>
                              </p:par>
                              <p:par>
                                <p:cTn id="125" presetID="23" presetClass="exit" presetSubtype="544" fill="hold" nodeType="withEffect">
                                  <p:stCondLst>
                                    <p:cond delay="0"/>
                                  </p:stCondLst>
                                  <p:childTnLst>
                                    <p:anim calcmode="lin" valueType="num">
                                      <p:cBhvr>
                                        <p:cTn id="126" dur="3000"/>
                                        <p:tgtEl>
                                          <p:spTgt spid="8"/>
                                        </p:tgtEl>
                                        <p:attrNameLst>
                                          <p:attrName>ppt_w</p:attrName>
                                        </p:attrNameLst>
                                      </p:cBhvr>
                                      <p:tavLst>
                                        <p:tav tm="0">
                                          <p:val>
                                            <p:strVal val="ppt_w"/>
                                          </p:val>
                                        </p:tav>
                                        <p:tav tm="100000">
                                          <p:val>
                                            <p:fltVal val="0"/>
                                          </p:val>
                                        </p:tav>
                                      </p:tavLst>
                                    </p:anim>
                                    <p:anim calcmode="lin" valueType="num">
                                      <p:cBhvr>
                                        <p:cTn id="127" dur="3000"/>
                                        <p:tgtEl>
                                          <p:spTgt spid="8"/>
                                        </p:tgtEl>
                                        <p:attrNameLst>
                                          <p:attrName>ppt_h</p:attrName>
                                        </p:attrNameLst>
                                      </p:cBhvr>
                                      <p:tavLst>
                                        <p:tav tm="0">
                                          <p:val>
                                            <p:strVal val="ppt_h"/>
                                          </p:val>
                                        </p:tav>
                                        <p:tav tm="100000">
                                          <p:val>
                                            <p:fltVal val="0"/>
                                          </p:val>
                                        </p:tav>
                                      </p:tavLst>
                                    </p:anim>
                                    <p:anim calcmode="lin" valueType="num">
                                      <p:cBhvr>
                                        <p:cTn id="128" dur="3000"/>
                                        <p:tgtEl>
                                          <p:spTgt spid="8"/>
                                        </p:tgtEl>
                                        <p:attrNameLst>
                                          <p:attrName>ppt_x</p:attrName>
                                        </p:attrNameLst>
                                      </p:cBhvr>
                                      <p:tavLst>
                                        <p:tav tm="0">
                                          <p:val>
                                            <p:strVal val="ppt_x"/>
                                          </p:val>
                                        </p:tav>
                                        <p:tav tm="100000">
                                          <p:val>
                                            <p:fltVal val="0.5"/>
                                          </p:val>
                                        </p:tav>
                                      </p:tavLst>
                                    </p:anim>
                                    <p:anim calcmode="lin" valueType="num">
                                      <p:cBhvr>
                                        <p:cTn id="129" dur="3000"/>
                                        <p:tgtEl>
                                          <p:spTgt spid="8"/>
                                        </p:tgtEl>
                                        <p:attrNameLst>
                                          <p:attrName>ppt_y</p:attrName>
                                        </p:attrNameLst>
                                      </p:cBhvr>
                                      <p:tavLst>
                                        <p:tav tm="0">
                                          <p:val>
                                            <p:strVal val="ppt_y"/>
                                          </p:val>
                                        </p:tav>
                                        <p:tav tm="100000">
                                          <p:val>
                                            <p:fltVal val="0.5"/>
                                          </p:val>
                                        </p:tav>
                                      </p:tavLst>
                                    </p:anim>
                                    <p:set>
                                      <p:cBhvr>
                                        <p:cTn id="130" dur="1" fill="hold">
                                          <p:stCondLst>
                                            <p:cond delay="2999"/>
                                          </p:stCondLst>
                                        </p:cTn>
                                        <p:tgtEl>
                                          <p:spTgt spid="8"/>
                                        </p:tgtEl>
                                        <p:attrNameLst>
                                          <p:attrName>style.visibility</p:attrName>
                                        </p:attrNameLst>
                                      </p:cBhvr>
                                      <p:to>
                                        <p:strVal val="hidden"/>
                                      </p:to>
                                    </p:set>
                                  </p:childTnLst>
                                </p:cTn>
                              </p:par>
                              <p:par>
                                <p:cTn id="131" presetID="23" presetClass="exit" presetSubtype="544" fill="hold" nodeType="withEffect">
                                  <p:stCondLst>
                                    <p:cond delay="0"/>
                                  </p:stCondLst>
                                  <p:childTnLst>
                                    <p:anim calcmode="lin" valueType="num">
                                      <p:cBhvr>
                                        <p:cTn id="132" dur="3000"/>
                                        <p:tgtEl>
                                          <p:spTgt spid="9"/>
                                        </p:tgtEl>
                                        <p:attrNameLst>
                                          <p:attrName>ppt_w</p:attrName>
                                        </p:attrNameLst>
                                      </p:cBhvr>
                                      <p:tavLst>
                                        <p:tav tm="0">
                                          <p:val>
                                            <p:strVal val="ppt_w"/>
                                          </p:val>
                                        </p:tav>
                                        <p:tav tm="100000">
                                          <p:val>
                                            <p:fltVal val="0"/>
                                          </p:val>
                                        </p:tav>
                                      </p:tavLst>
                                    </p:anim>
                                    <p:anim calcmode="lin" valueType="num">
                                      <p:cBhvr>
                                        <p:cTn id="133" dur="3000"/>
                                        <p:tgtEl>
                                          <p:spTgt spid="9"/>
                                        </p:tgtEl>
                                        <p:attrNameLst>
                                          <p:attrName>ppt_h</p:attrName>
                                        </p:attrNameLst>
                                      </p:cBhvr>
                                      <p:tavLst>
                                        <p:tav tm="0">
                                          <p:val>
                                            <p:strVal val="ppt_h"/>
                                          </p:val>
                                        </p:tav>
                                        <p:tav tm="100000">
                                          <p:val>
                                            <p:fltVal val="0"/>
                                          </p:val>
                                        </p:tav>
                                      </p:tavLst>
                                    </p:anim>
                                    <p:anim calcmode="lin" valueType="num">
                                      <p:cBhvr>
                                        <p:cTn id="134" dur="3000"/>
                                        <p:tgtEl>
                                          <p:spTgt spid="9"/>
                                        </p:tgtEl>
                                        <p:attrNameLst>
                                          <p:attrName>ppt_x</p:attrName>
                                        </p:attrNameLst>
                                      </p:cBhvr>
                                      <p:tavLst>
                                        <p:tav tm="0">
                                          <p:val>
                                            <p:strVal val="ppt_x"/>
                                          </p:val>
                                        </p:tav>
                                        <p:tav tm="100000">
                                          <p:val>
                                            <p:fltVal val="0.5"/>
                                          </p:val>
                                        </p:tav>
                                      </p:tavLst>
                                    </p:anim>
                                    <p:anim calcmode="lin" valueType="num">
                                      <p:cBhvr>
                                        <p:cTn id="135" dur="3000"/>
                                        <p:tgtEl>
                                          <p:spTgt spid="9"/>
                                        </p:tgtEl>
                                        <p:attrNameLst>
                                          <p:attrName>ppt_y</p:attrName>
                                        </p:attrNameLst>
                                      </p:cBhvr>
                                      <p:tavLst>
                                        <p:tav tm="0">
                                          <p:val>
                                            <p:strVal val="ppt_y"/>
                                          </p:val>
                                        </p:tav>
                                        <p:tav tm="100000">
                                          <p:val>
                                            <p:fltVal val="0.5"/>
                                          </p:val>
                                        </p:tav>
                                      </p:tavLst>
                                    </p:anim>
                                    <p:set>
                                      <p:cBhvr>
                                        <p:cTn id="136" dur="1" fill="hold">
                                          <p:stCondLst>
                                            <p:cond delay="2999"/>
                                          </p:stCondLst>
                                        </p:cTn>
                                        <p:tgtEl>
                                          <p:spTgt spid="9"/>
                                        </p:tgtEl>
                                        <p:attrNameLst>
                                          <p:attrName>style.visibility</p:attrName>
                                        </p:attrNameLst>
                                      </p:cBhvr>
                                      <p:to>
                                        <p:strVal val="hidden"/>
                                      </p:to>
                                    </p:set>
                                  </p:childTnLst>
                                </p:cTn>
                              </p:par>
                              <p:par>
                                <p:cTn id="137" presetID="23" presetClass="exit" presetSubtype="544" fill="hold" nodeType="withEffect">
                                  <p:stCondLst>
                                    <p:cond delay="0"/>
                                  </p:stCondLst>
                                  <p:childTnLst>
                                    <p:anim calcmode="lin" valueType="num">
                                      <p:cBhvr>
                                        <p:cTn id="138" dur="3000"/>
                                        <p:tgtEl>
                                          <p:spTgt spid="10"/>
                                        </p:tgtEl>
                                        <p:attrNameLst>
                                          <p:attrName>ppt_w</p:attrName>
                                        </p:attrNameLst>
                                      </p:cBhvr>
                                      <p:tavLst>
                                        <p:tav tm="0">
                                          <p:val>
                                            <p:strVal val="ppt_w"/>
                                          </p:val>
                                        </p:tav>
                                        <p:tav tm="100000">
                                          <p:val>
                                            <p:fltVal val="0"/>
                                          </p:val>
                                        </p:tav>
                                      </p:tavLst>
                                    </p:anim>
                                    <p:anim calcmode="lin" valueType="num">
                                      <p:cBhvr>
                                        <p:cTn id="139" dur="3000"/>
                                        <p:tgtEl>
                                          <p:spTgt spid="10"/>
                                        </p:tgtEl>
                                        <p:attrNameLst>
                                          <p:attrName>ppt_h</p:attrName>
                                        </p:attrNameLst>
                                      </p:cBhvr>
                                      <p:tavLst>
                                        <p:tav tm="0">
                                          <p:val>
                                            <p:strVal val="ppt_h"/>
                                          </p:val>
                                        </p:tav>
                                        <p:tav tm="100000">
                                          <p:val>
                                            <p:fltVal val="0"/>
                                          </p:val>
                                        </p:tav>
                                      </p:tavLst>
                                    </p:anim>
                                    <p:anim calcmode="lin" valueType="num">
                                      <p:cBhvr>
                                        <p:cTn id="140" dur="3000"/>
                                        <p:tgtEl>
                                          <p:spTgt spid="10"/>
                                        </p:tgtEl>
                                        <p:attrNameLst>
                                          <p:attrName>ppt_x</p:attrName>
                                        </p:attrNameLst>
                                      </p:cBhvr>
                                      <p:tavLst>
                                        <p:tav tm="0">
                                          <p:val>
                                            <p:strVal val="ppt_x"/>
                                          </p:val>
                                        </p:tav>
                                        <p:tav tm="100000">
                                          <p:val>
                                            <p:fltVal val="0.5"/>
                                          </p:val>
                                        </p:tav>
                                      </p:tavLst>
                                    </p:anim>
                                    <p:anim calcmode="lin" valueType="num">
                                      <p:cBhvr>
                                        <p:cTn id="141" dur="3000"/>
                                        <p:tgtEl>
                                          <p:spTgt spid="10"/>
                                        </p:tgtEl>
                                        <p:attrNameLst>
                                          <p:attrName>ppt_y</p:attrName>
                                        </p:attrNameLst>
                                      </p:cBhvr>
                                      <p:tavLst>
                                        <p:tav tm="0">
                                          <p:val>
                                            <p:strVal val="ppt_y"/>
                                          </p:val>
                                        </p:tav>
                                        <p:tav tm="100000">
                                          <p:val>
                                            <p:fltVal val="0.5"/>
                                          </p:val>
                                        </p:tav>
                                      </p:tavLst>
                                    </p:anim>
                                    <p:set>
                                      <p:cBhvr>
                                        <p:cTn id="142" dur="1" fill="hold">
                                          <p:stCondLst>
                                            <p:cond delay="2999"/>
                                          </p:stCondLst>
                                        </p:cTn>
                                        <p:tgtEl>
                                          <p:spTgt spid="10"/>
                                        </p:tgtEl>
                                        <p:attrNameLst>
                                          <p:attrName>style.visibility</p:attrName>
                                        </p:attrNameLst>
                                      </p:cBhvr>
                                      <p:to>
                                        <p:strVal val="hidden"/>
                                      </p:to>
                                    </p:set>
                                  </p:childTnLst>
                                </p:cTn>
                              </p:par>
                              <p:par>
                                <p:cTn id="143" presetID="23" presetClass="exit" presetSubtype="544" fill="hold" nodeType="withEffect">
                                  <p:stCondLst>
                                    <p:cond delay="0"/>
                                  </p:stCondLst>
                                  <p:childTnLst>
                                    <p:anim calcmode="lin" valueType="num">
                                      <p:cBhvr>
                                        <p:cTn id="144" dur="3000"/>
                                        <p:tgtEl>
                                          <p:spTgt spid="11"/>
                                        </p:tgtEl>
                                        <p:attrNameLst>
                                          <p:attrName>ppt_w</p:attrName>
                                        </p:attrNameLst>
                                      </p:cBhvr>
                                      <p:tavLst>
                                        <p:tav tm="0">
                                          <p:val>
                                            <p:strVal val="ppt_w"/>
                                          </p:val>
                                        </p:tav>
                                        <p:tav tm="100000">
                                          <p:val>
                                            <p:fltVal val="0"/>
                                          </p:val>
                                        </p:tav>
                                      </p:tavLst>
                                    </p:anim>
                                    <p:anim calcmode="lin" valueType="num">
                                      <p:cBhvr>
                                        <p:cTn id="145" dur="3000"/>
                                        <p:tgtEl>
                                          <p:spTgt spid="11"/>
                                        </p:tgtEl>
                                        <p:attrNameLst>
                                          <p:attrName>ppt_h</p:attrName>
                                        </p:attrNameLst>
                                      </p:cBhvr>
                                      <p:tavLst>
                                        <p:tav tm="0">
                                          <p:val>
                                            <p:strVal val="ppt_h"/>
                                          </p:val>
                                        </p:tav>
                                        <p:tav tm="100000">
                                          <p:val>
                                            <p:fltVal val="0"/>
                                          </p:val>
                                        </p:tav>
                                      </p:tavLst>
                                    </p:anim>
                                    <p:anim calcmode="lin" valueType="num">
                                      <p:cBhvr>
                                        <p:cTn id="146" dur="3000"/>
                                        <p:tgtEl>
                                          <p:spTgt spid="11"/>
                                        </p:tgtEl>
                                        <p:attrNameLst>
                                          <p:attrName>ppt_x</p:attrName>
                                        </p:attrNameLst>
                                      </p:cBhvr>
                                      <p:tavLst>
                                        <p:tav tm="0">
                                          <p:val>
                                            <p:strVal val="ppt_x"/>
                                          </p:val>
                                        </p:tav>
                                        <p:tav tm="100000">
                                          <p:val>
                                            <p:fltVal val="0.5"/>
                                          </p:val>
                                        </p:tav>
                                      </p:tavLst>
                                    </p:anim>
                                    <p:anim calcmode="lin" valueType="num">
                                      <p:cBhvr>
                                        <p:cTn id="147" dur="3000"/>
                                        <p:tgtEl>
                                          <p:spTgt spid="11"/>
                                        </p:tgtEl>
                                        <p:attrNameLst>
                                          <p:attrName>ppt_y</p:attrName>
                                        </p:attrNameLst>
                                      </p:cBhvr>
                                      <p:tavLst>
                                        <p:tav tm="0">
                                          <p:val>
                                            <p:strVal val="ppt_y"/>
                                          </p:val>
                                        </p:tav>
                                        <p:tav tm="100000">
                                          <p:val>
                                            <p:fltVal val="0.5"/>
                                          </p:val>
                                        </p:tav>
                                      </p:tavLst>
                                    </p:anim>
                                    <p:set>
                                      <p:cBhvr>
                                        <p:cTn id="148" dur="1" fill="hold">
                                          <p:stCondLst>
                                            <p:cond delay="2999"/>
                                          </p:stCondLst>
                                        </p:cTn>
                                        <p:tgtEl>
                                          <p:spTgt spid="11"/>
                                        </p:tgtEl>
                                        <p:attrNameLst>
                                          <p:attrName>style.visibility</p:attrName>
                                        </p:attrNameLst>
                                      </p:cBhvr>
                                      <p:to>
                                        <p:strVal val="hidden"/>
                                      </p:to>
                                    </p:set>
                                  </p:childTnLst>
                                </p:cTn>
                              </p:par>
                              <p:par>
                                <p:cTn id="149" presetID="23" presetClass="exit" presetSubtype="544" fill="hold" nodeType="withEffect">
                                  <p:stCondLst>
                                    <p:cond delay="0"/>
                                  </p:stCondLst>
                                  <p:childTnLst>
                                    <p:anim calcmode="lin" valueType="num">
                                      <p:cBhvr>
                                        <p:cTn id="150" dur="3000"/>
                                        <p:tgtEl>
                                          <p:spTgt spid="12"/>
                                        </p:tgtEl>
                                        <p:attrNameLst>
                                          <p:attrName>ppt_w</p:attrName>
                                        </p:attrNameLst>
                                      </p:cBhvr>
                                      <p:tavLst>
                                        <p:tav tm="0">
                                          <p:val>
                                            <p:strVal val="ppt_w"/>
                                          </p:val>
                                        </p:tav>
                                        <p:tav tm="100000">
                                          <p:val>
                                            <p:fltVal val="0"/>
                                          </p:val>
                                        </p:tav>
                                      </p:tavLst>
                                    </p:anim>
                                    <p:anim calcmode="lin" valueType="num">
                                      <p:cBhvr>
                                        <p:cTn id="151" dur="3000"/>
                                        <p:tgtEl>
                                          <p:spTgt spid="12"/>
                                        </p:tgtEl>
                                        <p:attrNameLst>
                                          <p:attrName>ppt_h</p:attrName>
                                        </p:attrNameLst>
                                      </p:cBhvr>
                                      <p:tavLst>
                                        <p:tav tm="0">
                                          <p:val>
                                            <p:strVal val="ppt_h"/>
                                          </p:val>
                                        </p:tav>
                                        <p:tav tm="100000">
                                          <p:val>
                                            <p:fltVal val="0"/>
                                          </p:val>
                                        </p:tav>
                                      </p:tavLst>
                                    </p:anim>
                                    <p:anim calcmode="lin" valueType="num">
                                      <p:cBhvr>
                                        <p:cTn id="152" dur="3000"/>
                                        <p:tgtEl>
                                          <p:spTgt spid="12"/>
                                        </p:tgtEl>
                                        <p:attrNameLst>
                                          <p:attrName>ppt_x</p:attrName>
                                        </p:attrNameLst>
                                      </p:cBhvr>
                                      <p:tavLst>
                                        <p:tav tm="0">
                                          <p:val>
                                            <p:strVal val="ppt_x"/>
                                          </p:val>
                                        </p:tav>
                                        <p:tav tm="100000">
                                          <p:val>
                                            <p:fltVal val="0.5"/>
                                          </p:val>
                                        </p:tav>
                                      </p:tavLst>
                                    </p:anim>
                                    <p:anim calcmode="lin" valueType="num">
                                      <p:cBhvr>
                                        <p:cTn id="153" dur="3000"/>
                                        <p:tgtEl>
                                          <p:spTgt spid="12"/>
                                        </p:tgtEl>
                                        <p:attrNameLst>
                                          <p:attrName>ppt_y</p:attrName>
                                        </p:attrNameLst>
                                      </p:cBhvr>
                                      <p:tavLst>
                                        <p:tav tm="0">
                                          <p:val>
                                            <p:strVal val="ppt_y"/>
                                          </p:val>
                                        </p:tav>
                                        <p:tav tm="100000">
                                          <p:val>
                                            <p:fltVal val="0.5"/>
                                          </p:val>
                                        </p:tav>
                                      </p:tavLst>
                                    </p:anim>
                                    <p:set>
                                      <p:cBhvr>
                                        <p:cTn id="154" dur="1" fill="hold">
                                          <p:stCondLst>
                                            <p:cond delay="2999"/>
                                          </p:stCondLst>
                                        </p:cTn>
                                        <p:tgtEl>
                                          <p:spTgt spid="12"/>
                                        </p:tgtEl>
                                        <p:attrNameLst>
                                          <p:attrName>style.visibility</p:attrName>
                                        </p:attrNameLst>
                                      </p:cBhvr>
                                      <p:to>
                                        <p:strVal val="hidden"/>
                                      </p:to>
                                    </p:set>
                                  </p:childTnLst>
                                </p:cTn>
                              </p:par>
                              <p:par>
                                <p:cTn id="155" presetID="23" presetClass="exit" presetSubtype="544" fill="hold" nodeType="withEffect">
                                  <p:stCondLst>
                                    <p:cond delay="0"/>
                                  </p:stCondLst>
                                  <p:childTnLst>
                                    <p:anim calcmode="lin" valueType="num">
                                      <p:cBhvr>
                                        <p:cTn id="156" dur="3000"/>
                                        <p:tgtEl>
                                          <p:spTgt spid="13"/>
                                        </p:tgtEl>
                                        <p:attrNameLst>
                                          <p:attrName>ppt_w</p:attrName>
                                        </p:attrNameLst>
                                      </p:cBhvr>
                                      <p:tavLst>
                                        <p:tav tm="0">
                                          <p:val>
                                            <p:strVal val="ppt_w"/>
                                          </p:val>
                                        </p:tav>
                                        <p:tav tm="100000">
                                          <p:val>
                                            <p:fltVal val="0"/>
                                          </p:val>
                                        </p:tav>
                                      </p:tavLst>
                                    </p:anim>
                                    <p:anim calcmode="lin" valueType="num">
                                      <p:cBhvr>
                                        <p:cTn id="157" dur="3000"/>
                                        <p:tgtEl>
                                          <p:spTgt spid="13"/>
                                        </p:tgtEl>
                                        <p:attrNameLst>
                                          <p:attrName>ppt_h</p:attrName>
                                        </p:attrNameLst>
                                      </p:cBhvr>
                                      <p:tavLst>
                                        <p:tav tm="0">
                                          <p:val>
                                            <p:strVal val="ppt_h"/>
                                          </p:val>
                                        </p:tav>
                                        <p:tav tm="100000">
                                          <p:val>
                                            <p:fltVal val="0"/>
                                          </p:val>
                                        </p:tav>
                                      </p:tavLst>
                                    </p:anim>
                                    <p:anim calcmode="lin" valueType="num">
                                      <p:cBhvr>
                                        <p:cTn id="158" dur="3000"/>
                                        <p:tgtEl>
                                          <p:spTgt spid="13"/>
                                        </p:tgtEl>
                                        <p:attrNameLst>
                                          <p:attrName>ppt_x</p:attrName>
                                        </p:attrNameLst>
                                      </p:cBhvr>
                                      <p:tavLst>
                                        <p:tav tm="0">
                                          <p:val>
                                            <p:strVal val="ppt_x"/>
                                          </p:val>
                                        </p:tav>
                                        <p:tav tm="100000">
                                          <p:val>
                                            <p:fltVal val="0.5"/>
                                          </p:val>
                                        </p:tav>
                                      </p:tavLst>
                                    </p:anim>
                                    <p:anim calcmode="lin" valueType="num">
                                      <p:cBhvr>
                                        <p:cTn id="159" dur="3000"/>
                                        <p:tgtEl>
                                          <p:spTgt spid="13"/>
                                        </p:tgtEl>
                                        <p:attrNameLst>
                                          <p:attrName>ppt_y</p:attrName>
                                        </p:attrNameLst>
                                      </p:cBhvr>
                                      <p:tavLst>
                                        <p:tav tm="0">
                                          <p:val>
                                            <p:strVal val="ppt_y"/>
                                          </p:val>
                                        </p:tav>
                                        <p:tav tm="100000">
                                          <p:val>
                                            <p:fltVal val="0.5"/>
                                          </p:val>
                                        </p:tav>
                                      </p:tavLst>
                                    </p:anim>
                                    <p:set>
                                      <p:cBhvr>
                                        <p:cTn id="160" dur="1" fill="hold">
                                          <p:stCondLst>
                                            <p:cond delay="2999"/>
                                          </p:stCondLst>
                                        </p:cTn>
                                        <p:tgtEl>
                                          <p:spTgt spid="13"/>
                                        </p:tgtEl>
                                        <p:attrNameLst>
                                          <p:attrName>style.visibility</p:attrName>
                                        </p:attrNameLst>
                                      </p:cBhvr>
                                      <p:to>
                                        <p:strVal val="hidden"/>
                                      </p:to>
                                    </p:set>
                                  </p:childTnLst>
                                </p:cTn>
                              </p:par>
                              <p:par>
                                <p:cTn id="161" presetID="23" presetClass="exit" presetSubtype="544" fill="hold" nodeType="withEffect">
                                  <p:stCondLst>
                                    <p:cond delay="0"/>
                                  </p:stCondLst>
                                  <p:childTnLst>
                                    <p:anim calcmode="lin" valueType="num">
                                      <p:cBhvr>
                                        <p:cTn id="162" dur="3000"/>
                                        <p:tgtEl>
                                          <p:spTgt spid="14"/>
                                        </p:tgtEl>
                                        <p:attrNameLst>
                                          <p:attrName>ppt_w</p:attrName>
                                        </p:attrNameLst>
                                      </p:cBhvr>
                                      <p:tavLst>
                                        <p:tav tm="0">
                                          <p:val>
                                            <p:strVal val="ppt_w"/>
                                          </p:val>
                                        </p:tav>
                                        <p:tav tm="100000">
                                          <p:val>
                                            <p:fltVal val="0"/>
                                          </p:val>
                                        </p:tav>
                                      </p:tavLst>
                                    </p:anim>
                                    <p:anim calcmode="lin" valueType="num">
                                      <p:cBhvr>
                                        <p:cTn id="163" dur="3000"/>
                                        <p:tgtEl>
                                          <p:spTgt spid="14"/>
                                        </p:tgtEl>
                                        <p:attrNameLst>
                                          <p:attrName>ppt_h</p:attrName>
                                        </p:attrNameLst>
                                      </p:cBhvr>
                                      <p:tavLst>
                                        <p:tav tm="0">
                                          <p:val>
                                            <p:strVal val="ppt_h"/>
                                          </p:val>
                                        </p:tav>
                                        <p:tav tm="100000">
                                          <p:val>
                                            <p:fltVal val="0"/>
                                          </p:val>
                                        </p:tav>
                                      </p:tavLst>
                                    </p:anim>
                                    <p:anim calcmode="lin" valueType="num">
                                      <p:cBhvr>
                                        <p:cTn id="164" dur="3000"/>
                                        <p:tgtEl>
                                          <p:spTgt spid="14"/>
                                        </p:tgtEl>
                                        <p:attrNameLst>
                                          <p:attrName>ppt_x</p:attrName>
                                        </p:attrNameLst>
                                      </p:cBhvr>
                                      <p:tavLst>
                                        <p:tav tm="0">
                                          <p:val>
                                            <p:strVal val="ppt_x"/>
                                          </p:val>
                                        </p:tav>
                                        <p:tav tm="100000">
                                          <p:val>
                                            <p:fltVal val="0.5"/>
                                          </p:val>
                                        </p:tav>
                                      </p:tavLst>
                                    </p:anim>
                                    <p:anim calcmode="lin" valueType="num">
                                      <p:cBhvr>
                                        <p:cTn id="165" dur="3000"/>
                                        <p:tgtEl>
                                          <p:spTgt spid="14"/>
                                        </p:tgtEl>
                                        <p:attrNameLst>
                                          <p:attrName>ppt_y</p:attrName>
                                        </p:attrNameLst>
                                      </p:cBhvr>
                                      <p:tavLst>
                                        <p:tav tm="0">
                                          <p:val>
                                            <p:strVal val="ppt_y"/>
                                          </p:val>
                                        </p:tav>
                                        <p:tav tm="100000">
                                          <p:val>
                                            <p:fltVal val="0.5"/>
                                          </p:val>
                                        </p:tav>
                                      </p:tavLst>
                                    </p:anim>
                                    <p:set>
                                      <p:cBhvr>
                                        <p:cTn id="166" dur="1" fill="hold">
                                          <p:stCondLst>
                                            <p:cond delay="2999"/>
                                          </p:stCondLst>
                                        </p:cTn>
                                        <p:tgtEl>
                                          <p:spTgt spid="14"/>
                                        </p:tgtEl>
                                        <p:attrNameLst>
                                          <p:attrName>style.visibility</p:attrName>
                                        </p:attrNameLst>
                                      </p:cBhvr>
                                      <p:to>
                                        <p:strVal val="hidden"/>
                                      </p:to>
                                    </p:set>
                                  </p:childTnLst>
                                </p:cTn>
                              </p:par>
                              <p:par>
                                <p:cTn id="167" presetID="23" presetClass="exit" presetSubtype="544" fill="hold" nodeType="withEffect">
                                  <p:stCondLst>
                                    <p:cond delay="0"/>
                                  </p:stCondLst>
                                  <p:childTnLst>
                                    <p:anim calcmode="lin" valueType="num">
                                      <p:cBhvr>
                                        <p:cTn id="168" dur="3000"/>
                                        <p:tgtEl>
                                          <p:spTgt spid="15"/>
                                        </p:tgtEl>
                                        <p:attrNameLst>
                                          <p:attrName>ppt_w</p:attrName>
                                        </p:attrNameLst>
                                      </p:cBhvr>
                                      <p:tavLst>
                                        <p:tav tm="0">
                                          <p:val>
                                            <p:strVal val="ppt_w"/>
                                          </p:val>
                                        </p:tav>
                                        <p:tav tm="100000">
                                          <p:val>
                                            <p:fltVal val="0"/>
                                          </p:val>
                                        </p:tav>
                                      </p:tavLst>
                                    </p:anim>
                                    <p:anim calcmode="lin" valueType="num">
                                      <p:cBhvr>
                                        <p:cTn id="169" dur="3000"/>
                                        <p:tgtEl>
                                          <p:spTgt spid="15"/>
                                        </p:tgtEl>
                                        <p:attrNameLst>
                                          <p:attrName>ppt_h</p:attrName>
                                        </p:attrNameLst>
                                      </p:cBhvr>
                                      <p:tavLst>
                                        <p:tav tm="0">
                                          <p:val>
                                            <p:strVal val="ppt_h"/>
                                          </p:val>
                                        </p:tav>
                                        <p:tav tm="100000">
                                          <p:val>
                                            <p:fltVal val="0"/>
                                          </p:val>
                                        </p:tav>
                                      </p:tavLst>
                                    </p:anim>
                                    <p:anim calcmode="lin" valueType="num">
                                      <p:cBhvr>
                                        <p:cTn id="170" dur="3000"/>
                                        <p:tgtEl>
                                          <p:spTgt spid="15"/>
                                        </p:tgtEl>
                                        <p:attrNameLst>
                                          <p:attrName>ppt_x</p:attrName>
                                        </p:attrNameLst>
                                      </p:cBhvr>
                                      <p:tavLst>
                                        <p:tav tm="0">
                                          <p:val>
                                            <p:strVal val="ppt_x"/>
                                          </p:val>
                                        </p:tav>
                                        <p:tav tm="100000">
                                          <p:val>
                                            <p:fltVal val="0.5"/>
                                          </p:val>
                                        </p:tav>
                                      </p:tavLst>
                                    </p:anim>
                                    <p:anim calcmode="lin" valueType="num">
                                      <p:cBhvr>
                                        <p:cTn id="171" dur="3000"/>
                                        <p:tgtEl>
                                          <p:spTgt spid="15"/>
                                        </p:tgtEl>
                                        <p:attrNameLst>
                                          <p:attrName>ppt_y</p:attrName>
                                        </p:attrNameLst>
                                      </p:cBhvr>
                                      <p:tavLst>
                                        <p:tav tm="0">
                                          <p:val>
                                            <p:strVal val="ppt_y"/>
                                          </p:val>
                                        </p:tav>
                                        <p:tav tm="100000">
                                          <p:val>
                                            <p:fltVal val="0.5"/>
                                          </p:val>
                                        </p:tav>
                                      </p:tavLst>
                                    </p:anim>
                                    <p:set>
                                      <p:cBhvr>
                                        <p:cTn id="172" dur="1" fill="hold">
                                          <p:stCondLst>
                                            <p:cond delay="2999"/>
                                          </p:stCondLst>
                                        </p:cTn>
                                        <p:tgtEl>
                                          <p:spTgt spid="15"/>
                                        </p:tgtEl>
                                        <p:attrNameLst>
                                          <p:attrName>style.visibility</p:attrName>
                                        </p:attrNameLst>
                                      </p:cBhvr>
                                      <p:to>
                                        <p:strVal val="hidden"/>
                                      </p:to>
                                    </p:set>
                                  </p:childTnLst>
                                </p:cTn>
                              </p:par>
                              <p:par>
                                <p:cTn id="173" presetID="23" presetClass="exit" presetSubtype="544" fill="hold" nodeType="withEffect">
                                  <p:stCondLst>
                                    <p:cond delay="0"/>
                                  </p:stCondLst>
                                  <p:childTnLst>
                                    <p:anim calcmode="lin" valueType="num">
                                      <p:cBhvr>
                                        <p:cTn id="174" dur="3000"/>
                                        <p:tgtEl>
                                          <p:spTgt spid="16"/>
                                        </p:tgtEl>
                                        <p:attrNameLst>
                                          <p:attrName>ppt_w</p:attrName>
                                        </p:attrNameLst>
                                      </p:cBhvr>
                                      <p:tavLst>
                                        <p:tav tm="0">
                                          <p:val>
                                            <p:strVal val="ppt_w"/>
                                          </p:val>
                                        </p:tav>
                                        <p:tav tm="100000">
                                          <p:val>
                                            <p:fltVal val="0"/>
                                          </p:val>
                                        </p:tav>
                                      </p:tavLst>
                                    </p:anim>
                                    <p:anim calcmode="lin" valueType="num">
                                      <p:cBhvr>
                                        <p:cTn id="175" dur="3000"/>
                                        <p:tgtEl>
                                          <p:spTgt spid="16"/>
                                        </p:tgtEl>
                                        <p:attrNameLst>
                                          <p:attrName>ppt_h</p:attrName>
                                        </p:attrNameLst>
                                      </p:cBhvr>
                                      <p:tavLst>
                                        <p:tav tm="0">
                                          <p:val>
                                            <p:strVal val="ppt_h"/>
                                          </p:val>
                                        </p:tav>
                                        <p:tav tm="100000">
                                          <p:val>
                                            <p:fltVal val="0"/>
                                          </p:val>
                                        </p:tav>
                                      </p:tavLst>
                                    </p:anim>
                                    <p:anim calcmode="lin" valueType="num">
                                      <p:cBhvr>
                                        <p:cTn id="176" dur="3000"/>
                                        <p:tgtEl>
                                          <p:spTgt spid="16"/>
                                        </p:tgtEl>
                                        <p:attrNameLst>
                                          <p:attrName>ppt_x</p:attrName>
                                        </p:attrNameLst>
                                      </p:cBhvr>
                                      <p:tavLst>
                                        <p:tav tm="0">
                                          <p:val>
                                            <p:strVal val="ppt_x"/>
                                          </p:val>
                                        </p:tav>
                                        <p:tav tm="100000">
                                          <p:val>
                                            <p:fltVal val="0.5"/>
                                          </p:val>
                                        </p:tav>
                                      </p:tavLst>
                                    </p:anim>
                                    <p:anim calcmode="lin" valueType="num">
                                      <p:cBhvr>
                                        <p:cTn id="177" dur="3000"/>
                                        <p:tgtEl>
                                          <p:spTgt spid="16"/>
                                        </p:tgtEl>
                                        <p:attrNameLst>
                                          <p:attrName>ppt_y</p:attrName>
                                        </p:attrNameLst>
                                      </p:cBhvr>
                                      <p:tavLst>
                                        <p:tav tm="0">
                                          <p:val>
                                            <p:strVal val="ppt_y"/>
                                          </p:val>
                                        </p:tav>
                                        <p:tav tm="100000">
                                          <p:val>
                                            <p:fltVal val="0.5"/>
                                          </p:val>
                                        </p:tav>
                                      </p:tavLst>
                                    </p:anim>
                                    <p:set>
                                      <p:cBhvr>
                                        <p:cTn id="178" dur="1" fill="hold">
                                          <p:stCondLst>
                                            <p:cond delay="2999"/>
                                          </p:stCondLst>
                                        </p:cTn>
                                        <p:tgtEl>
                                          <p:spTgt spid="16"/>
                                        </p:tgtEl>
                                        <p:attrNameLst>
                                          <p:attrName>style.visibility</p:attrName>
                                        </p:attrNameLst>
                                      </p:cBhvr>
                                      <p:to>
                                        <p:strVal val="hidden"/>
                                      </p:to>
                                    </p:set>
                                  </p:childTnLst>
                                </p:cTn>
                              </p:par>
                              <p:par>
                                <p:cTn id="179" presetID="23" presetClass="exit" presetSubtype="544" fill="hold" nodeType="withEffect">
                                  <p:stCondLst>
                                    <p:cond delay="0"/>
                                  </p:stCondLst>
                                  <p:childTnLst>
                                    <p:anim calcmode="lin" valueType="num">
                                      <p:cBhvr>
                                        <p:cTn id="180" dur="3000"/>
                                        <p:tgtEl>
                                          <p:spTgt spid="17"/>
                                        </p:tgtEl>
                                        <p:attrNameLst>
                                          <p:attrName>ppt_w</p:attrName>
                                        </p:attrNameLst>
                                      </p:cBhvr>
                                      <p:tavLst>
                                        <p:tav tm="0">
                                          <p:val>
                                            <p:strVal val="ppt_w"/>
                                          </p:val>
                                        </p:tav>
                                        <p:tav tm="100000">
                                          <p:val>
                                            <p:fltVal val="0"/>
                                          </p:val>
                                        </p:tav>
                                      </p:tavLst>
                                    </p:anim>
                                    <p:anim calcmode="lin" valueType="num">
                                      <p:cBhvr>
                                        <p:cTn id="181" dur="3000"/>
                                        <p:tgtEl>
                                          <p:spTgt spid="17"/>
                                        </p:tgtEl>
                                        <p:attrNameLst>
                                          <p:attrName>ppt_h</p:attrName>
                                        </p:attrNameLst>
                                      </p:cBhvr>
                                      <p:tavLst>
                                        <p:tav tm="0">
                                          <p:val>
                                            <p:strVal val="ppt_h"/>
                                          </p:val>
                                        </p:tav>
                                        <p:tav tm="100000">
                                          <p:val>
                                            <p:fltVal val="0"/>
                                          </p:val>
                                        </p:tav>
                                      </p:tavLst>
                                    </p:anim>
                                    <p:anim calcmode="lin" valueType="num">
                                      <p:cBhvr>
                                        <p:cTn id="182" dur="3000"/>
                                        <p:tgtEl>
                                          <p:spTgt spid="17"/>
                                        </p:tgtEl>
                                        <p:attrNameLst>
                                          <p:attrName>ppt_x</p:attrName>
                                        </p:attrNameLst>
                                      </p:cBhvr>
                                      <p:tavLst>
                                        <p:tav tm="0">
                                          <p:val>
                                            <p:strVal val="ppt_x"/>
                                          </p:val>
                                        </p:tav>
                                        <p:tav tm="100000">
                                          <p:val>
                                            <p:fltVal val="0.5"/>
                                          </p:val>
                                        </p:tav>
                                      </p:tavLst>
                                    </p:anim>
                                    <p:anim calcmode="lin" valueType="num">
                                      <p:cBhvr>
                                        <p:cTn id="183" dur="3000"/>
                                        <p:tgtEl>
                                          <p:spTgt spid="17"/>
                                        </p:tgtEl>
                                        <p:attrNameLst>
                                          <p:attrName>ppt_y</p:attrName>
                                        </p:attrNameLst>
                                      </p:cBhvr>
                                      <p:tavLst>
                                        <p:tav tm="0">
                                          <p:val>
                                            <p:strVal val="ppt_y"/>
                                          </p:val>
                                        </p:tav>
                                        <p:tav tm="100000">
                                          <p:val>
                                            <p:fltVal val="0.5"/>
                                          </p:val>
                                        </p:tav>
                                      </p:tavLst>
                                    </p:anim>
                                    <p:set>
                                      <p:cBhvr>
                                        <p:cTn id="184" dur="1" fill="hold">
                                          <p:stCondLst>
                                            <p:cond delay="2999"/>
                                          </p:stCondLst>
                                        </p:cTn>
                                        <p:tgtEl>
                                          <p:spTgt spid="17"/>
                                        </p:tgtEl>
                                        <p:attrNameLst>
                                          <p:attrName>style.visibility</p:attrName>
                                        </p:attrNameLst>
                                      </p:cBhvr>
                                      <p:to>
                                        <p:strVal val="hidden"/>
                                      </p:to>
                                    </p:set>
                                  </p:childTnLst>
                                </p:cTn>
                              </p:par>
                              <p:par>
                                <p:cTn id="185" presetID="23" presetClass="exit" presetSubtype="544" fill="hold" nodeType="withEffect">
                                  <p:stCondLst>
                                    <p:cond delay="0"/>
                                  </p:stCondLst>
                                  <p:childTnLst>
                                    <p:anim calcmode="lin" valueType="num">
                                      <p:cBhvr>
                                        <p:cTn id="186" dur="3000"/>
                                        <p:tgtEl>
                                          <p:spTgt spid="23"/>
                                        </p:tgtEl>
                                        <p:attrNameLst>
                                          <p:attrName>ppt_w</p:attrName>
                                        </p:attrNameLst>
                                      </p:cBhvr>
                                      <p:tavLst>
                                        <p:tav tm="0">
                                          <p:val>
                                            <p:strVal val="ppt_w"/>
                                          </p:val>
                                        </p:tav>
                                        <p:tav tm="100000">
                                          <p:val>
                                            <p:fltVal val="0"/>
                                          </p:val>
                                        </p:tav>
                                      </p:tavLst>
                                    </p:anim>
                                    <p:anim calcmode="lin" valueType="num">
                                      <p:cBhvr>
                                        <p:cTn id="187" dur="3000"/>
                                        <p:tgtEl>
                                          <p:spTgt spid="23"/>
                                        </p:tgtEl>
                                        <p:attrNameLst>
                                          <p:attrName>ppt_h</p:attrName>
                                        </p:attrNameLst>
                                      </p:cBhvr>
                                      <p:tavLst>
                                        <p:tav tm="0">
                                          <p:val>
                                            <p:strVal val="ppt_h"/>
                                          </p:val>
                                        </p:tav>
                                        <p:tav tm="100000">
                                          <p:val>
                                            <p:fltVal val="0"/>
                                          </p:val>
                                        </p:tav>
                                      </p:tavLst>
                                    </p:anim>
                                    <p:anim calcmode="lin" valueType="num">
                                      <p:cBhvr>
                                        <p:cTn id="188" dur="3000"/>
                                        <p:tgtEl>
                                          <p:spTgt spid="23"/>
                                        </p:tgtEl>
                                        <p:attrNameLst>
                                          <p:attrName>ppt_x</p:attrName>
                                        </p:attrNameLst>
                                      </p:cBhvr>
                                      <p:tavLst>
                                        <p:tav tm="0">
                                          <p:val>
                                            <p:strVal val="ppt_x"/>
                                          </p:val>
                                        </p:tav>
                                        <p:tav tm="100000">
                                          <p:val>
                                            <p:fltVal val="0.5"/>
                                          </p:val>
                                        </p:tav>
                                      </p:tavLst>
                                    </p:anim>
                                    <p:anim calcmode="lin" valueType="num">
                                      <p:cBhvr>
                                        <p:cTn id="189" dur="3000"/>
                                        <p:tgtEl>
                                          <p:spTgt spid="23"/>
                                        </p:tgtEl>
                                        <p:attrNameLst>
                                          <p:attrName>ppt_y</p:attrName>
                                        </p:attrNameLst>
                                      </p:cBhvr>
                                      <p:tavLst>
                                        <p:tav tm="0">
                                          <p:val>
                                            <p:strVal val="ppt_y"/>
                                          </p:val>
                                        </p:tav>
                                        <p:tav tm="100000">
                                          <p:val>
                                            <p:fltVal val="0.5"/>
                                          </p:val>
                                        </p:tav>
                                      </p:tavLst>
                                    </p:anim>
                                    <p:set>
                                      <p:cBhvr>
                                        <p:cTn id="190" dur="1" fill="hold">
                                          <p:stCondLst>
                                            <p:cond delay="2999"/>
                                          </p:stCondLst>
                                        </p:cTn>
                                        <p:tgtEl>
                                          <p:spTgt spid="23"/>
                                        </p:tgtEl>
                                        <p:attrNameLst>
                                          <p:attrName>style.visibility</p:attrName>
                                        </p:attrNameLst>
                                      </p:cBhvr>
                                      <p:to>
                                        <p:strVal val="hidden"/>
                                      </p:to>
                                    </p:set>
                                  </p:childTnLst>
                                </p:cTn>
                              </p:par>
                              <p:par>
                                <p:cTn id="191" presetID="8" presetClass="emph" presetSubtype="0" fill="hold" nodeType="withEffect">
                                  <p:stCondLst>
                                    <p:cond delay="0"/>
                                  </p:stCondLst>
                                  <p:childTnLst>
                                    <p:animRot by="-21600000">
                                      <p:cBhvr>
                                        <p:cTn id="192" dur="3000" fill="hold"/>
                                        <p:tgtEl>
                                          <p:spTgt spid="6"/>
                                        </p:tgtEl>
                                        <p:attrNameLst>
                                          <p:attrName>r</p:attrName>
                                        </p:attrNameLst>
                                      </p:cBhvr>
                                    </p:animRot>
                                  </p:childTnLst>
                                </p:cTn>
                              </p:par>
                              <p:par>
                                <p:cTn id="193" presetID="8" presetClass="emph" presetSubtype="0" fill="hold" nodeType="withEffect">
                                  <p:stCondLst>
                                    <p:cond delay="0"/>
                                  </p:stCondLst>
                                  <p:childTnLst>
                                    <p:animRot by="-21600000">
                                      <p:cBhvr>
                                        <p:cTn id="194" dur="3000" fill="hold"/>
                                        <p:tgtEl>
                                          <p:spTgt spid="7"/>
                                        </p:tgtEl>
                                        <p:attrNameLst>
                                          <p:attrName>r</p:attrName>
                                        </p:attrNameLst>
                                      </p:cBhvr>
                                    </p:animRot>
                                  </p:childTnLst>
                                </p:cTn>
                              </p:par>
                              <p:par>
                                <p:cTn id="195" presetID="8" presetClass="emph" presetSubtype="0" fill="hold" nodeType="withEffect">
                                  <p:stCondLst>
                                    <p:cond delay="0"/>
                                  </p:stCondLst>
                                  <p:childTnLst>
                                    <p:animRot by="-21600000">
                                      <p:cBhvr>
                                        <p:cTn id="196" dur="3000" fill="hold"/>
                                        <p:tgtEl>
                                          <p:spTgt spid="8"/>
                                        </p:tgtEl>
                                        <p:attrNameLst>
                                          <p:attrName>r</p:attrName>
                                        </p:attrNameLst>
                                      </p:cBhvr>
                                    </p:animRot>
                                  </p:childTnLst>
                                </p:cTn>
                              </p:par>
                              <p:par>
                                <p:cTn id="197" presetID="8" presetClass="emph" presetSubtype="0" fill="hold" nodeType="withEffect">
                                  <p:stCondLst>
                                    <p:cond delay="0"/>
                                  </p:stCondLst>
                                  <p:childTnLst>
                                    <p:animRot by="-21600000">
                                      <p:cBhvr>
                                        <p:cTn id="198" dur="3000" fill="hold"/>
                                        <p:tgtEl>
                                          <p:spTgt spid="9"/>
                                        </p:tgtEl>
                                        <p:attrNameLst>
                                          <p:attrName>r</p:attrName>
                                        </p:attrNameLst>
                                      </p:cBhvr>
                                    </p:animRot>
                                  </p:childTnLst>
                                </p:cTn>
                              </p:par>
                              <p:par>
                                <p:cTn id="199" presetID="8" presetClass="emph" presetSubtype="0" fill="hold" nodeType="withEffect">
                                  <p:stCondLst>
                                    <p:cond delay="0"/>
                                  </p:stCondLst>
                                  <p:childTnLst>
                                    <p:animRot by="-21600000">
                                      <p:cBhvr>
                                        <p:cTn id="200" dur="3000" fill="hold"/>
                                        <p:tgtEl>
                                          <p:spTgt spid="10"/>
                                        </p:tgtEl>
                                        <p:attrNameLst>
                                          <p:attrName>r</p:attrName>
                                        </p:attrNameLst>
                                      </p:cBhvr>
                                    </p:animRot>
                                  </p:childTnLst>
                                </p:cTn>
                              </p:par>
                              <p:par>
                                <p:cTn id="201" presetID="8" presetClass="emph" presetSubtype="0" fill="hold" nodeType="withEffect">
                                  <p:stCondLst>
                                    <p:cond delay="0"/>
                                  </p:stCondLst>
                                  <p:childTnLst>
                                    <p:animRot by="-21600000">
                                      <p:cBhvr>
                                        <p:cTn id="202" dur="3000" fill="hold"/>
                                        <p:tgtEl>
                                          <p:spTgt spid="11"/>
                                        </p:tgtEl>
                                        <p:attrNameLst>
                                          <p:attrName>r</p:attrName>
                                        </p:attrNameLst>
                                      </p:cBhvr>
                                    </p:animRot>
                                  </p:childTnLst>
                                </p:cTn>
                              </p:par>
                              <p:par>
                                <p:cTn id="203" presetID="8" presetClass="emph" presetSubtype="0" fill="hold" nodeType="withEffect">
                                  <p:stCondLst>
                                    <p:cond delay="0"/>
                                  </p:stCondLst>
                                  <p:childTnLst>
                                    <p:animRot by="-21600000">
                                      <p:cBhvr>
                                        <p:cTn id="204" dur="3000" fill="hold"/>
                                        <p:tgtEl>
                                          <p:spTgt spid="12"/>
                                        </p:tgtEl>
                                        <p:attrNameLst>
                                          <p:attrName>r</p:attrName>
                                        </p:attrNameLst>
                                      </p:cBhvr>
                                    </p:animRot>
                                  </p:childTnLst>
                                </p:cTn>
                              </p:par>
                              <p:par>
                                <p:cTn id="205" presetID="8" presetClass="emph" presetSubtype="0" fill="hold" nodeType="withEffect">
                                  <p:stCondLst>
                                    <p:cond delay="0"/>
                                  </p:stCondLst>
                                  <p:childTnLst>
                                    <p:animRot by="-21600000">
                                      <p:cBhvr>
                                        <p:cTn id="206" dur="3000" fill="hold"/>
                                        <p:tgtEl>
                                          <p:spTgt spid="13"/>
                                        </p:tgtEl>
                                        <p:attrNameLst>
                                          <p:attrName>r</p:attrName>
                                        </p:attrNameLst>
                                      </p:cBhvr>
                                    </p:animRot>
                                  </p:childTnLst>
                                </p:cTn>
                              </p:par>
                              <p:par>
                                <p:cTn id="207" presetID="8" presetClass="emph" presetSubtype="0" fill="hold" nodeType="withEffect">
                                  <p:stCondLst>
                                    <p:cond delay="0"/>
                                  </p:stCondLst>
                                  <p:childTnLst>
                                    <p:animRot by="-21600000">
                                      <p:cBhvr>
                                        <p:cTn id="208" dur="3000" fill="hold"/>
                                        <p:tgtEl>
                                          <p:spTgt spid="14"/>
                                        </p:tgtEl>
                                        <p:attrNameLst>
                                          <p:attrName>r</p:attrName>
                                        </p:attrNameLst>
                                      </p:cBhvr>
                                    </p:animRot>
                                  </p:childTnLst>
                                </p:cTn>
                              </p:par>
                              <p:par>
                                <p:cTn id="209" presetID="8" presetClass="emph" presetSubtype="0" fill="hold" nodeType="withEffect">
                                  <p:stCondLst>
                                    <p:cond delay="0"/>
                                  </p:stCondLst>
                                  <p:childTnLst>
                                    <p:animRot by="-21600000">
                                      <p:cBhvr>
                                        <p:cTn id="210" dur="3000" fill="hold"/>
                                        <p:tgtEl>
                                          <p:spTgt spid="15"/>
                                        </p:tgtEl>
                                        <p:attrNameLst>
                                          <p:attrName>r</p:attrName>
                                        </p:attrNameLst>
                                      </p:cBhvr>
                                    </p:animRot>
                                  </p:childTnLst>
                                </p:cTn>
                              </p:par>
                              <p:par>
                                <p:cTn id="211" presetID="8" presetClass="emph" presetSubtype="0" fill="hold" nodeType="withEffect">
                                  <p:stCondLst>
                                    <p:cond delay="0"/>
                                  </p:stCondLst>
                                  <p:childTnLst>
                                    <p:animRot by="-21600000">
                                      <p:cBhvr>
                                        <p:cTn id="212" dur="3000" fill="hold"/>
                                        <p:tgtEl>
                                          <p:spTgt spid="16"/>
                                        </p:tgtEl>
                                        <p:attrNameLst>
                                          <p:attrName>r</p:attrName>
                                        </p:attrNameLst>
                                      </p:cBhvr>
                                    </p:animRot>
                                  </p:childTnLst>
                                </p:cTn>
                              </p:par>
                              <p:par>
                                <p:cTn id="213" presetID="8" presetClass="emph" presetSubtype="0" fill="hold" nodeType="withEffect">
                                  <p:stCondLst>
                                    <p:cond delay="0"/>
                                  </p:stCondLst>
                                  <p:childTnLst>
                                    <p:animRot by="-21600000">
                                      <p:cBhvr>
                                        <p:cTn id="214" dur="3000" fill="hold"/>
                                        <p:tgtEl>
                                          <p:spTgt spid="17"/>
                                        </p:tgtEl>
                                        <p:attrNameLst>
                                          <p:attrName>r</p:attrName>
                                        </p:attrNameLst>
                                      </p:cBhvr>
                                    </p:animRot>
                                  </p:childTnLst>
                                </p:cTn>
                              </p:par>
                              <p:par>
                                <p:cTn id="215" presetID="8" presetClass="emph" presetSubtype="0" fill="hold" nodeType="withEffect">
                                  <p:stCondLst>
                                    <p:cond delay="0"/>
                                  </p:stCondLst>
                                  <p:childTnLst>
                                    <p:animRot by="-21600000">
                                      <p:cBhvr>
                                        <p:cTn id="216" dur="3000" fill="hold"/>
                                        <p:tgtEl>
                                          <p:spTgt spid="23"/>
                                        </p:tgtEl>
                                        <p:attrNameLst>
                                          <p:attrName>r</p:attrName>
                                        </p:attrNameLst>
                                      </p:cBhvr>
                                    </p:animRot>
                                  </p:childTnLst>
                                </p:cTn>
                              </p:par>
                              <p:par>
                                <p:cTn id="217" presetID="23" presetClass="entr" presetSubtype="288" fill="hold" nodeType="withEffect">
                                  <p:stCondLst>
                                    <p:cond delay="0"/>
                                  </p:stCondLst>
                                  <p:childTnLst>
                                    <p:set>
                                      <p:cBhvr>
                                        <p:cTn id="218" dur="1" fill="hold">
                                          <p:stCondLst>
                                            <p:cond delay="0"/>
                                          </p:stCondLst>
                                        </p:cTn>
                                        <p:tgtEl>
                                          <p:spTgt spid="4"/>
                                        </p:tgtEl>
                                        <p:attrNameLst>
                                          <p:attrName>style.visibility</p:attrName>
                                        </p:attrNameLst>
                                      </p:cBhvr>
                                      <p:to>
                                        <p:strVal val="visible"/>
                                      </p:to>
                                    </p:set>
                                    <p:anim calcmode="lin" valueType="num">
                                      <p:cBhvr>
                                        <p:cTn id="219" dur="3000" fill="hold"/>
                                        <p:tgtEl>
                                          <p:spTgt spid="4"/>
                                        </p:tgtEl>
                                        <p:attrNameLst>
                                          <p:attrName>ppt_w</p:attrName>
                                        </p:attrNameLst>
                                      </p:cBhvr>
                                      <p:tavLst>
                                        <p:tav tm="0">
                                          <p:val>
                                            <p:strVal val="4/3*#ppt_w"/>
                                          </p:val>
                                        </p:tav>
                                        <p:tav tm="100000">
                                          <p:val>
                                            <p:strVal val="#ppt_w"/>
                                          </p:val>
                                        </p:tav>
                                      </p:tavLst>
                                    </p:anim>
                                    <p:anim calcmode="lin" valueType="num">
                                      <p:cBhvr>
                                        <p:cTn id="220" dur="3000" fill="hold"/>
                                        <p:tgtEl>
                                          <p:spTgt spid="4"/>
                                        </p:tgtEl>
                                        <p:attrNameLst>
                                          <p:attrName>ppt_h</p:attrName>
                                        </p:attrNameLst>
                                      </p:cBhvr>
                                      <p:tavLst>
                                        <p:tav tm="0">
                                          <p:val>
                                            <p:strVal val="4/3*#ppt_h"/>
                                          </p:val>
                                        </p:tav>
                                        <p:tav tm="100000">
                                          <p:val>
                                            <p:strVal val="#ppt_h"/>
                                          </p:val>
                                        </p:tav>
                                      </p:tavLst>
                                    </p:anim>
                                  </p:childTnLst>
                                </p:cTn>
                              </p:par>
                              <p:par>
                                <p:cTn id="221" presetID="21" presetClass="entr" presetSubtype="8" fill="hold" nodeType="withEffect">
                                  <p:stCondLst>
                                    <p:cond delay="0"/>
                                  </p:stCondLst>
                                  <p:childTnLst>
                                    <p:set>
                                      <p:cBhvr>
                                        <p:cTn id="222" dur="1" fill="hold">
                                          <p:stCondLst>
                                            <p:cond delay="0"/>
                                          </p:stCondLst>
                                        </p:cTn>
                                        <p:tgtEl>
                                          <p:spTgt spid="4"/>
                                        </p:tgtEl>
                                        <p:attrNameLst>
                                          <p:attrName>style.visibility</p:attrName>
                                        </p:attrNameLst>
                                      </p:cBhvr>
                                      <p:to>
                                        <p:strVal val="visible"/>
                                      </p:to>
                                    </p:set>
                                    <p:animEffect transition="in" filter="wheel(8)">
                                      <p:cBhvr>
                                        <p:cTn id="223" dur="3000"/>
                                        <p:tgtEl>
                                          <p:spTgt spid="4"/>
                                        </p:tgtEl>
                                      </p:cBhvr>
                                    </p:animEffect>
                                  </p:childTnLst>
                                </p:cTn>
                              </p:par>
                            </p:childTnLst>
                          </p:cTn>
                        </p:par>
                        <p:par>
                          <p:cTn id="224" fill="hold">
                            <p:stCondLst>
                              <p:cond delay="6000"/>
                            </p:stCondLst>
                            <p:childTnLst>
                              <p:par>
                                <p:cTn id="225" presetID="10" presetClass="entr" presetSubtype="0" fill="hold" nodeType="afterEffect">
                                  <p:stCondLst>
                                    <p:cond delay="0"/>
                                  </p:stCondLst>
                                  <p:childTnLst>
                                    <p:set>
                                      <p:cBhvr>
                                        <p:cTn id="226" dur="1" fill="hold">
                                          <p:stCondLst>
                                            <p:cond delay="0"/>
                                          </p:stCondLst>
                                        </p:cTn>
                                        <p:tgtEl>
                                          <p:spTgt spid="49156"/>
                                        </p:tgtEl>
                                        <p:attrNameLst>
                                          <p:attrName>style.visibility</p:attrName>
                                        </p:attrNameLst>
                                      </p:cBhvr>
                                      <p:to>
                                        <p:strVal val="visible"/>
                                      </p:to>
                                    </p:set>
                                    <p:animEffect transition="in" filter="fade">
                                      <p:cBhvr>
                                        <p:cTn id="227" dur="2000"/>
                                        <p:tgtEl>
                                          <p:spTgt spid="49156"/>
                                        </p:tgtEl>
                                      </p:cBhvr>
                                    </p:animEffect>
                                  </p:childTnLst>
                                </p:cTn>
                              </p:par>
                            </p:childTnLst>
                          </p:cTn>
                        </p:par>
                        <p:par>
                          <p:cTn id="228" fill="hold">
                            <p:stCondLst>
                              <p:cond delay="8000"/>
                            </p:stCondLst>
                            <p:childTnLst>
                              <p:par>
                                <p:cTn id="229" presetID="52" presetClass="entr" presetSubtype="0" fill="hold" nodeType="afterEffect">
                                  <p:stCondLst>
                                    <p:cond delay="0"/>
                                  </p:stCondLst>
                                  <p:childTnLst>
                                    <p:set>
                                      <p:cBhvr>
                                        <p:cTn id="230" dur="1" fill="hold">
                                          <p:stCondLst>
                                            <p:cond delay="0"/>
                                          </p:stCondLst>
                                        </p:cTn>
                                        <p:tgtEl>
                                          <p:spTgt spid="58372"/>
                                        </p:tgtEl>
                                        <p:attrNameLst>
                                          <p:attrName>style.visibility</p:attrName>
                                        </p:attrNameLst>
                                      </p:cBhvr>
                                      <p:to>
                                        <p:strVal val="visible"/>
                                      </p:to>
                                    </p:set>
                                    <p:animScale>
                                      <p:cBhvr>
                                        <p:cTn id="231" dur="3000" decel="50000" fill="hold">
                                          <p:stCondLst>
                                            <p:cond delay="0"/>
                                          </p:stCondLst>
                                        </p:cTn>
                                        <p:tgtEl>
                                          <p:spTgt spid="5837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2" dur="3000" decel="50000" fill="hold">
                                          <p:stCondLst>
                                            <p:cond delay="0"/>
                                          </p:stCondLst>
                                        </p:cTn>
                                        <p:tgtEl>
                                          <p:spTgt spid="58372"/>
                                        </p:tgtEl>
                                        <p:attrNameLst>
                                          <p:attrName>ppt_x</p:attrName>
                                          <p:attrName>ppt_y</p:attrName>
                                        </p:attrNameLst>
                                      </p:cBhvr>
                                    </p:animMotion>
                                    <p:animEffect transition="in" filter="fade">
                                      <p:cBhvr>
                                        <p:cTn id="233" dur="3000"/>
                                        <p:tgtEl>
                                          <p:spTgt spid="58372"/>
                                        </p:tgtEl>
                                      </p:cBhvr>
                                    </p:animEffect>
                                  </p:childTnLst>
                                </p:cTn>
                              </p:par>
                            </p:childTnLst>
                          </p:cTn>
                        </p:par>
                        <p:par>
                          <p:cTn id="234" fill="hold">
                            <p:stCondLst>
                              <p:cond delay="11000"/>
                            </p:stCondLst>
                            <p:childTnLst>
                              <p:par>
                                <p:cTn id="235" presetID="52" presetClass="entr" presetSubtype="0" fill="hold" nodeType="afterEffect">
                                  <p:stCondLst>
                                    <p:cond delay="0"/>
                                  </p:stCondLst>
                                  <p:childTnLst>
                                    <p:set>
                                      <p:cBhvr>
                                        <p:cTn id="236" dur="1" fill="hold">
                                          <p:stCondLst>
                                            <p:cond delay="0"/>
                                          </p:stCondLst>
                                        </p:cTn>
                                        <p:tgtEl>
                                          <p:spTgt spid="58374"/>
                                        </p:tgtEl>
                                        <p:attrNameLst>
                                          <p:attrName>style.visibility</p:attrName>
                                        </p:attrNameLst>
                                      </p:cBhvr>
                                      <p:to>
                                        <p:strVal val="visible"/>
                                      </p:to>
                                    </p:set>
                                    <p:animScale>
                                      <p:cBhvr>
                                        <p:cTn id="237" dur="3000" decel="50000" fill="hold">
                                          <p:stCondLst>
                                            <p:cond delay="0"/>
                                          </p:stCondLst>
                                        </p:cTn>
                                        <p:tgtEl>
                                          <p:spTgt spid="5837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8" dur="3000" decel="50000" fill="hold">
                                          <p:stCondLst>
                                            <p:cond delay="0"/>
                                          </p:stCondLst>
                                        </p:cTn>
                                        <p:tgtEl>
                                          <p:spTgt spid="58374"/>
                                        </p:tgtEl>
                                        <p:attrNameLst>
                                          <p:attrName>ppt_x</p:attrName>
                                          <p:attrName>ppt_y</p:attrName>
                                        </p:attrNameLst>
                                      </p:cBhvr>
                                    </p:animMotion>
                                    <p:animEffect transition="in" filter="fade">
                                      <p:cBhvr>
                                        <p:cTn id="239" dur="3000"/>
                                        <p:tgtEl>
                                          <p:spTgt spid="58374"/>
                                        </p:tgtEl>
                                      </p:cBhvr>
                                    </p:animEffect>
                                  </p:childTnLst>
                                </p:cTn>
                              </p:par>
                            </p:childTnLst>
                          </p:cTn>
                        </p:par>
                        <p:par>
                          <p:cTn id="240" fill="hold">
                            <p:stCondLst>
                              <p:cond delay="14000"/>
                            </p:stCondLst>
                            <p:childTnLst>
                              <p:par>
                                <p:cTn id="241" presetID="52" presetClass="entr" presetSubtype="0" fill="hold" nodeType="afterEffect">
                                  <p:stCondLst>
                                    <p:cond delay="0"/>
                                  </p:stCondLst>
                                  <p:childTnLst>
                                    <p:set>
                                      <p:cBhvr>
                                        <p:cTn id="242" dur="1" fill="hold">
                                          <p:stCondLst>
                                            <p:cond delay="0"/>
                                          </p:stCondLst>
                                        </p:cTn>
                                        <p:tgtEl>
                                          <p:spTgt spid="58376"/>
                                        </p:tgtEl>
                                        <p:attrNameLst>
                                          <p:attrName>style.visibility</p:attrName>
                                        </p:attrNameLst>
                                      </p:cBhvr>
                                      <p:to>
                                        <p:strVal val="visible"/>
                                      </p:to>
                                    </p:set>
                                    <p:animScale>
                                      <p:cBhvr>
                                        <p:cTn id="243" dur="3000" decel="50000" fill="hold">
                                          <p:stCondLst>
                                            <p:cond delay="0"/>
                                          </p:stCondLst>
                                        </p:cTn>
                                        <p:tgtEl>
                                          <p:spTgt spid="5837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4" dur="3000" decel="50000" fill="hold">
                                          <p:stCondLst>
                                            <p:cond delay="0"/>
                                          </p:stCondLst>
                                        </p:cTn>
                                        <p:tgtEl>
                                          <p:spTgt spid="58376"/>
                                        </p:tgtEl>
                                        <p:attrNameLst>
                                          <p:attrName>ppt_x</p:attrName>
                                          <p:attrName>ppt_y</p:attrName>
                                        </p:attrNameLst>
                                      </p:cBhvr>
                                    </p:animMotion>
                                    <p:animEffect transition="in" filter="fade">
                                      <p:cBhvr>
                                        <p:cTn id="245" dur="3000"/>
                                        <p:tgtEl>
                                          <p:spTgt spid="58376"/>
                                        </p:tgtEl>
                                      </p:cBhvr>
                                    </p:animEffect>
                                  </p:childTnLst>
                                </p:cTn>
                              </p:par>
                            </p:childTnLst>
                          </p:cTn>
                        </p:par>
                        <p:par>
                          <p:cTn id="246" fill="hold">
                            <p:stCondLst>
                              <p:cond delay="17000"/>
                            </p:stCondLst>
                            <p:childTnLst>
                              <p:par>
                                <p:cTn id="247" presetID="52" presetClass="entr" presetSubtype="0" fill="hold" nodeType="afterEffect">
                                  <p:stCondLst>
                                    <p:cond delay="0"/>
                                  </p:stCondLst>
                                  <p:childTnLst>
                                    <p:set>
                                      <p:cBhvr>
                                        <p:cTn id="248" dur="1" fill="hold">
                                          <p:stCondLst>
                                            <p:cond delay="0"/>
                                          </p:stCondLst>
                                        </p:cTn>
                                        <p:tgtEl>
                                          <p:spTgt spid="58378"/>
                                        </p:tgtEl>
                                        <p:attrNameLst>
                                          <p:attrName>style.visibility</p:attrName>
                                        </p:attrNameLst>
                                      </p:cBhvr>
                                      <p:to>
                                        <p:strVal val="visible"/>
                                      </p:to>
                                    </p:set>
                                    <p:animScale>
                                      <p:cBhvr>
                                        <p:cTn id="249" dur="3000" decel="50000" fill="hold">
                                          <p:stCondLst>
                                            <p:cond delay="0"/>
                                          </p:stCondLst>
                                        </p:cTn>
                                        <p:tgtEl>
                                          <p:spTgt spid="5837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50" dur="3000" decel="50000" fill="hold">
                                          <p:stCondLst>
                                            <p:cond delay="0"/>
                                          </p:stCondLst>
                                        </p:cTn>
                                        <p:tgtEl>
                                          <p:spTgt spid="58378"/>
                                        </p:tgtEl>
                                        <p:attrNameLst>
                                          <p:attrName>ppt_x</p:attrName>
                                          <p:attrName>ppt_y</p:attrName>
                                        </p:attrNameLst>
                                      </p:cBhvr>
                                    </p:animMotion>
                                    <p:animEffect transition="in" filter="fade">
                                      <p:cBhvr>
                                        <p:cTn id="251" dur="3000"/>
                                        <p:tgtEl>
                                          <p:spTgt spid="58378"/>
                                        </p:tgtEl>
                                      </p:cBhvr>
                                    </p:animEffect>
                                  </p:childTnLst>
                                </p:cTn>
                              </p:par>
                            </p:childTnLst>
                          </p:cTn>
                        </p:par>
                        <p:par>
                          <p:cTn id="252" fill="hold">
                            <p:stCondLst>
                              <p:cond delay="20000"/>
                            </p:stCondLst>
                            <p:childTnLst>
                              <p:par>
                                <p:cTn id="253" presetID="52" presetClass="entr" presetSubtype="0" fill="hold" nodeType="afterEffect">
                                  <p:stCondLst>
                                    <p:cond delay="0"/>
                                  </p:stCondLst>
                                  <p:childTnLst>
                                    <p:set>
                                      <p:cBhvr>
                                        <p:cTn id="254" dur="1" fill="hold">
                                          <p:stCondLst>
                                            <p:cond delay="0"/>
                                          </p:stCondLst>
                                        </p:cTn>
                                        <p:tgtEl>
                                          <p:spTgt spid="58380"/>
                                        </p:tgtEl>
                                        <p:attrNameLst>
                                          <p:attrName>style.visibility</p:attrName>
                                        </p:attrNameLst>
                                      </p:cBhvr>
                                      <p:to>
                                        <p:strVal val="visible"/>
                                      </p:to>
                                    </p:set>
                                    <p:animScale>
                                      <p:cBhvr>
                                        <p:cTn id="255" dur="3000" decel="50000" fill="hold">
                                          <p:stCondLst>
                                            <p:cond delay="0"/>
                                          </p:stCondLst>
                                        </p:cTn>
                                        <p:tgtEl>
                                          <p:spTgt spid="5838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56" dur="3000" decel="50000" fill="hold">
                                          <p:stCondLst>
                                            <p:cond delay="0"/>
                                          </p:stCondLst>
                                        </p:cTn>
                                        <p:tgtEl>
                                          <p:spTgt spid="58380"/>
                                        </p:tgtEl>
                                        <p:attrNameLst>
                                          <p:attrName>ppt_x</p:attrName>
                                          <p:attrName>ppt_y</p:attrName>
                                        </p:attrNameLst>
                                      </p:cBhvr>
                                    </p:animMotion>
                                    <p:animEffect transition="in" filter="fade">
                                      <p:cBhvr>
                                        <p:cTn id="257" dur="3000"/>
                                        <p:tgtEl>
                                          <p:spTgt spid="58380"/>
                                        </p:tgtEl>
                                      </p:cBhvr>
                                    </p:animEffect>
                                  </p:childTnLst>
                                </p:cTn>
                              </p:par>
                            </p:childTnLst>
                          </p:cTn>
                        </p:par>
                        <p:par>
                          <p:cTn id="258" fill="hold">
                            <p:stCondLst>
                              <p:cond delay="23000"/>
                            </p:stCondLst>
                            <p:childTnLst>
                              <p:par>
                                <p:cTn id="259" presetID="17" presetClass="entr" presetSubtype="10" fill="hold" nodeType="afterEffect">
                                  <p:stCondLst>
                                    <p:cond delay="0"/>
                                  </p:stCondLst>
                                  <p:childTnLst>
                                    <p:set>
                                      <p:cBhvr>
                                        <p:cTn id="260" dur="1" fill="hold">
                                          <p:stCondLst>
                                            <p:cond delay="0"/>
                                          </p:stCondLst>
                                        </p:cTn>
                                        <p:tgtEl>
                                          <p:spTgt spid="58370"/>
                                        </p:tgtEl>
                                        <p:attrNameLst>
                                          <p:attrName>style.visibility</p:attrName>
                                        </p:attrNameLst>
                                      </p:cBhvr>
                                      <p:to>
                                        <p:strVal val="visible"/>
                                      </p:to>
                                    </p:set>
                                    <p:anim calcmode="lin" valueType="num">
                                      <p:cBhvr>
                                        <p:cTn id="261" dur="2000" fill="hold"/>
                                        <p:tgtEl>
                                          <p:spTgt spid="58370"/>
                                        </p:tgtEl>
                                        <p:attrNameLst>
                                          <p:attrName>ppt_w</p:attrName>
                                        </p:attrNameLst>
                                      </p:cBhvr>
                                      <p:tavLst>
                                        <p:tav tm="0">
                                          <p:val>
                                            <p:fltVal val="0"/>
                                          </p:val>
                                        </p:tav>
                                        <p:tav tm="100000">
                                          <p:val>
                                            <p:strVal val="#ppt_w"/>
                                          </p:val>
                                        </p:tav>
                                      </p:tavLst>
                                    </p:anim>
                                    <p:anim calcmode="lin" valueType="num">
                                      <p:cBhvr>
                                        <p:cTn id="262" dur="2000" fill="hold"/>
                                        <p:tgtEl>
                                          <p:spTgt spid="5837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PE" dirty="0"/>
          </a:p>
        </p:txBody>
      </p:sp>
      <p:sp>
        <p:nvSpPr>
          <p:cNvPr id="3" name="2 Marcador de contenido"/>
          <p:cNvSpPr>
            <a:spLocks noGrp="1"/>
          </p:cNvSpPr>
          <p:nvPr>
            <p:ph idx="1"/>
          </p:nvPr>
        </p:nvSpPr>
        <p:spPr>
          <a:xfrm>
            <a:off x="0" y="0"/>
            <a:ext cx="9144000" cy="6858000"/>
          </a:xfrm>
        </p:spPr>
        <p:txBody>
          <a:bodyPr/>
          <a:lstStyle/>
          <a:p>
            <a:endParaRPr lang="es-PE" dirty="0"/>
          </a:p>
        </p:txBody>
      </p:sp>
      <p:sp>
        <p:nvSpPr>
          <p:cNvPr id="4" name="3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5" name="4 Marco"/>
          <p:cNvSpPr/>
          <p:nvPr/>
        </p:nvSpPr>
        <p:spPr>
          <a:xfrm>
            <a:off x="142844" y="142852"/>
            <a:ext cx="8858312" cy="6572296"/>
          </a:xfrm>
          <a:prstGeom prst="frame">
            <a:avLst>
              <a:gd name="adj1" fmla="val 2613"/>
            </a:avLst>
          </a:prstGeom>
          <a:blipFill dpi="0" rotWithShape="1">
            <a:blip r:embed="rId2"/>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6" name="5 CuadroTexto"/>
          <p:cNvSpPr txBox="1"/>
          <p:nvPr/>
        </p:nvSpPr>
        <p:spPr>
          <a:xfrm>
            <a:off x="500034" y="571480"/>
            <a:ext cx="6000792" cy="5909310"/>
          </a:xfrm>
          <a:prstGeom prst="rect">
            <a:avLst/>
          </a:prstGeom>
          <a:noFill/>
        </p:spPr>
        <p:txBody>
          <a:bodyPr wrap="square" rtlCol="0">
            <a:spAutoFit/>
            <a:scene3d>
              <a:camera prst="orthographicFront"/>
              <a:lightRig rig="contrasting" dir="t"/>
            </a:scene3d>
            <a:sp3d/>
          </a:bodyPr>
          <a:lstStyle/>
          <a:p>
            <a:r>
              <a:rPr lang="es-PE" dirty="0" smtClean="0">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gradFill>
                <a:effectLst>
                  <a:outerShdw blurRad="38100" dist="38100" dir="2700000" algn="tl">
                    <a:srgbClr val="000000">
                      <a:alpha val="43137"/>
                    </a:srgbClr>
                  </a:outerShdw>
                </a:effectLst>
                <a:latin typeface="Agency FB" pitchFamily="34" charset="0"/>
              </a:rPr>
              <a:t>Mahatma Gandhi [</a:t>
            </a:r>
            <a:r>
              <a:rPr lang="es-PE" dirty="0" err="1" smtClean="0">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gradFill>
                <a:effectLst>
                  <a:outerShdw blurRad="38100" dist="38100" dir="2700000" algn="tl">
                    <a:srgbClr val="000000">
                      <a:alpha val="43137"/>
                    </a:srgbClr>
                  </a:outerShdw>
                </a:effectLst>
                <a:latin typeface="Agency FB" pitchFamily="34" charset="0"/>
              </a:rPr>
              <a:t>Porbandar</a:t>
            </a:r>
            <a:r>
              <a:rPr lang="es-PE" dirty="0" smtClean="0">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gradFill>
                <a:effectLst>
                  <a:outerShdw blurRad="38100" dist="38100" dir="2700000" algn="tl">
                    <a:srgbClr val="000000">
                      <a:alpha val="43137"/>
                    </a:srgbClr>
                  </a:outerShdw>
                </a:effectLst>
                <a:latin typeface="Agency FB" pitchFamily="34" charset="0"/>
              </a:rPr>
              <a:t>, India Británica, 2 de octubre de 1869 – Nueva Delhi, conocido en India también como </a:t>
            </a:r>
            <a:r>
              <a:rPr lang="es-PE" i="1" dirty="0" err="1" smtClean="0">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gradFill>
                <a:effectLst>
                  <a:outerShdw blurRad="38100" dist="38100" dir="2700000" algn="tl">
                    <a:srgbClr val="000000">
                      <a:alpha val="43137"/>
                    </a:srgbClr>
                  </a:outerShdw>
                </a:effectLst>
                <a:latin typeface="Agency FB" pitchFamily="34" charset="0"/>
              </a:rPr>
              <a:t>Bāpu</a:t>
            </a:r>
            <a:r>
              <a:rPr lang="es-PE" dirty="0" smtClean="0">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gradFill>
                <a:effectLst>
                  <a:outerShdw blurRad="38100" dist="38100" dir="2700000" algn="tl">
                    <a:srgbClr val="000000">
                      <a:alpha val="43137"/>
                    </a:srgbClr>
                  </a:outerShdw>
                </a:effectLst>
                <a:latin typeface="Agency FB" pitchFamily="34" charset="0"/>
              </a:rPr>
              <a:t> (padre) fue un abogado, pacifista y líder político indio, reconocido por luchar y lograr la independencia de la India, así como por su ardua lucha por mantener la paz, y buscar siempre los métodos menos violentos para conseguir los objetivos políticos trazados. Mahatma Gandhi estudió durante su juventud en la </a:t>
            </a:r>
            <a:r>
              <a:rPr lang="es-PE" dirty="0" err="1" smtClean="0">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gradFill>
                <a:effectLst>
                  <a:outerShdw blurRad="38100" dist="38100" dir="2700000" algn="tl">
                    <a:srgbClr val="000000">
                      <a:alpha val="43137"/>
                    </a:srgbClr>
                  </a:outerShdw>
                </a:effectLst>
                <a:latin typeface="Agency FB" pitchFamily="34" charset="0"/>
              </a:rPr>
              <a:t>University</a:t>
            </a:r>
            <a:r>
              <a:rPr lang="es-PE" dirty="0" smtClean="0">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gradFill>
                <a:effectLst>
                  <a:outerShdw blurRad="38100" dist="38100" dir="2700000" algn="tl">
                    <a:srgbClr val="000000">
                      <a:alpha val="43137"/>
                    </a:srgbClr>
                  </a:outerShdw>
                </a:effectLst>
                <a:latin typeface="Agency FB" pitchFamily="34" charset="0"/>
              </a:rPr>
              <a:t> </a:t>
            </a:r>
            <a:r>
              <a:rPr lang="es-PE" dirty="0" err="1" smtClean="0">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gradFill>
                <a:effectLst>
                  <a:outerShdw blurRad="38100" dist="38100" dir="2700000" algn="tl">
                    <a:srgbClr val="000000">
                      <a:alpha val="43137"/>
                    </a:srgbClr>
                  </a:outerShdw>
                </a:effectLst>
                <a:latin typeface="Agency FB" pitchFamily="34" charset="0"/>
              </a:rPr>
              <a:t>College</a:t>
            </a:r>
            <a:r>
              <a:rPr lang="es-PE" dirty="0" smtClean="0">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gradFill>
                <a:effectLst>
                  <a:outerShdw blurRad="38100" dist="38100" dir="2700000" algn="tl">
                    <a:srgbClr val="000000">
                      <a:alpha val="43137"/>
                    </a:srgbClr>
                  </a:outerShdw>
                </a:effectLst>
                <a:latin typeface="Agency FB" pitchFamily="34" charset="0"/>
              </a:rPr>
              <a:t> de Londres, Inglaterra, donde se codeó con importantes filósofos y pensadores de la época. Gandhi regresó a India tiempo después de conseguir su licenciatura para ejercer la abogacía.</a:t>
            </a:r>
          </a:p>
          <a:p>
            <a:r>
              <a:rPr lang="es-PE" dirty="0" smtClean="0">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gradFill>
                <a:effectLst>
                  <a:outerShdw blurRad="38100" dist="38100" dir="2700000" algn="tl">
                    <a:srgbClr val="000000">
                      <a:alpha val="43137"/>
                    </a:srgbClr>
                  </a:outerShdw>
                </a:effectLst>
                <a:latin typeface="Agency FB" pitchFamily="34" charset="0"/>
              </a:rPr>
              <a:t>El trabajo de Gandhi estuvo inspirado en sus años de trabajo en Sudáfrica, así como en la </a:t>
            </a:r>
            <a:r>
              <a:rPr lang="es-PE" dirty="0" err="1" smtClean="0">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gradFill>
                <a:effectLst>
                  <a:outerShdw blurRad="38100" dist="38100" dir="2700000" algn="tl">
                    <a:srgbClr val="000000">
                      <a:alpha val="43137"/>
                    </a:srgbClr>
                  </a:outerShdw>
                </a:effectLst>
                <a:latin typeface="Agency FB" pitchFamily="34" charset="0"/>
              </a:rPr>
              <a:t>Bhagavad</a:t>
            </a:r>
            <a:r>
              <a:rPr lang="es-PE" dirty="0" smtClean="0">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gradFill>
                <a:effectLst>
                  <a:outerShdw blurRad="38100" dist="38100" dir="2700000" algn="tl">
                    <a:srgbClr val="000000">
                      <a:alpha val="43137"/>
                    </a:srgbClr>
                  </a:outerShdw>
                </a:effectLst>
                <a:latin typeface="Agency FB" pitchFamily="34" charset="0"/>
              </a:rPr>
              <a:t> Gita y en los libros de Tolstoi, particularmente en "El Reino de Dios está en Vosotros". En 1930, protagonizó una de las protestas de "no violencia" que serviría de inspiración para movimientos como el protagonizado años después por Martin </a:t>
            </a:r>
            <a:r>
              <a:rPr lang="es-PE" dirty="0" err="1" smtClean="0">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gradFill>
                <a:effectLst>
                  <a:outerShdw blurRad="38100" dist="38100" dir="2700000" algn="tl">
                    <a:srgbClr val="000000">
                      <a:alpha val="43137"/>
                    </a:srgbClr>
                  </a:outerShdw>
                </a:effectLst>
                <a:latin typeface="Agency FB" pitchFamily="34" charset="0"/>
              </a:rPr>
              <a:t>Luther</a:t>
            </a:r>
            <a:r>
              <a:rPr lang="es-PE" dirty="0" smtClean="0">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gradFill>
                <a:effectLst>
                  <a:outerShdw blurRad="38100" dist="38100" dir="2700000" algn="tl">
                    <a:srgbClr val="000000">
                      <a:alpha val="43137"/>
                    </a:srgbClr>
                  </a:outerShdw>
                </a:effectLst>
                <a:latin typeface="Agency FB" pitchFamily="34" charset="0"/>
              </a:rPr>
              <a:t> King. Esta protesta fue conocida como la Marcha de la sal.</a:t>
            </a:r>
          </a:p>
          <a:p>
            <a:r>
              <a:rPr lang="es-PE" dirty="0" smtClean="0">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gradFill>
                <a:effectLst>
                  <a:outerShdw blurRad="38100" dist="38100" dir="2700000" algn="tl">
                    <a:srgbClr val="000000">
                      <a:alpha val="43137"/>
                    </a:srgbClr>
                  </a:outerShdw>
                </a:effectLst>
                <a:latin typeface="Agency FB" pitchFamily="34" charset="0"/>
              </a:rPr>
              <a:t>Mahatma Gandhi fue asesinado el 30 de enero de 1948 en Birla </a:t>
            </a:r>
            <a:r>
              <a:rPr lang="es-PE" dirty="0" err="1" smtClean="0">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gradFill>
                <a:effectLst>
                  <a:outerShdw blurRad="38100" dist="38100" dir="2700000" algn="tl">
                    <a:srgbClr val="000000">
                      <a:alpha val="43137"/>
                    </a:srgbClr>
                  </a:outerShdw>
                </a:effectLst>
                <a:latin typeface="Agency FB" pitchFamily="34" charset="0"/>
              </a:rPr>
              <a:t>Bhavan</a:t>
            </a:r>
            <a:r>
              <a:rPr lang="es-PE" dirty="0" smtClean="0">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gradFill>
                <a:effectLst>
                  <a:outerShdw blurRad="38100" dist="38100" dir="2700000" algn="tl">
                    <a:srgbClr val="000000">
                      <a:alpha val="43137"/>
                    </a:srgbClr>
                  </a:outerShdw>
                </a:effectLst>
                <a:latin typeface="Agency FB" pitchFamily="34" charset="0"/>
              </a:rPr>
              <a:t>, en Nueva Delhi, por </a:t>
            </a:r>
            <a:r>
              <a:rPr lang="es-PE" dirty="0" err="1" smtClean="0">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gradFill>
                <a:effectLst>
                  <a:outerShdw blurRad="38100" dist="38100" dir="2700000" algn="tl">
                    <a:srgbClr val="000000">
                      <a:alpha val="43137"/>
                    </a:srgbClr>
                  </a:outerShdw>
                </a:effectLst>
                <a:latin typeface="Agency FB" pitchFamily="34" charset="0"/>
              </a:rPr>
              <a:t>Nathuram</a:t>
            </a:r>
            <a:r>
              <a:rPr lang="es-PE" dirty="0" smtClean="0">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gradFill>
                <a:effectLst>
                  <a:outerShdw blurRad="38100" dist="38100" dir="2700000" algn="tl">
                    <a:srgbClr val="000000">
                      <a:alpha val="43137"/>
                    </a:srgbClr>
                  </a:outerShdw>
                </a:effectLst>
                <a:latin typeface="Agency FB" pitchFamily="34" charset="0"/>
              </a:rPr>
              <a:t>  </a:t>
            </a:r>
            <a:r>
              <a:rPr lang="es-PE" dirty="0" err="1" smtClean="0">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gradFill>
                <a:effectLst>
                  <a:outerShdw blurRad="38100" dist="38100" dir="2700000" algn="tl">
                    <a:srgbClr val="000000">
                      <a:alpha val="43137"/>
                    </a:srgbClr>
                  </a:outerShdw>
                </a:effectLst>
                <a:latin typeface="Agency FB" pitchFamily="34" charset="0"/>
              </a:rPr>
              <a:t>Godse</a:t>
            </a:r>
            <a:r>
              <a:rPr lang="es-PE" dirty="0" smtClean="0">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gradFill>
                <a:effectLst>
                  <a:outerShdw blurRad="38100" dist="38100" dir="2700000" algn="tl">
                    <a:srgbClr val="000000">
                      <a:alpha val="43137"/>
                    </a:srgbClr>
                  </a:outerShdw>
                </a:effectLst>
                <a:latin typeface="Agency FB" pitchFamily="34" charset="0"/>
              </a:rPr>
              <a:t>, un radical hindú relacionado con grupos ultraderechistas de la India. Gandhi fue figura importante en la liberación de India, e instauró métodos de lucha social no violentos como la huelga de hambre.</a:t>
            </a:r>
          </a:p>
          <a:p>
            <a:endParaRPr lang="es-PE" dirty="0">
              <a:effectLst>
                <a:outerShdw blurRad="38100" dist="38100" dir="2700000" algn="tl">
                  <a:srgbClr val="000000">
                    <a:alpha val="43137"/>
                  </a:srgbClr>
                </a:outerShdw>
              </a:effectLst>
            </a:endParaRPr>
          </a:p>
        </p:txBody>
      </p:sp>
      <p:pic>
        <p:nvPicPr>
          <p:cNvPr id="74756" name="Picture 4" descr="http://www.jterminal.com/wp-content/uploads/2015/06/mahatma_gandhi.png"/>
          <p:cNvPicPr>
            <a:picLocks noChangeAspect="1" noChangeArrowheads="1"/>
          </p:cNvPicPr>
          <p:nvPr/>
        </p:nvPicPr>
        <p:blipFill>
          <a:blip r:embed="rId3"/>
          <a:srcRect/>
          <a:stretch>
            <a:fillRect/>
          </a:stretch>
        </p:blipFill>
        <p:spPr bwMode="auto">
          <a:xfrm>
            <a:off x="5929322" y="714356"/>
            <a:ext cx="2839799" cy="5310195"/>
          </a:xfrm>
          <a:prstGeom prst="rect">
            <a:avLst/>
          </a:prstGeom>
          <a:noFill/>
        </p:spPr>
      </p:pic>
      <p:sp>
        <p:nvSpPr>
          <p:cNvPr id="9" name="8 Rectángulo"/>
          <p:cNvSpPr/>
          <p:nvPr/>
        </p:nvSpPr>
        <p:spPr>
          <a:xfrm>
            <a:off x="0" y="0"/>
            <a:ext cx="9144000" cy="6858000"/>
          </a:xfrm>
          <a:prstGeom prst="rect">
            <a:avLst/>
          </a:prstGeom>
          <a:gradFill flip="none" rotWithShape="1">
            <a:gsLst>
              <a:gs pos="100000">
                <a:schemeClr val="tx2">
                  <a:lumMod val="10000"/>
                </a:schemeClr>
              </a:gs>
              <a:gs pos="50000">
                <a:schemeClr val="tx1">
                  <a:lumMod val="65000"/>
                  <a:shade val="67500"/>
                  <a:satMod val="115000"/>
                </a:schemeClr>
              </a:gs>
              <a:gs pos="100000">
                <a:schemeClr val="tx1">
                  <a:lumMod val="6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5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12" presetClass="entr" presetSubtype="2" fill="hold" nodeType="withEffect">
                                  <p:stCondLst>
                                    <p:cond delay="0"/>
                                  </p:stCondLst>
                                  <p:childTnLst>
                                    <p:set>
                                      <p:cBhvr>
                                        <p:cTn id="9" dur="1" fill="hold">
                                          <p:stCondLst>
                                            <p:cond delay="0"/>
                                          </p:stCondLst>
                                        </p:cTn>
                                        <p:tgtEl>
                                          <p:spTgt spid="74756"/>
                                        </p:tgtEl>
                                        <p:attrNameLst>
                                          <p:attrName>style.visibility</p:attrName>
                                        </p:attrNameLst>
                                      </p:cBhvr>
                                      <p:to>
                                        <p:strVal val="visible"/>
                                      </p:to>
                                    </p:set>
                                    <p:animEffect transition="in" filter="slide(fromRight)">
                                      <p:cBhvr>
                                        <p:cTn id="10" dur="3000"/>
                                        <p:tgtEl>
                                          <p:spTgt spid="747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6">
                  <a:lumMod val="50000"/>
                </a:schemeClr>
              </a:gs>
              <a:gs pos="30000">
                <a:srgbClr val="D49E6C"/>
              </a:gs>
              <a:gs pos="70000">
                <a:srgbClr val="A65528"/>
              </a:gs>
              <a:gs pos="100000">
                <a:srgbClr val="663012"/>
              </a:gs>
            </a:gsLst>
            <a:lin ang="5400000" scaled="1"/>
            <a:tileRect/>
          </a:gradFill>
        </p:spPr>
        <p:txBody>
          <a:bodyPr/>
          <a:lstStyle/>
          <a:p>
            <a:endParaRPr lang="es-ES" dirty="0"/>
          </a:p>
        </p:txBody>
      </p:sp>
      <p:pic>
        <p:nvPicPr>
          <p:cNvPr id="4" name="3 Imagen" descr="201368_chmury-gory-jezioro-aka-olte-kwiaty.jpg"/>
          <p:cNvPicPr>
            <a:picLocks noChangeAspect="1"/>
          </p:cNvPicPr>
          <p:nvPr/>
        </p:nvPicPr>
        <p:blipFill>
          <a:blip r:embed="rId2"/>
          <a:stretch>
            <a:fillRect/>
          </a:stretch>
        </p:blipFill>
        <p:spPr>
          <a:xfrm>
            <a:off x="0" y="6691"/>
            <a:ext cx="9144000" cy="6851309"/>
          </a:xfrm>
          <a:prstGeom prst="rect">
            <a:avLst/>
          </a:prstGeom>
        </p:spPr>
      </p:pic>
      <p:sp>
        <p:nvSpPr>
          <p:cNvPr id="6" name="5 Triángulo rectángulo"/>
          <p:cNvSpPr/>
          <p:nvPr/>
        </p:nvSpPr>
        <p:spPr>
          <a:xfrm>
            <a:off x="4643438" y="0"/>
            <a:ext cx="928694" cy="857232"/>
          </a:xfrm>
          <a:prstGeom prst="rtTriangle">
            <a:avLst/>
          </a:prstGeom>
          <a:blipFill>
            <a:blip r:embed="rId3" cstate="print"/>
            <a:stretch>
              <a:fillRect/>
            </a:stretch>
          </a:blipFill>
          <a:ln w="3175">
            <a:solidFill>
              <a:srgbClr val="FFFF00"/>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a:off x="3643306" y="0"/>
            <a:ext cx="866780" cy="857232"/>
          </a:xfrm>
          <a:prstGeom prst="rtTriangle">
            <a:avLst/>
          </a:prstGeom>
          <a:blipFill>
            <a:blip r:embed="rId4" cstate="print"/>
            <a:stretch>
              <a:fillRect/>
            </a:stretch>
          </a:blipFill>
          <a:ln w="3175">
            <a:solidFill>
              <a:srgbClr val="FFFF00"/>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a:off x="4643438" y="285728"/>
            <a:ext cx="928694" cy="857232"/>
          </a:xfrm>
          <a:prstGeom prst="rtTriangle">
            <a:avLst/>
          </a:prstGeom>
          <a:blipFill>
            <a:blip r:embed="rId3" cstate="print"/>
            <a:stretch>
              <a:fillRect/>
            </a:stretch>
          </a:blipFill>
          <a:ln w="3175">
            <a:solidFill>
              <a:srgbClr val="FFFF00"/>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H="1">
            <a:off x="3643306" y="285728"/>
            <a:ext cx="866780" cy="857232"/>
          </a:xfrm>
          <a:prstGeom prst="rtTriangle">
            <a:avLst/>
          </a:prstGeom>
          <a:blipFill>
            <a:blip r:embed="rId4" cstate="print"/>
            <a:stretch>
              <a:fillRect/>
            </a:stretch>
          </a:blipFill>
          <a:ln w="3175">
            <a:solidFill>
              <a:srgbClr val="FFFF00"/>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riángulo rectángulo"/>
          <p:cNvSpPr/>
          <p:nvPr/>
        </p:nvSpPr>
        <p:spPr>
          <a:xfrm>
            <a:off x="4643438" y="571504"/>
            <a:ext cx="928694" cy="857232"/>
          </a:xfrm>
          <a:prstGeom prst="rtTriangle">
            <a:avLst/>
          </a:prstGeom>
          <a:blipFill>
            <a:blip r:embed="rId3" cstate="print"/>
            <a:stretch>
              <a:fillRect/>
            </a:stretch>
          </a:blipFill>
          <a:ln w="3175">
            <a:solidFill>
              <a:srgbClr val="FFFF00"/>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riángulo rectángulo"/>
          <p:cNvSpPr/>
          <p:nvPr/>
        </p:nvSpPr>
        <p:spPr>
          <a:xfrm flipH="1">
            <a:off x="3643306" y="571504"/>
            <a:ext cx="866780" cy="857232"/>
          </a:xfrm>
          <a:prstGeom prst="rtTriangle">
            <a:avLst/>
          </a:prstGeom>
          <a:blipFill>
            <a:blip r:embed="rId4" cstate="print"/>
            <a:stretch>
              <a:fillRect/>
            </a:stretch>
          </a:blipFill>
          <a:ln w="3175">
            <a:solidFill>
              <a:srgbClr val="FFFF00"/>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Triángulo rectángulo"/>
          <p:cNvSpPr/>
          <p:nvPr/>
        </p:nvSpPr>
        <p:spPr>
          <a:xfrm>
            <a:off x="4643438" y="857232"/>
            <a:ext cx="928694" cy="857232"/>
          </a:xfrm>
          <a:prstGeom prst="rtTriangle">
            <a:avLst/>
          </a:prstGeom>
          <a:blipFill>
            <a:blip r:embed="rId3" cstate="print"/>
            <a:stretch>
              <a:fillRect/>
            </a:stretch>
          </a:blipFill>
          <a:ln w="3175">
            <a:solidFill>
              <a:srgbClr val="FFFF00"/>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Triángulo rectángulo"/>
          <p:cNvSpPr/>
          <p:nvPr/>
        </p:nvSpPr>
        <p:spPr>
          <a:xfrm flipH="1">
            <a:off x="3643306" y="857232"/>
            <a:ext cx="866780" cy="857232"/>
          </a:xfrm>
          <a:prstGeom prst="rtTriangle">
            <a:avLst/>
          </a:prstGeom>
          <a:blipFill>
            <a:blip r:embed="rId4" cstate="print"/>
            <a:stretch>
              <a:fillRect/>
            </a:stretch>
          </a:blipFill>
          <a:ln w="3175">
            <a:solidFill>
              <a:srgbClr val="FFFF00"/>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Triángulo rectángulo"/>
          <p:cNvSpPr/>
          <p:nvPr/>
        </p:nvSpPr>
        <p:spPr>
          <a:xfrm>
            <a:off x="4643438" y="1143008"/>
            <a:ext cx="928694" cy="857232"/>
          </a:xfrm>
          <a:prstGeom prst="rtTriangle">
            <a:avLst/>
          </a:prstGeom>
          <a:blipFill>
            <a:blip r:embed="rId3" cstate="print"/>
            <a:stretch>
              <a:fillRect/>
            </a:stretch>
          </a:blipFill>
          <a:ln w="3175">
            <a:solidFill>
              <a:srgbClr val="FFFF00"/>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Triángulo rectángulo"/>
          <p:cNvSpPr/>
          <p:nvPr/>
        </p:nvSpPr>
        <p:spPr>
          <a:xfrm flipH="1">
            <a:off x="3643306" y="1143008"/>
            <a:ext cx="866780" cy="857232"/>
          </a:xfrm>
          <a:prstGeom prst="rtTriangle">
            <a:avLst/>
          </a:prstGeom>
          <a:blipFill>
            <a:blip r:embed="rId4" cstate="print"/>
            <a:stretch>
              <a:fillRect/>
            </a:stretch>
          </a:blipFill>
          <a:ln w="3175">
            <a:solidFill>
              <a:srgbClr val="FFFF00"/>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Triángulo rectángulo"/>
          <p:cNvSpPr/>
          <p:nvPr/>
        </p:nvSpPr>
        <p:spPr>
          <a:xfrm>
            <a:off x="4643438" y="1428736"/>
            <a:ext cx="928694" cy="857232"/>
          </a:xfrm>
          <a:prstGeom prst="rtTriangle">
            <a:avLst/>
          </a:prstGeom>
          <a:blipFill>
            <a:blip r:embed="rId3" cstate="print"/>
            <a:stretch>
              <a:fillRect/>
            </a:stretch>
          </a:blipFill>
          <a:ln w="3175">
            <a:solidFill>
              <a:srgbClr val="FFFF00"/>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Triángulo rectángulo"/>
          <p:cNvSpPr/>
          <p:nvPr/>
        </p:nvSpPr>
        <p:spPr>
          <a:xfrm flipH="1">
            <a:off x="3643306" y="1428736"/>
            <a:ext cx="866780" cy="857232"/>
          </a:xfrm>
          <a:prstGeom prst="rtTriangle">
            <a:avLst/>
          </a:prstGeom>
          <a:blipFill>
            <a:blip r:embed="rId4" cstate="print"/>
            <a:stretch>
              <a:fillRect/>
            </a:stretch>
          </a:blipFill>
          <a:ln w="3175">
            <a:solidFill>
              <a:srgbClr val="FFFF00"/>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Triángulo rectángulo"/>
          <p:cNvSpPr/>
          <p:nvPr/>
        </p:nvSpPr>
        <p:spPr>
          <a:xfrm>
            <a:off x="4643438" y="1714512"/>
            <a:ext cx="928694" cy="857232"/>
          </a:xfrm>
          <a:prstGeom prst="rtTriangle">
            <a:avLst/>
          </a:prstGeom>
          <a:blipFill>
            <a:blip r:embed="rId3" cstate="print"/>
            <a:stretch>
              <a:fillRect/>
            </a:stretch>
          </a:blipFill>
          <a:ln w="3175">
            <a:solidFill>
              <a:srgbClr val="FFFF00"/>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Triángulo rectángulo"/>
          <p:cNvSpPr/>
          <p:nvPr/>
        </p:nvSpPr>
        <p:spPr>
          <a:xfrm flipH="1">
            <a:off x="3643306" y="1714512"/>
            <a:ext cx="866780" cy="857232"/>
          </a:xfrm>
          <a:prstGeom prst="rtTriangle">
            <a:avLst/>
          </a:prstGeom>
          <a:blipFill>
            <a:blip r:embed="rId4" cstate="print"/>
            <a:stretch>
              <a:fillRect/>
            </a:stretch>
          </a:blipFill>
          <a:ln w="3175">
            <a:solidFill>
              <a:srgbClr val="FFFF00"/>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Triángulo rectángulo"/>
          <p:cNvSpPr/>
          <p:nvPr/>
        </p:nvSpPr>
        <p:spPr>
          <a:xfrm>
            <a:off x="4643438" y="2000240"/>
            <a:ext cx="928694" cy="857232"/>
          </a:xfrm>
          <a:prstGeom prst="rtTriangle">
            <a:avLst/>
          </a:prstGeom>
          <a:blipFill>
            <a:blip r:embed="rId3" cstate="print"/>
            <a:stretch>
              <a:fillRect/>
            </a:stretch>
          </a:blipFill>
          <a:ln w="3175">
            <a:solidFill>
              <a:srgbClr val="FFFF00"/>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Triángulo rectángulo"/>
          <p:cNvSpPr/>
          <p:nvPr/>
        </p:nvSpPr>
        <p:spPr>
          <a:xfrm flipH="1">
            <a:off x="3643306" y="2000240"/>
            <a:ext cx="866780" cy="857232"/>
          </a:xfrm>
          <a:prstGeom prst="rtTriangle">
            <a:avLst/>
          </a:prstGeom>
          <a:blipFill>
            <a:blip r:embed="rId4" cstate="print"/>
            <a:stretch>
              <a:fillRect/>
            </a:stretch>
          </a:blipFill>
          <a:ln w="3175">
            <a:solidFill>
              <a:srgbClr val="FFFF00"/>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Triángulo rectángulo"/>
          <p:cNvSpPr/>
          <p:nvPr/>
        </p:nvSpPr>
        <p:spPr>
          <a:xfrm>
            <a:off x="4643438" y="2286016"/>
            <a:ext cx="928694" cy="857232"/>
          </a:xfrm>
          <a:prstGeom prst="rtTriangle">
            <a:avLst/>
          </a:prstGeom>
          <a:blipFill>
            <a:blip r:embed="rId3" cstate="print"/>
            <a:stretch>
              <a:fillRect/>
            </a:stretch>
          </a:blipFill>
          <a:ln w="3175">
            <a:solidFill>
              <a:srgbClr val="FFFF00"/>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Triángulo rectángulo"/>
          <p:cNvSpPr/>
          <p:nvPr/>
        </p:nvSpPr>
        <p:spPr>
          <a:xfrm flipH="1">
            <a:off x="3643306" y="2286016"/>
            <a:ext cx="866780" cy="857232"/>
          </a:xfrm>
          <a:prstGeom prst="rtTriangle">
            <a:avLst/>
          </a:prstGeom>
          <a:blipFill>
            <a:blip r:embed="rId4" cstate="print"/>
            <a:stretch>
              <a:fillRect/>
            </a:stretch>
          </a:blipFill>
          <a:ln w="3175">
            <a:solidFill>
              <a:srgbClr val="FFFF00"/>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Triángulo rectángulo"/>
          <p:cNvSpPr/>
          <p:nvPr/>
        </p:nvSpPr>
        <p:spPr>
          <a:xfrm>
            <a:off x="4643438" y="2571744"/>
            <a:ext cx="928694" cy="857232"/>
          </a:xfrm>
          <a:prstGeom prst="rtTriangle">
            <a:avLst/>
          </a:prstGeom>
          <a:blipFill>
            <a:blip r:embed="rId3" cstate="print"/>
            <a:stretch>
              <a:fillRect/>
            </a:stretch>
          </a:blipFill>
          <a:ln w="3175">
            <a:solidFill>
              <a:srgbClr val="FFFF00"/>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Triángulo rectángulo"/>
          <p:cNvSpPr/>
          <p:nvPr/>
        </p:nvSpPr>
        <p:spPr>
          <a:xfrm flipH="1">
            <a:off x="3643306" y="2571744"/>
            <a:ext cx="866780" cy="857232"/>
          </a:xfrm>
          <a:prstGeom prst="rtTriangle">
            <a:avLst/>
          </a:prstGeom>
          <a:blipFill>
            <a:blip r:embed="rId4" cstate="print"/>
            <a:stretch>
              <a:fillRect/>
            </a:stretch>
          </a:blipFill>
          <a:ln w="3175">
            <a:solidFill>
              <a:srgbClr val="FFFF00"/>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Triángulo rectángulo"/>
          <p:cNvSpPr/>
          <p:nvPr/>
        </p:nvSpPr>
        <p:spPr>
          <a:xfrm>
            <a:off x="4643438" y="2857520"/>
            <a:ext cx="928694" cy="857232"/>
          </a:xfrm>
          <a:prstGeom prst="rtTriangle">
            <a:avLst/>
          </a:prstGeom>
          <a:blipFill>
            <a:blip r:embed="rId3" cstate="print"/>
            <a:stretch>
              <a:fillRect/>
            </a:stretch>
          </a:blipFill>
          <a:ln w="3175">
            <a:solidFill>
              <a:srgbClr val="FFFF00"/>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Triángulo rectángulo"/>
          <p:cNvSpPr/>
          <p:nvPr/>
        </p:nvSpPr>
        <p:spPr>
          <a:xfrm flipH="1">
            <a:off x="3643306" y="2857520"/>
            <a:ext cx="866780" cy="857232"/>
          </a:xfrm>
          <a:prstGeom prst="rtTriangle">
            <a:avLst/>
          </a:prstGeom>
          <a:blipFill>
            <a:blip r:embed="rId4" cstate="print"/>
            <a:stretch>
              <a:fillRect/>
            </a:stretch>
          </a:blipFill>
          <a:ln w="3175">
            <a:solidFill>
              <a:srgbClr val="FFFF00"/>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Triángulo rectángulo"/>
          <p:cNvSpPr/>
          <p:nvPr/>
        </p:nvSpPr>
        <p:spPr>
          <a:xfrm>
            <a:off x="4643438" y="3143248"/>
            <a:ext cx="928694" cy="857232"/>
          </a:xfrm>
          <a:prstGeom prst="rtTriangle">
            <a:avLst/>
          </a:prstGeom>
          <a:blipFill>
            <a:blip r:embed="rId3" cstate="print"/>
            <a:stretch>
              <a:fillRect/>
            </a:stretch>
          </a:blipFill>
          <a:ln w="3175">
            <a:solidFill>
              <a:srgbClr val="FFFF00"/>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Triángulo rectángulo"/>
          <p:cNvSpPr/>
          <p:nvPr/>
        </p:nvSpPr>
        <p:spPr>
          <a:xfrm flipH="1">
            <a:off x="3643306" y="3143248"/>
            <a:ext cx="866780" cy="857232"/>
          </a:xfrm>
          <a:prstGeom prst="rtTriangle">
            <a:avLst/>
          </a:prstGeom>
          <a:blipFill>
            <a:blip r:embed="rId4" cstate="print"/>
            <a:stretch>
              <a:fillRect/>
            </a:stretch>
          </a:blipFill>
          <a:ln w="3175">
            <a:solidFill>
              <a:srgbClr val="FFFF00"/>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Triángulo rectángulo"/>
          <p:cNvSpPr/>
          <p:nvPr/>
        </p:nvSpPr>
        <p:spPr>
          <a:xfrm>
            <a:off x="4643438" y="3429024"/>
            <a:ext cx="928694" cy="857232"/>
          </a:xfrm>
          <a:prstGeom prst="rtTriangle">
            <a:avLst/>
          </a:prstGeom>
          <a:blipFill>
            <a:blip r:embed="rId3" cstate="print"/>
            <a:stretch>
              <a:fillRect/>
            </a:stretch>
          </a:blipFill>
          <a:ln w="3175">
            <a:solidFill>
              <a:srgbClr val="FFFF00"/>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Triángulo rectángulo"/>
          <p:cNvSpPr/>
          <p:nvPr/>
        </p:nvSpPr>
        <p:spPr>
          <a:xfrm flipH="1">
            <a:off x="3643306" y="3429024"/>
            <a:ext cx="866780" cy="857232"/>
          </a:xfrm>
          <a:prstGeom prst="rtTriangle">
            <a:avLst/>
          </a:prstGeom>
          <a:blipFill>
            <a:blip r:embed="rId4" cstate="print"/>
            <a:stretch>
              <a:fillRect/>
            </a:stretch>
          </a:blipFill>
          <a:ln w="3175">
            <a:solidFill>
              <a:srgbClr val="FFFF00"/>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Triángulo rectángulo"/>
          <p:cNvSpPr/>
          <p:nvPr/>
        </p:nvSpPr>
        <p:spPr>
          <a:xfrm>
            <a:off x="4643438" y="3714752"/>
            <a:ext cx="928694" cy="857232"/>
          </a:xfrm>
          <a:prstGeom prst="rtTriangle">
            <a:avLst/>
          </a:prstGeom>
          <a:blipFill>
            <a:blip r:embed="rId3" cstate="print"/>
            <a:stretch>
              <a:fillRect/>
            </a:stretch>
          </a:blipFill>
          <a:ln w="3175">
            <a:solidFill>
              <a:srgbClr val="FFFF00"/>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Triángulo rectángulo"/>
          <p:cNvSpPr/>
          <p:nvPr/>
        </p:nvSpPr>
        <p:spPr>
          <a:xfrm flipH="1">
            <a:off x="3643306" y="3714752"/>
            <a:ext cx="866780" cy="857232"/>
          </a:xfrm>
          <a:prstGeom prst="rtTriangle">
            <a:avLst/>
          </a:prstGeom>
          <a:blipFill>
            <a:blip r:embed="rId4" cstate="print"/>
            <a:stretch>
              <a:fillRect/>
            </a:stretch>
          </a:blipFill>
          <a:ln w="3175">
            <a:solidFill>
              <a:srgbClr val="FFFF00"/>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Triángulo rectángulo"/>
          <p:cNvSpPr/>
          <p:nvPr/>
        </p:nvSpPr>
        <p:spPr>
          <a:xfrm>
            <a:off x="4643438" y="4000528"/>
            <a:ext cx="928694" cy="857232"/>
          </a:xfrm>
          <a:prstGeom prst="rtTriangle">
            <a:avLst/>
          </a:prstGeom>
          <a:blipFill>
            <a:blip r:embed="rId3" cstate="print"/>
            <a:stretch>
              <a:fillRect/>
            </a:stretch>
          </a:blipFill>
          <a:ln w="3175">
            <a:solidFill>
              <a:srgbClr val="FFFF00"/>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Triángulo rectángulo"/>
          <p:cNvSpPr/>
          <p:nvPr/>
        </p:nvSpPr>
        <p:spPr>
          <a:xfrm flipH="1">
            <a:off x="3643306" y="4000528"/>
            <a:ext cx="866780" cy="857232"/>
          </a:xfrm>
          <a:prstGeom prst="rtTriangle">
            <a:avLst/>
          </a:prstGeom>
          <a:blipFill>
            <a:blip r:embed="rId4" cstate="print"/>
            <a:stretch>
              <a:fillRect/>
            </a:stretch>
          </a:blipFill>
          <a:ln w="3175">
            <a:solidFill>
              <a:srgbClr val="FFFF00"/>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Triángulo rectángulo"/>
          <p:cNvSpPr/>
          <p:nvPr/>
        </p:nvSpPr>
        <p:spPr>
          <a:xfrm>
            <a:off x="4643438" y="4286256"/>
            <a:ext cx="928694" cy="857232"/>
          </a:xfrm>
          <a:prstGeom prst="rtTriangle">
            <a:avLst/>
          </a:prstGeom>
          <a:blipFill>
            <a:blip r:embed="rId3" cstate="print"/>
            <a:stretch>
              <a:fillRect/>
            </a:stretch>
          </a:blipFill>
          <a:ln w="3175">
            <a:solidFill>
              <a:srgbClr val="FFFF00"/>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Triángulo rectángulo"/>
          <p:cNvSpPr/>
          <p:nvPr/>
        </p:nvSpPr>
        <p:spPr>
          <a:xfrm flipH="1">
            <a:off x="3643306" y="4286256"/>
            <a:ext cx="866780" cy="857232"/>
          </a:xfrm>
          <a:prstGeom prst="rtTriangle">
            <a:avLst/>
          </a:prstGeom>
          <a:blipFill>
            <a:blip r:embed="rId4" cstate="print"/>
            <a:stretch>
              <a:fillRect/>
            </a:stretch>
          </a:blipFill>
          <a:ln w="3175">
            <a:solidFill>
              <a:srgbClr val="FFFF00"/>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Triángulo rectángulo"/>
          <p:cNvSpPr/>
          <p:nvPr/>
        </p:nvSpPr>
        <p:spPr>
          <a:xfrm>
            <a:off x="4643438" y="4500570"/>
            <a:ext cx="928694" cy="857232"/>
          </a:xfrm>
          <a:prstGeom prst="rtTriangle">
            <a:avLst/>
          </a:prstGeom>
          <a:blipFill>
            <a:blip r:embed="rId3" cstate="print"/>
            <a:stretch>
              <a:fillRect/>
            </a:stretch>
          </a:blipFill>
          <a:ln w="3175">
            <a:solidFill>
              <a:srgbClr val="FFFF00"/>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Triángulo rectángulo"/>
          <p:cNvSpPr/>
          <p:nvPr/>
        </p:nvSpPr>
        <p:spPr>
          <a:xfrm flipH="1">
            <a:off x="3643306" y="4500570"/>
            <a:ext cx="866780" cy="857232"/>
          </a:xfrm>
          <a:prstGeom prst="rtTriangle">
            <a:avLst/>
          </a:prstGeom>
          <a:blipFill>
            <a:blip r:embed="rId4" cstate="print"/>
            <a:stretch>
              <a:fillRect/>
            </a:stretch>
          </a:blipFill>
          <a:ln w="3175">
            <a:solidFill>
              <a:srgbClr val="FFFF00"/>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Triángulo rectángulo"/>
          <p:cNvSpPr/>
          <p:nvPr/>
        </p:nvSpPr>
        <p:spPr>
          <a:xfrm>
            <a:off x="4643438" y="4786298"/>
            <a:ext cx="928694" cy="857232"/>
          </a:xfrm>
          <a:prstGeom prst="rtTriangle">
            <a:avLst/>
          </a:prstGeom>
          <a:blipFill>
            <a:blip r:embed="rId3" cstate="print"/>
            <a:stretch>
              <a:fillRect/>
            </a:stretch>
          </a:blipFill>
          <a:ln w="3175">
            <a:solidFill>
              <a:srgbClr val="FFFF00"/>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Triángulo rectángulo"/>
          <p:cNvSpPr/>
          <p:nvPr/>
        </p:nvSpPr>
        <p:spPr>
          <a:xfrm flipH="1">
            <a:off x="3643306" y="4786298"/>
            <a:ext cx="866780" cy="857232"/>
          </a:xfrm>
          <a:prstGeom prst="rtTriangle">
            <a:avLst/>
          </a:prstGeom>
          <a:blipFill>
            <a:blip r:embed="rId4" cstate="print"/>
            <a:stretch>
              <a:fillRect/>
            </a:stretch>
          </a:blipFill>
          <a:ln w="3175">
            <a:solidFill>
              <a:srgbClr val="FFFF00"/>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Triángulo rectángulo"/>
          <p:cNvSpPr/>
          <p:nvPr/>
        </p:nvSpPr>
        <p:spPr>
          <a:xfrm>
            <a:off x="4643438" y="5072074"/>
            <a:ext cx="928694" cy="857232"/>
          </a:xfrm>
          <a:prstGeom prst="rtTriangle">
            <a:avLst/>
          </a:prstGeom>
          <a:blipFill>
            <a:blip r:embed="rId3" cstate="print"/>
            <a:stretch>
              <a:fillRect/>
            </a:stretch>
          </a:blipFill>
          <a:ln w="3175">
            <a:solidFill>
              <a:srgbClr val="FFFF00"/>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Triángulo rectángulo"/>
          <p:cNvSpPr/>
          <p:nvPr/>
        </p:nvSpPr>
        <p:spPr>
          <a:xfrm flipH="1">
            <a:off x="3643306" y="5072074"/>
            <a:ext cx="866780" cy="857232"/>
          </a:xfrm>
          <a:prstGeom prst="rtTriangle">
            <a:avLst/>
          </a:prstGeom>
          <a:blipFill>
            <a:blip r:embed="rId4" cstate="print"/>
            <a:stretch>
              <a:fillRect/>
            </a:stretch>
          </a:blipFill>
          <a:ln w="3175">
            <a:solidFill>
              <a:srgbClr val="FFFF00"/>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Triángulo rectángulo"/>
          <p:cNvSpPr/>
          <p:nvPr/>
        </p:nvSpPr>
        <p:spPr>
          <a:xfrm>
            <a:off x="4643438" y="5357802"/>
            <a:ext cx="928694" cy="857232"/>
          </a:xfrm>
          <a:prstGeom prst="rtTriangle">
            <a:avLst/>
          </a:prstGeom>
          <a:blipFill>
            <a:blip r:embed="rId3" cstate="print"/>
            <a:stretch>
              <a:fillRect/>
            </a:stretch>
          </a:blipFill>
          <a:ln w="3175">
            <a:solidFill>
              <a:srgbClr val="FFFF00"/>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Triángulo rectángulo"/>
          <p:cNvSpPr/>
          <p:nvPr/>
        </p:nvSpPr>
        <p:spPr>
          <a:xfrm flipH="1">
            <a:off x="3643306" y="5357802"/>
            <a:ext cx="866780" cy="857232"/>
          </a:xfrm>
          <a:prstGeom prst="rtTriangle">
            <a:avLst/>
          </a:prstGeom>
          <a:blipFill>
            <a:blip r:embed="rId4" cstate="print"/>
            <a:stretch>
              <a:fillRect/>
            </a:stretch>
          </a:blipFill>
          <a:ln w="3175">
            <a:solidFill>
              <a:srgbClr val="FFFF00"/>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Triángulo rectángulo"/>
          <p:cNvSpPr/>
          <p:nvPr/>
        </p:nvSpPr>
        <p:spPr>
          <a:xfrm>
            <a:off x="4643438" y="5643578"/>
            <a:ext cx="928694" cy="857232"/>
          </a:xfrm>
          <a:prstGeom prst="rtTriangle">
            <a:avLst/>
          </a:prstGeom>
          <a:blipFill>
            <a:blip r:embed="rId3" cstate="print"/>
            <a:stretch>
              <a:fillRect/>
            </a:stretch>
          </a:blipFill>
          <a:ln w="3175">
            <a:solidFill>
              <a:srgbClr val="FFFF00"/>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Triángulo rectángulo"/>
          <p:cNvSpPr/>
          <p:nvPr/>
        </p:nvSpPr>
        <p:spPr>
          <a:xfrm flipH="1">
            <a:off x="3643306" y="5643578"/>
            <a:ext cx="866780" cy="857232"/>
          </a:xfrm>
          <a:prstGeom prst="rtTriangle">
            <a:avLst/>
          </a:prstGeom>
          <a:blipFill>
            <a:blip r:embed="rId4" cstate="print"/>
            <a:stretch>
              <a:fillRect/>
            </a:stretch>
          </a:blipFill>
          <a:ln w="3175">
            <a:solidFill>
              <a:srgbClr val="FFFF00"/>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Triángulo rectángulo"/>
          <p:cNvSpPr/>
          <p:nvPr/>
        </p:nvSpPr>
        <p:spPr>
          <a:xfrm>
            <a:off x="4643438" y="5929306"/>
            <a:ext cx="928694" cy="857232"/>
          </a:xfrm>
          <a:prstGeom prst="rtTriangle">
            <a:avLst/>
          </a:prstGeom>
          <a:blipFill>
            <a:blip r:embed="rId3" cstate="print"/>
            <a:stretch>
              <a:fillRect/>
            </a:stretch>
          </a:blipFill>
          <a:ln w="3175">
            <a:solidFill>
              <a:srgbClr val="FFFF00"/>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Triángulo rectángulo"/>
          <p:cNvSpPr/>
          <p:nvPr/>
        </p:nvSpPr>
        <p:spPr>
          <a:xfrm flipH="1">
            <a:off x="3643306" y="5929306"/>
            <a:ext cx="866780" cy="857232"/>
          </a:xfrm>
          <a:prstGeom prst="rtTriangle">
            <a:avLst/>
          </a:prstGeom>
          <a:blipFill>
            <a:blip r:embed="rId4" cstate="print"/>
            <a:stretch>
              <a:fillRect/>
            </a:stretch>
          </a:blipFill>
          <a:ln w="3175">
            <a:solidFill>
              <a:srgbClr val="FFFF00"/>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CuadroTexto"/>
          <p:cNvSpPr txBox="1"/>
          <p:nvPr/>
        </p:nvSpPr>
        <p:spPr>
          <a:xfrm>
            <a:off x="1500166" y="785794"/>
            <a:ext cx="6286544" cy="923330"/>
          </a:xfrm>
          <a:prstGeom prst="rect">
            <a:avLst/>
          </a:prstGeom>
          <a:noFill/>
        </p:spPr>
        <p:txBody>
          <a:bodyPr wrap="square" rtlCol="0">
            <a:spAutoFit/>
          </a:bodyPr>
          <a:lstStyle/>
          <a:p>
            <a:pPr algn="ctr"/>
            <a:r>
              <a:rPr lang="es-PE" dirty="0" smtClean="0">
                <a:effectLst>
                  <a:outerShdw blurRad="38100" dist="38100" dir="2700000" algn="tl">
                    <a:srgbClr val="000000">
                      <a:alpha val="43137"/>
                    </a:srgbClr>
                  </a:outerShdw>
                </a:effectLst>
                <a:latin typeface="Lucida Calligraphy" pitchFamily="66" charset="0"/>
              </a:rPr>
              <a:t>Nuestra recompensa se encuentra en el esfuerzo y no en el resultado. Un esfuerzo total es una victoria completa</a:t>
            </a:r>
            <a:endParaRPr lang="es-PE" dirty="0">
              <a:effectLst>
                <a:outerShdw blurRad="38100" dist="38100" dir="2700000" algn="tl">
                  <a:srgbClr val="000000">
                    <a:alpha val="43137"/>
                  </a:srgbClr>
                </a:outerShdw>
              </a:effectLst>
              <a:latin typeface="Lucida Calligraphy" pitchFamily="66" charset="0"/>
            </a:endParaRPr>
          </a:p>
        </p:txBody>
      </p:sp>
      <p:sp>
        <p:nvSpPr>
          <p:cNvPr id="71" name="70 Rectángulo"/>
          <p:cNvSpPr/>
          <p:nvPr/>
        </p:nvSpPr>
        <p:spPr>
          <a:xfrm>
            <a:off x="0" y="0"/>
            <a:ext cx="9144000" cy="6858000"/>
          </a:xfrm>
          <a:prstGeom prst="rect">
            <a:avLst/>
          </a:prstGeom>
          <a:gradFill flip="none" rotWithShape="1">
            <a:gsLst>
              <a:gs pos="100000">
                <a:schemeClr val="tx2">
                  <a:lumMod val="10000"/>
                </a:schemeClr>
              </a:gs>
              <a:gs pos="50000">
                <a:schemeClr val="tx1">
                  <a:lumMod val="65000"/>
                  <a:shade val="67500"/>
                  <a:satMod val="115000"/>
                </a:schemeClr>
              </a:gs>
              <a:gs pos="100000">
                <a:schemeClr val="tx1">
                  <a:lumMod val="6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1"/>
                                        </p:tgtEl>
                                        <p:attrNameLst>
                                          <p:attrName>style.opacity</p:attrName>
                                        </p:attrNameLst>
                                      </p:cBhvr>
                                      <p:to>
                                        <p:strVal val="0"/>
                                      </p:to>
                                    </p:set>
                                    <p:animEffect filter="image" prLst="opacity: 0">
                                      <p:cBhvr rctx="IE">
                                        <p:cTn id="7" dur="indefinite"/>
                                        <p:tgtEl>
                                          <p:spTgt spid="71"/>
                                        </p:tgtEl>
                                      </p:cBhvr>
                                    </p:animEffect>
                                  </p:childTnLst>
                                </p:cTn>
                              </p:par>
                              <p:par>
                                <p:cTn id="8" presetID="2" presetClass="entr" presetSubtype="4"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ppt_x"/>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ppt_x"/>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ppt_x"/>
                                          </p:val>
                                        </p:tav>
                                        <p:tav tm="100000">
                                          <p:val>
                                            <p:strVal val="#ppt_x"/>
                                          </p:val>
                                        </p:tav>
                                      </p:tavLst>
                                    </p:anim>
                                    <p:anim calcmode="lin" valueType="num">
                                      <p:cBhvr additive="base">
                                        <p:cTn id="19" dur="3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ppt_x"/>
                                          </p:val>
                                        </p:tav>
                                        <p:tav tm="100000">
                                          <p:val>
                                            <p:strVal val="#ppt_x"/>
                                          </p:val>
                                        </p:tav>
                                      </p:tavLst>
                                    </p:anim>
                                    <p:anim calcmode="lin" valueType="num">
                                      <p:cBhvr additive="base">
                                        <p:cTn id="23" dur="3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30"/>
                                        </p:tgtEl>
                                        <p:attrNameLst>
                                          <p:attrName>style.visibility</p:attrName>
                                        </p:attrNameLst>
                                      </p:cBhvr>
                                      <p:to>
                                        <p:strVal val="visible"/>
                                      </p:to>
                                    </p:set>
                                    <p:anim calcmode="lin" valueType="num">
                                      <p:cBhvr additive="base">
                                        <p:cTn id="26" dur="3000" fill="hold"/>
                                        <p:tgtEl>
                                          <p:spTgt spid="30"/>
                                        </p:tgtEl>
                                        <p:attrNameLst>
                                          <p:attrName>ppt_x</p:attrName>
                                        </p:attrNameLst>
                                      </p:cBhvr>
                                      <p:tavLst>
                                        <p:tav tm="0">
                                          <p:val>
                                            <p:strVal val="#ppt_x"/>
                                          </p:val>
                                        </p:tav>
                                        <p:tav tm="100000">
                                          <p:val>
                                            <p:strVal val="#ppt_x"/>
                                          </p:val>
                                        </p:tav>
                                      </p:tavLst>
                                    </p:anim>
                                    <p:anim calcmode="lin" valueType="num">
                                      <p:cBhvr additive="base">
                                        <p:cTn id="27" dur="3000" fill="hold"/>
                                        <p:tgtEl>
                                          <p:spTgt spid="30"/>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31"/>
                                        </p:tgtEl>
                                        <p:attrNameLst>
                                          <p:attrName>style.visibility</p:attrName>
                                        </p:attrNameLst>
                                      </p:cBhvr>
                                      <p:to>
                                        <p:strVal val="visible"/>
                                      </p:to>
                                    </p:set>
                                    <p:anim calcmode="lin" valueType="num">
                                      <p:cBhvr additive="base">
                                        <p:cTn id="30" dur="3000" fill="hold"/>
                                        <p:tgtEl>
                                          <p:spTgt spid="31"/>
                                        </p:tgtEl>
                                        <p:attrNameLst>
                                          <p:attrName>ppt_x</p:attrName>
                                        </p:attrNameLst>
                                      </p:cBhvr>
                                      <p:tavLst>
                                        <p:tav tm="0">
                                          <p:val>
                                            <p:strVal val="#ppt_x"/>
                                          </p:val>
                                        </p:tav>
                                        <p:tav tm="100000">
                                          <p:val>
                                            <p:strVal val="#ppt_x"/>
                                          </p:val>
                                        </p:tav>
                                      </p:tavLst>
                                    </p:anim>
                                    <p:anim calcmode="lin" valueType="num">
                                      <p:cBhvr additive="base">
                                        <p:cTn id="31" dur="3000" fill="hold"/>
                                        <p:tgtEl>
                                          <p:spTgt spid="31"/>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32"/>
                                        </p:tgtEl>
                                        <p:attrNameLst>
                                          <p:attrName>style.visibility</p:attrName>
                                        </p:attrNameLst>
                                      </p:cBhvr>
                                      <p:to>
                                        <p:strVal val="visible"/>
                                      </p:to>
                                    </p:set>
                                    <p:anim calcmode="lin" valueType="num">
                                      <p:cBhvr additive="base">
                                        <p:cTn id="34" dur="3000" fill="hold"/>
                                        <p:tgtEl>
                                          <p:spTgt spid="32"/>
                                        </p:tgtEl>
                                        <p:attrNameLst>
                                          <p:attrName>ppt_x</p:attrName>
                                        </p:attrNameLst>
                                      </p:cBhvr>
                                      <p:tavLst>
                                        <p:tav tm="0">
                                          <p:val>
                                            <p:strVal val="#ppt_x"/>
                                          </p:val>
                                        </p:tav>
                                        <p:tav tm="100000">
                                          <p:val>
                                            <p:strVal val="#ppt_x"/>
                                          </p:val>
                                        </p:tav>
                                      </p:tavLst>
                                    </p:anim>
                                    <p:anim calcmode="lin" valueType="num">
                                      <p:cBhvr additive="base">
                                        <p:cTn id="35" dur="3000" fill="hold"/>
                                        <p:tgtEl>
                                          <p:spTgt spid="32"/>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33"/>
                                        </p:tgtEl>
                                        <p:attrNameLst>
                                          <p:attrName>style.visibility</p:attrName>
                                        </p:attrNameLst>
                                      </p:cBhvr>
                                      <p:to>
                                        <p:strVal val="visible"/>
                                      </p:to>
                                    </p:set>
                                    <p:anim calcmode="lin" valueType="num">
                                      <p:cBhvr additive="base">
                                        <p:cTn id="38" dur="3000" fill="hold"/>
                                        <p:tgtEl>
                                          <p:spTgt spid="33"/>
                                        </p:tgtEl>
                                        <p:attrNameLst>
                                          <p:attrName>ppt_x</p:attrName>
                                        </p:attrNameLst>
                                      </p:cBhvr>
                                      <p:tavLst>
                                        <p:tav tm="0">
                                          <p:val>
                                            <p:strVal val="#ppt_x"/>
                                          </p:val>
                                        </p:tav>
                                        <p:tav tm="100000">
                                          <p:val>
                                            <p:strVal val="#ppt_x"/>
                                          </p:val>
                                        </p:tav>
                                      </p:tavLst>
                                    </p:anim>
                                    <p:anim calcmode="lin" valueType="num">
                                      <p:cBhvr additive="base">
                                        <p:cTn id="39" dur="3000" fill="hold"/>
                                        <p:tgtEl>
                                          <p:spTgt spid="33"/>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34"/>
                                        </p:tgtEl>
                                        <p:attrNameLst>
                                          <p:attrName>style.visibility</p:attrName>
                                        </p:attrNameLst>
                                      </p:cBhvr>
                                      <p:to>
                                        <p:strVal val="visible"/>
                                      </p:to>
                                    </p:set>
                                    <p:anim calcmode="lin" valueType="num">
                                      <p:cBhvr additive="base">
                                        <p:cTn id="42" dur="3000" fill="hold"/>
                                        <p:tgtEl>
                                          <p:spTgt spid="34"/>
                                        </p:tgtEl>
                                        <p:attrNameLst>
                                          <p:attrName>ppt_x</p:attrName>
                                        </p:attrNameLst>
                                      </p:cBhvr>
                                      <p:tavLst>
                                        <p:tav tm="0">
                                          <p:val>
                                            <p:strVal val="#ppt_x"/>
                                          </p:val>
                                        </p:tav>
                                        <p:tav tm="100000">
                                          <p:val>
                                            <p:strVal val="#ppt_x"/>
                                          </p:val>
                                        </p:tav>
                                      </p:tavLst>
                                    </p:anim>
                                    <p:anim calcmode="lin" valueType="num">
                                      <p:cBhvr additive="base">
                                        <p:cTn id="43" dur="3000" fill="hold"/>
                                        <p:tgtEl>
                                          <p:spTgt spid="34"/>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35"/>
                                        </p:tgtEl>
                                        <p:attrNameLst>
                                          <p:attrName>style.visibility</p:attrName>
                                        </p:attrNameLst>
                                      </p:cBhvr>
                                      <p:to>
                                        <p:strVal val="visible"/>
                                      </p:to>
                                    </p:set>
                                    <p:anim calcmode="lin" valueType="num">
                                      <p:cBhvr additive="base">
                                        <p:cTn id="46" dur="3000" fill="hold"/>
                                        <p:tgtEl>
                                          <p:spTgt spid="35"/>
                                        </p:tgtEl>
                                        <p:attrNameLst>
                                          <p:attrName>ppt_x</p:attrName>
                                        </p:attrNameLst>
                                      </p:cBhvr>
                                      <p:tavLst>
                                        <p:tav tm="0">
                                          <p:val>
                                            <p:strVal val="#ppt_x"/>
                                          </p:val>
                                        </p:tav>
                                        <p:tav tm="100000">
                                          <p:val>
                                            <p:strVal val="#ppt_x"/>
                                          </p:val>
                                        </p:tav>
                                      </p:tavLst>
                                    </p:anim>
                                    <p:anim calcmode="lin" valueType="num">
                                      <p:cBhvr additive="base">
                                        <p:cTn id="47" dur="3000" fill="hold"/>
                                        <p:tgtEl>
                                          <p:spTgt spid="35"/>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36"/>
                                        </p:tgtEl>
                                        <p:attrNameLst>
                                          <p:attrName>style.visibility</p:attrName>
                                        </p:attrNameLst>
                                      </p:cBhvr>
                                      <p:to>
                                        <p:strVal val="visible"/>
                                      </p:to>
                                    </p:set>
                                    <p:anim calcmode="lin" valueType="num">
                                      <p:cBhvr additive="base">
                                        <p:cTn id="50" dur="3000" fill="hold"/>
                                        <p:tgtEl>
                                          <p:spTgt spid="36"/>
                                        </p:tgtEl>
                                        <p:attrNameLst>
                                          <p:attrName>ppt_x</p:attrName>
                                        </p:attrNameLst>
                                      </p:cBhvr>
                                      <p:tavLst>
                                        <p:tav tm="0">
                                          <p:val>
                                            <p:strVal val="#ppt_x"/>
                                          </p:val>
                                        </p:tav>
                                        <p:tav tm="100000">
                                          <p:val>
                                            <p:strVal val="#ppt_x"/>
                                          </p:val>
                                        </p:tav>
                                      </p:tavLst>
                                    </p:anim>
                                    <p:anim calcmode="lin" valueType="num">
                                      <p:cBhvr additive="base">
                                        <p:cTn id="51" dur="3000" fill="hold"/>
                                        <p:tgtEl>
                                          <p:spTgt spid="36"/>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37"/>
                                        </p:tgtEl>
                                        <p:attrNameLst>
                                          <p:attrName>style.visibility</p:attrName>
                                        </p:attrNameLst>
                                      </p:cBhvr>
                                      <p:to>
                                        <p:strVal val="visible"/>
                                      </p:to>
                                    </p:set>
                                    <p:anim calcmode="lin" valueType="num">
                                      <p:cBhvr additive="base">
                                        <p:cTn id="54" dur="3000" fill="hold"/>
                                        <p:tgtEl>
                                          <p:spTgt spid="37"/>
                                        </p:tgtEl>
                                        <p:attrNameLst>
                                          <p:attrName>ppt_x</p:attrName>
                                        </p:attrNameLst>
                                      </p:cBhvr>
                                      <p:tavLst>
                                        <p:tav tm="0">
                                          <p:val>
                                            <p:strVal val="#ppt_x"/>
                                          </p:val>
                                        </p:tav>
                                        <p:tav tm="100000">
                                          <p:val>
                                            <p:strVal val="#ppt_x"/>
                                          </p:val>
                                        </p:tav>
                                      </p:tavLst>
                                    </p:anim>
                                    <p:anim calcmode="lin" valueType="num">
                                      <p:cBhvr additive="base">
                                        <p:cTn id="55" dur="3000" fill="hold"/>
                                        <p:tgtEl>
                                          <p:spTgt spid="37"/>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38"/>
                                        </p:tgtEl>
                                        <p:attrNameLst>
                                          <p:attrName>style.visibility</p:attrName>
                                        </p:attrNameLst>
                                      </p:cBhvr>
                                      <p:to>
                                        <p:strVal val="visible"/>
                                      </p:to>
                                    </p:set>
                                    <p:anim calcmode="lin" valueType="num">
                                      <p:cBhvr additive="base">
                                        <p:cTn id="58" dur="3000" fill="hold"/>
                                        <p:tgtEl>
                                          <p:spTgt spid="38"/>
                                        </p:tgtEl>
                                        <p:attrNameLst>
                                          <p:attrName>ppt_x</p:attrName>
                                        </p:attrNameLst>
                                      </p:cBhvr>
                                      <p:tavLst>
                                        <p:tav tm="0">
                                          <p:val>
                                            <p:strVal val="#ppt_x"/>
                                          </p:val>
                                        </p:tav>
                                        <p:tav tm="100000">
                                          <p:val>
                                            <p:strVal val="#ppt_x"/>
                                          </p:val>
                                        </p:tav>
                                      </p:tavLst>
                                    </p:anim>
                                    <p:anim calcmode="lin" valueType="num">
                                      <p:cBhvr additive="base">
                                        <p:cTn id="59" dur="3000" fill="hold"/>
                                        <p:tgtEl>
                                          <p:spTgt spid="38"/>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39"/>
                                        </p:tgtEl>
                                        <p:attrNameLst>
                                          <p:attrName>style.visibility</p:attrName>
                                        </p:attrNameLst>
                                      </p:cBhvr>
                                      <p:to>
                                        <p:strVal val="visible"/>
                                      </p:to>
                                    </p:set>
                                    <p:anim calcmode="lin" valueType="num">
                                      <p:cBhvr additive="base">
                                        <p:cTn id="62" dur="3000" fill="hold"/>
                                        <p:tgtEl>
                                          <p:spTgt spid="39"/>
                                        </p:tgtEl>
                                        <p:attrNameLst>
                                          <p:attrName>ppt_x</p:attrName>
                                        </p:attrNameLst>
                                      </p:cBhvr>
                                      <p:tavLst>
                                        <p:tav tm="0">
                                          <p:val>
                                            <p:strVal val="#ppt_x"/>
                                          </p:val>
                                        </p:tav>
                                        <p:tav tm="100000">
                                          <p:val>
                                            <p:strVal val="#ppt_x"/>
                                          </p:val>
                                        </p:tav>
                                      </p:tavLst>
                                    </p:anim>
                                    <p:anim calcmode="lin" valueType="num">
                                      <p:cBhvr additive="base">
                                        <p:cTn id="63" dur="3000" fill="hold"/>
                                        <p:tgtEl>
                                          <p:spTgt spid="39"/>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40"/>
                                        </p:tgtEl>
                                        <p:attrNameLst>
                                          <p:attrName>style.visibility</p:attrName>
                                        </p:attrNameLst>
                                      </p:cBhvr>
                                      <p:to>
                                        <p:strVal val="visible"/>
                                      </p:to>
                                    </p:set>
                                    <p:anim calcmode="lin" valueType="num">
                                      <p:cBhvr additive="base">
                                        <p:cTn id="66" dur="3000" fill="hold"/>
                                        <p:tgtEl>
                                          <p:spTgt spid="40"/>
                                        </p:tgtEl>
                                        <p:attrNameLst>
                                          <p:attrName>ppt_x</p:attrName>
                                        </p:attrNameLst>
                                      </p:cBhvr>
                                      <p:tavLst>
                                        <p:tav tm="0">
                                          <p:val>
                                            <p:strVal val="#ppt_x"/>
                                          </p:val>
                                        </p:tav>
                                        <p:tav tm="100000">
                                          <p:val>
                                            <p:strVal val="#ppt_x"/>
                                          </p:val>
                                        </p:tav>
                                      </p:tavLst>
                                    </p:anim>
                                    <p:anim calcmode="lin" valueType="num">
                                      <p:cBhvr additive="base">
                                        <p:cTn id="67" dur="3000" fill="hold"/>
                                        <p:tgtEl>
                                          <p:spTgt spid="40"/>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41"/>
                                        </p:tgtEl>
                                        <p:attrNameLst>
                                          <p:attrName>style.visibility</p:attrName>
                                        </p:attrNameLst>
                                      </p:cBhvr>
                                      <p:to>
                                        <p:strVal val="visible"/>
                                      </p:to>
                                    </p:set>
                                    <p:anim calcmode="lin" valueType="num">
                                      <p:cBhvr additive="base">
                                        <p:cTn id="70" dur="3000" fill="hold"/>
                                        <p:tgtEl>
                                          <p:spTgt spid="41"/>
                                        </p:tgtEl>
                                        <p:attrNameLst>
                                          <p:attrName>ppt_x</p:attrName>
                                        </p:attrNameLst>
                                      </p:cBhvr>
                                      <p:tavLst>
                                        <p:tav tm="0">
                                          <p:val>
                                            <p:strVal val="#ppt_x"/>
                                          </p:val>
                                        </p:tav>
                                        <p:tav tm="100000">
                                          <p:val>
                                            <p:strVal val="#ppt_x"/>
                                          </p:val>
                                        </p:tav>
                                      </p:tavLst>
                                    </p:anim>
                                    <p:anim calcmode="lin" valueType="num">
                                      <p:cBhvr additive="base">
                                        <p:cTn id="71" dur="3000" fill="hold"/>
                                        <p:tgtEl>
                                          <p:spTgt spid="41"/>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42"/>
                                        </p:tgtEl>
                                        <p:attrNameLst>
                                          <p:attrName>style.visibility</p:attrName>
                                        </p:attrNameLst>
                                      </p:cBhvr>
                                      <p:to>
                                        <p:strVal val="visible"/>
                                      </p:to>
                                    </p:set>
                                    <p:anim calcmode="lin" valueType="num">
                                      <p:cBhvr additive="base">
                                        <p:cTn id="74" dur="3000" fill="hold"/>
                                        <p:tgtEl>
                                          <p:spTgt spid="42"/>
                                        </p:tgtEl>
                                        <p:attrNameLst>
                                          <p:attrName>ppt_x</p:attrName>
                                        </p:attrNameLst>
                                      </p:cBhvr>
                                      <p:tavLst>
                                        <p:tav tm="0">
                                          <p:val>
                                            <p:strVal val="#ppt_x"/>
                                          </p:val>
                                        </p:tav>
                                        <p:tav tm="100000">
                                          <p:val>
                                            <p:strVal val="#ppt_x"/>
                                          </p:val>
                                        </p:tav>
                                      </p:tavLst>
                                    </p:anim>
                                    <p:anim calcmode="lin" valueType="num">
                                      <p:cBhvr additive="base">
                                        <p:cTn id="75" dur="3000" fill="hold"/>
                                        <p:tgtEl>
                                          <p:spTgt spid="42"/>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43"/>
                                        </p:tgtEl>
                                        <p:attrNameLst>
                                          <p:attrName>style.visibility</p:attrName>
                                        </p:attrNameLst>
                                      </p:cBhvr>
                                      <p:to>
                                        <p:strVal val="visible"/>
                                      </p:to>
                                    </p:set>
                                    <p:anim calcmode="lin" valueType="num">
                                      <p:cBhvr additive="base">
                                        <p:cTn id="78" dur="3000" fill="hold"/>
                                        <p:tgtEl>
                                          <p:spTgt spid="43"/>
                                        </p:tgtEl>
                                        <p:attrNameLst>
                                          <p:attrName>ppt_x</p:attrName>
                                        </p:attrNameLst>
                                      </p:cBhvr>
                                      <p:tavLst>
                                        <p:tav tm="0">
                                          <p:val>
                                            <p:strVal val="#ppt_x"/>
                                          </p:val>
                                        </p:tav>
                                        <p:tav tm="100000">
                                          <p:val>
                                            <p:strVal val="#ppt_x"/>
                                          </p:val>
                                        </p:tav>
                                      </p:tavLst>
                                    </p:anim>
                                    <p:anim calcmode="lin" valueType="num">
                                      <p:cBhvr additive="base">
                                        <p:cTn id="79" dur="3000" fill="hold"/>
                                        <p:tgtEl>
                                          <p:spTgt spid="43"/>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44"/>
                                        </p:tgtEl>
                                        <p:attrNameLst>
                                          <p:attrName>style.visibility</p:attrName>
                                        </p:attrNameLst>
                                      </p:cBhvr>
                                      <p:to>
                                        <p:strVal val="visible"/>
                                      </p:to>
                                    </p:set>
                                    <p:anim calcmode="lin" valueType="num">
                                      <p:cBhvr additive="base">
                                        <p:cTn id="82" dur="3000" fill="hold"/>
                                        <p:tgtEl>
                                          <p:spTgt spid="44"/>
                                        </p:tgtEl>
                                        <p:attrNameLst>
                                          <p:attrName>ppt_x</p:attrName>
                                        </p:attrNameLst>
                                      </p:cBhvr>
                                      <p:tavLst>
                                        <p:tav tm="0">
                                          <p:val>
                                            <p:strVal val="#ppt_x"/>
                                          </p:val>
                                        </p:tav>
                                        <p:tav tm="100000">
                                          <p:val>
                                            <p:strVal val="#ppt_x"/>
                                          </p:val>
                                        </p:tav>
                                      </p:tavLst>
                                    </p:anim>
                                    <p:anim calcmode="lin" valueType="num">
                                      <p:cBhvr additive="base">
                                        <p:cTn id="83" dur="3000" fill="hold"/>
                                        <p:tgtEl>
                                          <p:spTgt spid="44"/>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45"/>
                                        </p:tgtEl>
                                        <p:attrNameLst>
                                          <p:attrName>style.visibility</p:attrName>
                                        </p:attrNameLst>
                                      </p:cBhvr>
                                      <p:to>
                                        <p:strVal val="visible"/>
                                      </p:to>
                                    </p:set>
                                    <p:anim calcmode="lin" valueType="num">
                                      <p:cBhvr additive="base">
                                        <p:cTn id="86" dur="3000" fill="hold"/>
                                        <p:tgtEl>
                                          <p:spTgt spid="45"/>
                                        </p:tgtEl>
                                        <p:attrNameLst>
                                          <p:attrName>ppt_x</p:attrName>
                                        </p:attrNameLst>
                                      </p:cBhvr>
                                      <p:tavLst>
                                        <p:tav tm="0">
                                          <p:val>
                                            <p:strVal val="#ppt_x"/>
                                          </p:val>
                                        </p:tav>
                                        <p:tav tm="100000">
                                          <p:val>
                                            <p:strVal val="#ppt_x"/>
                                          </p:val>
                                        </p:tav>
                                      </p:tavLst>
                                    </p:anim>
                                    <p:anim calcmode="lin" valueType="num">
                                      <p:cBhvr additive="base">
                                        <p:cTn id="87" dur="3000" fill="hold"/>
                                        <p:tgtEl>
                                          <p:spTgt spid="45"/>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46"/>
                                        </p:tgtEl>
                                        <p:attrNameLst>
                                          <p:attrName>style.visibility</p:attrName>
                                        </p:attrNameLst>
                                      </p:cBhvr>
                                      <p:to>
                                        <p:strVal val="visible"/>
                                      </p:to>
                                    </p:set>
                                    <p:anim calcmode="lin" valueType="num">
                                      <p:cBhvr additive="base">
                                        <p:cTn id="90" dur="3000" fill="hold"/>
                                        <p:tgtEl>
                                          <p:spTgt spid="46"/>
                                        </p:tgtEl>
                                        <p:attrNameLst>
                                          <p:attrName>ppt_x</p:attrName>
                                        </p:attrNameLst>
                                      </p:cBhvr>
                                      <p:tavLst>
                                        <p:tav tm="0">
                                          <p:val>
                                            <p:strVal val="#ppt_x"/>
                                          </p:val>
                                        </p:tav>
                                        <p:tav tm="100000">
                                          <p:val>
                                            <p:strVal val="#ppt_x"/>
                                          </p:val>
                                        </p:tav>
                                      </p:tavLst>
                                    </p:anim>
                                    <p:anim calcmode="lin" valueType="num">
                                      <p:cBhvr additive="base">
                                        <p:cTn id="91" dur="3000" fill="hold"/>
                                        <p:tgtEl>
                                          <p:spTgt spid="46"/>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47"/>
                                        </p:tgtEl>
                                        <p:attrNameLst>
                                          <p:attrName>style.visibility</p:attrName>
                                        </p:attrNameLst>
                                      </p:cBhvr>
                                      <p:to>
                                        <p:strVal val="visible"/>
                                      </p:to>
                                    </p:set>
                                    <p:anim calcmode="lin" valueType="num">
                                      <p:cBhvr additive="base">
                                        <p:cTn id="94" dur="3000" fill="hold"/>
                                        <p:tgtEl>
                                          <p:spTgt spid="47"/>
                                        </p:tgtEl>
                                        <p:attrNameLst>
                                          <p:attrName>ppt_x</p:attrName>
                                        </p:attrNameLst>
                                      </p:cBhvr>
                                      <p:tavLst>
                                        <p:tav tm="0">
                                          <p:val>
                                            <p:strVal val="#ppt_x"/>
                                          </p:val>
                                        </p:tav>
                                        <p:tav tm="100000">
                                          <p:val>
                                            <p:strVal val="#ppt_x"/>
                                          </p:val>
                                        </p:tav>
                                      </p:tavLst>
                                    </p:anim>
                                    <p:anim calcmode="lin" valueType="num">
                                      <p:cBhvr additive="base">
                                        <p:cTn id="95" dur="3000" fill="hold"/>
                                        <p:tgtEl>
                                          <p:spTgt spid="47"/>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48"/>
                                        </p:tgtEl>
                                        <p:attrNameLst>
                                          <p:attrName>style.visibility</p:attrName>
                                        </p:attrNameLst>
                                      </p:cBhvr>
                                      <p:to>
                                        <p:strVal val="visible"/>
                                      </p:to>
                                    </p:set>
                                    <p:anim calcmode="lin" valueType="num">
                                      <p:cBhvr additive="base">
                                        <p:cTn id="98" dur="3000" fill="hold"/>
                                        <p:tgtEl>
                                          <p:spTgt spid="48"/>
                                        </p:tgtEl>
                                        <p:attrNameLst>
                                          <p:attrName>ppt_x</p:attrName>
                                        </p:attrNameLst>
                                      </p:cBhvr>
                                      <p:tavLst>
                                        <p:tav tm="0">
                                          <p:val>
                                            <p:strVal val="#ppt_x"/>
                                          </p:val>
                                        </p:tav>
                                        <p:tav tm="100000">
                                          <p:val>
                                            <p:strVal val="#ppt_x"/>
                                          </p:val>
                                        </p:tav>
                                      </p:tavLst>
                                    </p:anim>
                                    <p:anim calcmode="lin" valueType="num">
                                      <p:cBhvr additive="base">
                                        <p:cTn id="99" dur="3000" fill="hold"/>
                                        <p:tgtEl>
                                          <p:spTgt spid="48"/>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0"/>
                                  </p:stCondLst>
                                  <p:childTnLst>
                                    <p:set>
                                      <p:cBhvr>
                                        <p:cTn id="101" dur="1" fill="hold">
                                          <p:stCondLst>
                                            <p:cond delay="0"/>
                                          </p:stCondLst>
                                        </p:cTn>
                                        <p:tgtEl>
                                          <p:spTgt spid="49"/>
                                        </p:tgtEl>
                                        <p:attrNameLst>
                                          <p:attrName>style.visibility</p:attrName>
                                        </p:attrNameLst>
                                      </p:cBhvr>
                                      <p:to>
                                        <p:strVal val="visible"/>
                                      </p:to>
                                    </p:set>
                                    <p:anim calcmode="lin" valueType="num">
                                      <p:cBhvr additive="base">
                                        <p:cTn id="102" dur="3000" fill="hold"/>
                                        <p:tgtEl>
                                          <p:spTgt spid="49"/>
                                        </p:tgtEl>
                                        <p:attrNameLst>
                                          <p:attrName>ppt_x</p:attrName>
                                        </p:attrNameLst>
                                      </p:cBhvr>
                                      <p:tavLst>
                                        <p:tav tm="0">
                                          <p:val>
                                            <p:strVal val="#ppt_x"/>
                                          </p:val>
                                        </p:tav>
                                        <p:tav tm="100000">
                                          <p:val>
                                            <p:strVal val="#ppt_x"/>
                                          </p:val>
                                        </p:tav>
                                      </p:tavLst>
                                    </p:anim>
                                    <p:anim calcmode="lin" valueType="num">
                                      <p:cBhvr additive="base">
                                        <p:cTn id="103" dur="3000" fill="hold"/>
                                        <p:tgtEl>
                                          <p:spTgt spid="49"/>
                                        </p:tgtEl>
                                        <p:attrNameLst>
                                          <p:attrName>ppt_y</p:attrName>
                                        </p:attrNameLst>
                                      </p:cBhvr>
                                      <p:tavLst>
                                        <p:tav tm="0">
                                          <p:val>
                                            <p:strVal val="1+#ppt_h/2"/>
                                          </p:val>
                                        </p:tav>
                                        <p:tav tm="100000">
                                          <p:val>
                                            <p:strVal val="#ppt_y"/>
                                          </p:val>
                                        </p:tav>
                                      </p:tavLst>
                                    </p:anim>
                                  </p:childTnLst>
                                </p:cTn>
                              </p:par>
                              <p:par>
                                <p:cTn id="104" presetID="2" presetClass="entr" presetSubtype="4" fill="hold" grpId="0" nodeType="withEffect">
                                  <p:stCondLst>
                                    <p:cond delay="0"/>
                                  </p:stCondLst>
                                  <p:childTnLst>
                                    <p:set>
                                      <p:cBhvr>
                                        <p:cTn id="105" dur="1" fill="hold">
                                          <p:stCondLst>
                                            <p:cond delay="0"/>
                                          </p:stCondLst>
                                        </p:cTn>
                                        <p:tgtEl>
                                          <p:spTgt spid="50"/>
                                        </p:tgtEl>
                                        <p:attrNameLst>
                                          <p:attrName>style.visibility</p:attrName>
                                        </p:attrNameLst>
                                      </p:cBhvr>
                                      <p:to>
                                        <p:strVal val="visible"/>
                                      </p:to>
                                    </p:set>
                                    <p:anim calcmode="lin" valueType="num">
                                      <p:cBhvr additive="base">
                                        <p:cTn id="106" dur="3000" fill="hold"/>
                                        <p:tgtEl>
                                          <p:spTgt spid="50"/>
                                        </p:tgtEl>
                                        <p:attrNameLst>
                                          <p:attrName>ppt_x</p:attrName>
                                        </p:attrNameLst>
                                      </p:cBhvr>
                                      <p:tavLst>
                                        <p:tav tm="0">
                                          <p:val>
                                            <p:strVal val="#ppt_x"/>
                                          </p:val>
                                        </p:tav>
                                        <p:tav tm="100000">
                                          <p:val>
                                            <p:strVal val="#ppt_x"/>
                                          </p:val>
                                        </p:tav>
                                      </p:tavLst>
                                    </p:anim>
                                    <p:anim calcmode="lin" valueType="num">
                                      <p:cBhvr additive="base">
                                        <p:cTn id="107" dur="3000" fill="hold"/>
                                        <p:tgtEl>
                                          <p:spTgt spid="50"/>
                                        </p:tgtEl>
                                        <p:attrNameLst>
                                          <p:attrName>ppt_y</p:attrName>
                                        </p:attrNameLst>
                                      </p:cBhvr>
                                      <p:tavLst>
                                        <p:tav tm="0">
                                          <p:val>
                                            <p:strVal val="1+#ppt_h/2"/>
                                          </p:val>
                                        </p:tav>
                                        <p:tav tm="100000">
                                          <p:val>
                                            <p:strVal val="#ppt_y"/>
                                          </p:val>
                                        </p:tav>
                                      </p:tavLst>
                                    </p:anim>
                                  </p:childTnLst>
                                </p:cTn>
                              </p:par>
                              <p:par>
                                <p:cTn id="108" presetID="2" presetClass="entr" presetSubtype="4" fill="hold" grpId="0" nodeType="withEffect">
                                  <p:stCondLst>
                                    <p:cond delay="0"/>
                                  </p:stCondLst>
                                  <p:childTnLst>
                                    <p:set>
                                      <p:cBhvr>
                                        <p:cTn id="109" dur="1" fill="hold">
                                          <p:stCondLst>
                                            <p:cond delay="0"/>
                                          </p:stCondLst>
                                        </p:cTn>
                                        <p:tgtEl>
                                          <p:spTgt spid="51"/>
                                        </p:tgtEl>
                                        <p:attrNameLst>
                                          <p:attrName>style.visibility</p:attrName>
                                        </p:attrNameLst>
                                      </p:cBhvr>
                                      <p:to>
                                        <p:strVal val="visible"/>
                                      </p:to>
                                    </p:set>
                                    <p:anim calcmode="lin" valueType="num">
                                      <p:cBhvr additive="base">
                                        <p:cTn id="110" dur="3000" fill="hold"/>
                                        <p:tgtEl>
                                          <p:spTgt spid="51"/>
                                        </p:tgtEl>
                                        <p:attrNameLst>
                                          <p:attrName>ppt_x</p:attrName>
                                        </p:attrNameLst>
                                      </p:cBhvr>
                                      <p:tavLst>
                                        <p:tav tm="0">
                                          <p:val>
                                            <p:strVal val="#ppt_x"/>
                                          </p:val>
                                        </p:tav>
                                        <p:tav tm="100000">
                                          <p:val>
                                            <p:strVal val="#ppt_x"/>
                                          </p:val>
                                        </p:tav>
                                      </p:tavLst>
                                    </p:anim>
                                    <p:anim calcmode="lin" valueType="num">
                                      <p:cBhvr additive="base">
                                        <p:cTn id="111" dur="3000" fill="hold"/>
                                        <p:tgtEl>
                                          <p:spTgt spid="51"/>
                                        </p:tgtEl>
                                        <p:attrNameLst>
                                          <p:attrName>ppt_y</p:attrName>
                                        </p:attrNameLst>
                                      </p:cBhvr>
                                      <p:tavLst>
                                        <p:tav tm="0">
                                          <p:val>
                                            <p:strVal val="1+#ppt_h/2"/>
                                          </p:val>
                                        </p:tav>
                                        <p:tav tm="100000">
                                          <p:val>
                                            <p:strVal val="#ppt_y"/>
                                          </p:val>
                                        </p:tav>
                                      </p:tavLst>
                                    </p:anim>
                                  </p:childTnLst>
                                </p:cTn>
                              </p:par>
                              <p:par>
                                <p:cTn id="112" presetID="2" presetClass="entr" presetSubtype="4" fill="hold" grpId="0" nodeType="withEffect">
                                  <p:stCondLst>
                                    <p:cond delay="0"/>
                                  </p:stCondLst>
                                  <p:childTnLst>
                                    <p:set>
                                      <p:cBhvr>
                                        <p:cTn id="113" dur="1" fill="hold">
                                          <p:stCondLst>
                                            <p:cond delay="0"/>
                                          </p:stCondLst>
                                        </p:cTn>
                                        <p:tgtEl>
                                          <p:spTgt spid="52"/>
                                        </p:tgtEl>
                                        <p:attrNameLst>
                                          <p:attrName>style.visibility</p:attrName>
                                        </p:attrNameLst>
                                      </p:cBhvr>
                                      <p:to>
                                        <p:strVal val="visible"/>
                                      </p:to>
                                    </p:set>
                                    <p:anim calcmode="lin" valueType="num">
                                      <p:cBhvr additive="base">
                                        <p:cTn id="114" dur="3000" fill="hold"/>
                                        <p:tgtEl>
                                          <p:spTgt spid="52"/>
                                        </p:tgtEl>
                                        <p:attrNameLst>
                                          <p:attrName>ppt_x</p:attrName>
                                        </p:attrNameLst>
                                      </p:cBhvr>
                                      <p:tavLst>
                                        <p:tav tm="0">
                                          <p:val>
                                            <p:strVal val="#ppt_x"/>
                                          </p:val>
                                        </p:tav>
                                        <p:tav tm="100000">
                                          <p:val>
                                            <p:strVal val="#ppt_x"/>
                                          </p:val>
                                        </p:tav>
                                      </p:tavLst>
                                    </p:anim>
                                    <p:anim calcmode="lin" valueType="num">
                                      <p:cBhvr additive="base">
                                        <p:cTn id="115" dur="3000" fill="hold"/>
                                        <p:tgtEl>
                                          <p:spTgt spid="52"/>
                                        </p:tgtEl>
                                        <p:attrNameLst>
                                          <p:attrName>ppt_y</p:attrName>
                                        </p:attrNameLst>
                                      </p:cBhvr>
                                      <p:tavLst>
                                        <p:tav tm="0">
                                          <p:val>
                                            <p:strVal val="1+#ppt_h/2"/>
                                          </p:val>
                                        </p:tav>
                                        <p:tav tm="100000">
                                          <p:val>
                                            <p:strVal val="#ppt_y"/>
                                          </p:val>
                                        </p:tav>
                                      </p:tavLst>
                                    </p:anim>
                                  </p:childTnLst>
                                </p:cTn>
                              </p:par>
                              <p:par>
                                <p:cTn id="116" presetID="2" presetClass="entr" presetSubtype="4" fill="hold" grpId="0" nodeType="withEffect">
                                  <p:stCondLst>
                                    <p:cond delay="0"/>
                                  </p:stCondLst>
                                  <p:childTnLst>
                                    <p:set>
                                      <p:cBhvr>
                                        <p:cTn id="117" dur="1" fill="hold">
                                          <p:stCondLst>
                                            <p:cond delay="0"/>
                                          </p:stCondLst>
                                        </p:cTn>
                                        <p:tgtEl>
                                          <p:spTgt spid="53"/>
                                        </p:tgtEl>
                                        <p:attrNameLst>
                                          <p:attrName>style.visibility</p:attrName>
                                        </p:attrNameLst>
                                      </p:cBhvr>
                                      <p:to>
                                        <p:strVal val="visible"/>
                                      </p:to>
                                    </p:set>
                                    <p:anim calcmode="lin" valueType="num">
                                      <p:cBhvr additive="base">
                                        <p:cTn id="118" dur="3000" fill="hold"/>
                                        <p:tgtEl>
                                          <p:spTgt spid="53"/>
                                        </p:tgtEl>
                                        <p:attrNameLst>
                                          <p:attrName>ppt_x</p:attrName>
                                        </p:attrNameLst>
                                      </p:cBhvr>
                                      <p:tavLst>
                                        <p:tav tm="0">
                                          <p:val>
                                            <p:strVal val="#ppt_x"/>
                                          </p:val>
                                        </p:tav>
                                        <p:tav tm="100000">
                                          <p:val>
                                            <p:strVal val="#ppt_x"/>
                                          </p:val>
                                        </p:tav>
                                      </p:tavLst>
                                    </p:anim>
                                    <p:anim calcmode="lin" valueType="num">
                                      <p:cBhvr additive="base">
                                        <p:cTn id="119" dur="3000" fill="hold"/>
                                        <p:tgtEl>
                                          <p:spTgt spid="53"/>
                                        </p:tgtEl>
                                        <p:attrNameLst>
                                          <p:attrName>ppt_y</p:attrName>
                                        </p:attrNameLst>
                                      </p:cBhvr>
                                      <p:tavLst>
                                        <p:tav tm="0">
                                          <p:val>
                                            <p:strVal val="1+#ppt_h/2"/>
                                          </p:val>
                                        </p:tav>
                                        <p:tav tm="100000">
                                          <p:val>
                                            <p:strVal val="#ppt_y"/>
                                          </p:val>
                                        </p:tav>
                                      </p:tavLst>
                                    </p:anim>
                                  </p:childTnLst>
                                </p:cTn>
                              </p:par>
                              <p:par>
                                <p:cTn id="120" presetID="2" presetClass="entr" presetSubtype="4" fill="hold" grpId="0" nodeType="withEffect">
                                  <p:stCondLst>
                                    <p:cond delay="0"/>
                                  </p:stCondLst>
                                  <p:childTnLst>
                                    <p:set>
                                      <p:cBhvr>
                                        <p:cTn id="121" dur="1" fill="hold">
                                          <p:stCondLst>
                                            <p:cond delay="0"/>
                                          </p:stCondLst>
                                        </p:cTn>
                                        <p:tgtEl>
                                          <p:spTgt spid="54"/>
                                        </p:tgtEl>
                                        <p:attrNameLst>
                                          <p:attrName>style.visibility</p:attrName>
                                        </p:attrNameLst>
                                      </p:cBhvr>
                                      <p:to>
                                        <p:strVal val="visible"/>
                                      </p:to>
                                    </p:set>
                                    <p:anim calcmode="lin" valueType="num">
                                      <p:cBhvr additive="base">
                                        <p:cTn id="122" dur="3000" fill="hold"/>
                                        <p:tgtEl>
                                          <p:spTgt spid="54"/>
                                        </p:tgtEl>
                                        <p:attrNameLst>
                                          <p:attrName>ppt_x</p:attrName>
                                        </p:attrNameLst>
                                      </p:cBhvr>
                                      <p:tavLst>
                                        <p:tav tm="0">
                                          <p:val>
                                            <p:strVal val="#ppt_x"/>
                                          </p:val>
                                        </p:tav>
                                        <p:tav tm="100000">
                                          <p:val>
                                            <p:strVal val="#ppt_x"/>
                                          </p:val>
                                        </p:tav>
                                      </p:tavLst>
                                    </p:anim>
                                    <p:anim calcmode="lin" valueType="num">
                                      <p:cBhvr additive="base">
                                        <p:cTn id="123" dur="3000" fill="hold"/>
                                        <p:tgtEl>
                                          <p:spTgt spid="54"/>
                                        </p:tgtEl>
                                        <p:attrNameLst>
                                          <p:attrName>ppt_y</p:attrName>
                                        </p:attrNameLst>
                                      </p:cBhvr>
                                      <p:tavLst>
                                        <p:tav tm="0">
                                          <p:val>
                                            <p:strVal val="1+#ppt_h/2"/>
                                          </p:val>
                                        </p:tav>
                                        <p:tav tm="100000">
                                          <p:val>
                                            <p:strVal val="#ppt_y"/>
                                          </p:val>
                                        </p:tav>
                                      </p:tavLst>
                                    </p:anim>
                                  </p:childTnLst>
                                </p:cTn>
                              </p:par>
                              <p:par>
                                <p:cTn id="124" presetID="2" presetClass="entr" presetSubtype="4" fill="hold" grpId="0" nodeType="withEffect">
                                  <p:stCondLst>
                                    <p:cond delay="0"/>
                                  </p:stCondLst>
                                  <p:childTnLst>
                                    <p:set>
                                      <p:cBhvr>
                                        <p:cTn id="125" dur="1" fill="hold">
                                          <p:stCondLst>
                                            <p:cond delay="0"/>
                                          </p:stCondLst>
                                        </p:cTn>
                                        <p:tgtEl>
                                          <p:spTgt spid="55"/>
                                        </p:tgtEl>
                                        <p:attrNameLst>
                                          <p:attrName>style.visibility</p:attrName>
                                        </p:attrNameLst>
                                      </p:cBhvr>
                                      <p:to>
                                        <p:strVal val="visible"/>
                                      </p:to>
                                    </p:set>
                                    <p:anim calcmode="lin" valueType="num">
                                      <p:cBhvr additive="base">
                                        <p:cTn id="126" dur="3000" fill="hold"/>
                                        <p:tgtEl>
                                          <p:spTgt spid="55"/>
                                        </p:tgtEl>
                                        <p:attrNameLst>
                                          <p:attrName>ppt_x</p:attrName>
                                        </p:attrNameLst>
                                      </p:cBhvr>
                                      <p:tavLst>
                                        <p:tav tm="0">
                                          <p:val>
                                            <p:strVal val="#ppt_x"/>
                                          </p:val>
                                        </p:tav>
                                        <p:tav tm="100000">
                                          <p:val>
                                            <p:strVal val="#ppt_x"/>
                                          </p:val>
                                        </p:tav>
                                      </p:tavLst>
                                    </p:anim>
                                    <p:anim calcmode="lin" valueType="num">
                                      <p:cBhvr additive="base">
                                        <p:cTn id="127" dur="3000" fill="hold"/>
                                        <p:tgtEl>
                                          <p:spTgt spid="55"/>
                                        </p:tgtEl>
                                        <p:attrNameLst>
                                          <p:attrName>ppt_y</p:attrName>
                                        </p:attrNameLst>
                                      </p:cBhvr>
                                      <p:tavLst>
                                        <p:tav tm="0">
                                          <p:val>
                                            <p:strVal val="1+#ppt_h/2"/>
                                          </p:val>
                                        </p:tav>
                                        <p:tav tm="100000">
                                          <p:val>
                                            <p:strVal val="#ppt_y"/>
                                          </p:val>
                                        </p:tav>
                                      </p:tavLst>
                                    </p:anim>
                                  </p:childTnLst>
                                </p:cTn>
                              </p:par>
                              <p:par>
                                <p:cTn id="128" presetID="2" presetClass="entr" presetSubtype="4" fill="hold" grpId="0" nodeType="withEffect">
                                  <p:stCondLst>
                                    <p:cond delay="0"/>
                                  </p:stCondLst>
                                  <p:childTnLst>
                                    <p:set>
                                      <p:cBhvr>
                                        <p:cTn id="129" dur="1" fill="hold">
                                          <p:stCondLst>
                                            <p:cond delay="0"/>
                                          </p:stCondLst>
                                        </p:cTn>
                                        <p:tgtEl>
                                          <p:spTgt spid="56"/>
                                        </p:tgtEl>
                                        <p:attrNameLst>
                                          <p:attrName>style.visibility</p:attrName>
                                        </p:attrNameLst>
                                      </p:cBhvr>
                                      <p:to>
                                        <p:strVal val="visible"/>
                                      </p:to>
                                    </p:set>
                                    <p:anim calcmode="lin" valueType="num">
                                      <p:cBhvr additive="base">
                                        <p:cTn id="130" dur="3000" fill="hold"/>
                                        <p:tgtEl>
                                          <p:spTgt spid="56"/>
                                        </p:tgtEl>
                                        <p:attrNameLst>
                                          <p:attrName>ppt_x</p:attrName>
                                        </p:attrNameLst>
                                      </p:cBhvr>
                                      <p:tavLst>
                                        <p:tav tm="0">
                                          <p:val>
                                            <p:strVal val="#ppt_x"/>
                                          </p:val>
                                        </p:tav>
                                        <p:tav tm="100000">
                                          <p:val>
                                            <p:strVal val="#ppt_x"/>
                                          </p:val>
                                        </p:tav>
                                      </p:tavLst>
                                    </p:anim>
                                    <p:anim calcmode="lin" valueType="num">
                                      <p:cBhvr additive="base">
                                        <p:cTn id="131" dur="3000" fill="hold"/>
                                        <p:tgtEl>
                                          <p:spTgt spid="56"/>
                                        </p:tgtEl>
                                        <p:attrNameLst>
                                          <p:attrName>ppt_y</p:attrName>
                                        </p:attrNameLst>
                                      </p:cBhvr>
                                      <p:tavLst>
                                        <p:tav tm="0">
                                          <p:val>
                                            <p:strVal val="1+#ppt_h/2"/>
                                          </p:val>
                                        </p:tav>
                                        <p:tav tm="100000">
                                          <p:val>
                                            <p:strVal val="#ppt_y"/>
                                          </p:val>
                                        </p:tav>
                                      </p:tavLst>
                                    </p:anim>
                                  </p:childTnLst>
                                </p:cTn>
                              </p:par>
                              <p:par>
                                <p:cTn id="132" presetID="2" presetClass="entr" presetSubtype="4" fill="hold" grpId="0" nodeType="withEffect">
                                  <p:stCondLst>
                                    <p:cond delay="0"/>
                                  </p:stCondLst>
                                  <p:childTnLst>
                                    <p:set>
                                      <p:cBhvr>
                                        <p:cTn id="133" dur="1" fill="hold">
                                          <p:stCondLst>
                                            <p:cond delay="0"/>
                                          </p:stCondLst>
                                        </p:cTn>
                                        <p:tgtEl>
                                          <p:spTgt spid="57"/>
                                        </p:tgtEl>
                                        <p:attrNameLst>
                                          <p:attrName>style.visibility</p:attrName>
                                        </p:attrNameLst>
                                      </p:cBhvr>
                                      <p:to>
                                        <p:strVal val="visible"/>
                                      </p:to>
                                    </p:set>
                                    <p:anim calcmode="lin" valueType="num">
                                      <p:cBhvr additive="base">
                                        <p:cTn id="134" dur="3000" fill="hold"/>
                                        <p:tgtEl>
                                          <p:spTgt spid="57"/>
                                        </p:tgtEl>
                                        <p:attrNameLst>
                                          <p:attrName>ppt_x</p:attrName>
                                        </p:attrNameLst>
                                      </p:cBhvr>
                                      <p:tavLst>
                                        <p:tav tm="0">
                                          <p:val>
                                            <p:strVal val="#ppt_x"/>
                                          </p:val>
                                        </p:tav>
                                        <p:tav tm="100000">
                                          <p:val>
                                            <p:strVal val="#ppt_x"/>
                                          </p:val>
                                        </p:tav>
                                      </p:tavLst>
                                    </p:anim>
                                    <p:anim calcmode="lin" valueType="num">
                                      <p:cBhvr additive="base">
                                        <p:cTn id="135" dur="3000" fill="hold"/>
                                        <p:tgtEl>
                                          <p:spTgt spid="57"/>
                                        </p:tgtEl>
                                        <p:attrNameLst>
                                          <p:attrName>ppt_y</p:attrName>
                                        </p:attrNameLst>
                                      </p:cBhvr>
                                      <p:tavLst>
                                        <p:tav tm="0">
                                          <p:val>
                                            <p:strVal val="1+#ppt_h/2"/>
                                          </p:val>
                                        </p:tav>
                                        <p:tav tm="100000">
                                          <p:val>
                                            <p:strVal val="#ppt_y"/>
                                          </p:val>
                                        </p:tav>
                                      </p:tavLst>
                                    </p:anim>
                                  </p:childTnLst>
                                </p:cTn>
                              </p:par>
                              <p:par>
                                <p:cTn id="136" presetID="2" presetClass="entr" presetSubtype="4" fill="hold" grpId="0" nodeType="withEffect">
                                  <p:stCondLst>
                                    <p:cond delay="0"/>
                                  </p:stCondLst>
                                  <p:childTnLst>
                                    <p:set>
                                      <p:cBhvr>
                                        <p:cTn id="137" dur="1" fill="hold">
                                          <p:stCondLst>
                                            <p:cond delay="0"/>
                                          </p:stCondLst>
                                        </p:cTn>
                                        <p:tgtEl>
                                          <p:spTgt spid="58"/>
                                        </p:tgtEl>
                                        <p:attrNameLst>
                                          <p:attrName>style.visibility</p:attrName>
                                        </p:attrNameLst>
                                      </p:cBhvr>
                                      <p:to>
                                        <p:strVal val="visible"/>
                                      </p:to>
                                    </p:set>
                                    <p:anim calcmode="lin" valueType="num">
                                      <p:cBhvr additive="base">
                                        <p:cTn id="138" dur="3000" fill="hold"/>
                                        <p:tgtEl>
                                          <p:spTgt spid="58"/>
                                        </p:tgtEl>
                                        <p:attrNameLst>
                                          <p:attrName>ppt_x</p:attrName>
                                        </p:attrNameLst>
                                      </p:cBhvr>
                                      <p:tavLst>
                                        <p:tav tm="0">
                                          <p:val>
                                            <p:strVal val="#ppt_x"/>
                                          </p:val>
                                        </p:tav>
                                        <p:tav tm="100000">
                                          <p:val>
                                            <p:strVal val="#ppt_x"/>
                                          </p:val>
                                        </p:tav>
                                      </p:tavLst>
                                    </p:anim>
                                    <p:anim calcmode="lin" valueType="num">
                                      <p:cBhvr additive="base">
                                        <p:cTn id="139" dur="3000" fill="hold"/>
                                        <p:tgtEl>
                                          <p:spTgt spid="58"/>
                                        </p:tgtEl>
                                        <p:attrNameLst>
                                          <p:attrName>ppt_y</p:attrName>
                                        </p:attrNameLst>
                                      </p:cBhvr>
                                      <p:tavLst>
                                        <p:tav tm="0">
                                          <p:val>
                                            <p:strVal val="1+#ppt_h/2"/>
                                          </p:val>
                                        </p:tav>
                                        <p:tav tm="100000">
                                          <p:val>
                                            <p:strVal val="#ppt_y"/>
                                          </p:val>
                                        </p:tav>
                                      </p:tavLst>
                                    </p:anim>
                                  </p:childTnLst>
                                </p:cTn>
                              </p:par>
                              <p:par>
                                <p:cTn id="140" presetID="2" presetClass="entr" presetSubtype="4" fill="hold" grpId="0" nodeType="withEffect">
                                  <p:stCondLst>
                                    <p:cond delay="0"/>
                                  </p:stCondLst>
                                  <p:childTnLst>
                                    <p:set>
                                      <p:cBhvr>
                                        <p:cTn id="141" dur="1" fill="hold">
                                          <p:stCondLst>
                                            <p:cond delay="0"/>
                                          </p:stCondLst>
                                        </p:cTn>
                                        <p:tgtEl>
                                          <p:spTgt spid="59"/>
                                        </p:tgtEl>
                                        <p:attrNameLst>
                                          <p:attrName>style.visibility</p:attrName>
                                        </p:attrNameLst>
                                      </p:cBhvr>
                                      <p:to>
                                        <p:strVal val="visible"/>
                                      </p:to>
                                    </p:set>
                                    <p:anim calcmode="lin" valueType="num">
                                      <p:cBhvr additive="base">
                                        <p:cTn id="142" dur="3000" fill="hold"/>
                                        <p:tgtEl>
                                          <p:spTgt spid="59"/>
                                        </p:tgtEl>
                                        <p:attrNameLst>
                                          <p:attrName>ppt_x</p:attrName>
                                        </p:attrNameLst>
                                      </p:cBhvr>
                                      <p:tavLst>
                                        <p:tav tm="0">
                                          <p:val>
                                            <p:strVal val="#ppt_x"/>
                                          </p:val>
                                        </p:tav>
                                        <p:tav tm="100000">
                                          <p:val>
                                            <p:strVal val="#ppt_x"/>
                                          </p:val>
                                        </p:tav>
                                      </p:tavLst>
                                    </p:anim>
                                    <p:anim calcmode="lin" valueType="num">
                                      <p:cBhvr additive="base">
                                        <p:cTn id="143" dur="3000" fill="hold"/>
                                        <p:tgtEl>
                                          <p:spTgt spid="59"/>
                                        </p:tgtEl>
                                        <p:attrNameLst>
                                          <p:attrName>ppt_y</p:attrName>
                                        </p:attrNameLst>
                                      </p:cBhvr>
                                      <p:tavLst>
                                        <p:tav tm="0">
                                          <p:val>
                                            <p:strVal val="1+#ppt_h/2"/>
                                          </p:val>
                                        </p:tav>
                                        <p:tav tm="100000">
                                          <p:val>
                                            <p:strVal val="#ppt_y"/>
                                          </p:val>
                                        </p:tav>
                                      </p:tavLst>
                                    </p:anim>
                                  </p:childTnLst>
                                </p:cTn>
                              </p:par>
                              <p:par>
                                <p:cTn id="144" presetID="2" presetClass="entr" presetSubtype="4" fill="hold" grpId="0" nodeType="withEffect">
                                  <p:stCondLst>
                                    <p:cond delay="0"/>
                                  </p:stCondLst>
                                  <p:childTnLst>
                                    <p:set>
                                      <p:cBhvr>
                                        <p:cTn id="145" dur="1" fill="hold">
                                          <p:stCondLst>
                                            <p:cond delay="0"/>
                                          </p:stCondLst>
                                        </p:cTn>
                                        <p:tgtEl>
                                          <p:spTgt spid="60"/>
                                        </p:tgtEl>
                                        <p:attrNameLst>
                                          <p:attrName>style.visibility</p:attrName>
                                        </p:attrNameLst>
                                      </p:cBhvr>
                                      <p:to>
                                        <p:strVal val="visible"/>
                                      </p:to>
                                    </p:set>
                                    <p:anim calcmode="lin" valueType="num">
                                      <p:cBhvr additive="base">
                                        <p:cTn id="146" dur="3000" fill="hold"/>
                                        <p:tgtEl>
                                          <p:spTgt spid="60"/>
                                        </p:tgtEl>
                                        <p:attrNameLst>
                                          <p:attrName>ppt_x</p:attrName>
                                        </p:attrNameLst>
                                      </p:cBhvr>
                                      <p:tavLst>
                                        <p:tav tm="0">
                                          <p:val>
                                            <p:strVal val="#ppt_x"/>
                                          </p:val>
                                        </p:tav>
                                        <p:tav tm="100000">
                                          <p:val>
                                            <p:strVal val="#ppt_x"/>
                                          </p:val>
                                        </p:tav>
                                      </p:tavLst>
                                    </p:anim>
                                    <p:anim calcmode="lin" valueType="num">
                                      <p:cBhvr additive="base">
                                        <p:cTn id="147" dur="3000" fill="hold"/>
                                        <p:tgtEl>
                                          <p:spTgt spid="60"/>
                                        </p:tgtEl>
                                        <p:attrNameLst>
                                          <p:attrName>ppt_y</p:attrName>
                                        </p:attrNameLst>
                                      </p:cBhvr>
                                      <p:tavLst>
                                        <p:tav tm="0">
                                          <p:val>
                                            <p:strVal val="1+#ppt_h/2"/>
                                          </p:val>
                                        </p:tav>
                                        <p:tav tm="100000">
                                          <p:val>
                                            <p:strVal val="#ppt_y"/>
                                          </p:val>
                                        </p:tav>
                                      </p:tavLst>
                                    </p:anim>
                                  </p:childTnLst>
                                </p:cTn>
                              </p:par>
                              <p:par>
                                <p:cTn id="148" presetID="2" presetClass="entr" presetSubtype="4" fill="hold" grpId="0" nodeType="withEffect">
                                  <p:stCondLst>
                                    <p:cond delay="0"/>
                                  </p:stCondLst>
                                  <p:childTnLst>
                                    <p:set>
                                      <p:cBhvr>
                                        <p:cTn id="149" dur="1" fill="hold">
                                          <p:stCondLst>
                                            <p:cond delay="0"/>
                                          </p:stCondLst>
                                        </p:cTn>
                                        <p:tgtEl>
                                          <p:spTgt spid="61"/>
                                        </p:tgtEl>
                                        <p:attrNameLst>
                                          <p:attrName>style.visibility</p:attrName>
                                        </p:attrNameLst>
                                      </p:cBhvr>
                                      <p:to>
                                        <p:strVal val="visible"/>
                                      </p:to>
                                    </p:set>
                                    <p:anim calcmode="lin" valueType="num">
                                      <p:cBhvr additive="base">
                                        <p:cTn id="150" dur="3000" fill="hold"/>
                                        <p:tgtEl>
                                          <p:spTgt spid="61"/>
                                        </p:tgtEl>
                                        <p:attrNameLst>
                                          <p:attrName>ppt_x</p:attrName>
                                        </p:attrNameLst>
                                      </p:cBhvr>
                                      <p:tavLst>
                                        <p:tav tm="0">
                                          <p:val>
                                            <p:strVal val="#ppt_x"/>
                                          </p:val>
                                        </p:tav>
                                        <p:tav tm="100000">
                                          <p:val>
                                            <p:strVal val="#ppt_x"/>
                                          </p:val>
                                        </p:tav>
                                      </p:tavLst>
                                    </p:anim>
                                    <p:anim calcmode="lin" valueType="num">
                                      <p:cBhvr additive="base">
                                        <p:cTn id="151" dur="3000" fill="hold"/>
                                        <p:tgtEl>
                                          <p:spTgt spid="61"/>
                                        </p:tgtEl>
                                        <p:attrNameLst>
                                          <p:attrName>ppt_y</p:attrName>
                                        </p:attrNameLst>
                                      </p:cBhvr>
                                      <p:tavLst>
                                        <p:tav tm="0">
                                          <p:val>
                                            <p:strVal val="1+#ppt_h/2"/>
                                          </p:val>
                                        </p:tav>
                                        <p:tav tm="100000">
                                          <p:val>
                                            <p:strVal val="#ppt_y"/>
                                          </p:val>
                                        </p:tav>
                                      </p:tavLst>
                                    </p:anim>
                                  </p:childTnLst>
                                </p:cTn>
                              </p:par>
                              <p:par>
                                <p:cTn id="152" presetID="2" presetClass="entr" presetSubtype="4" fill="hold" grpId="0" nodeType="withEffect">
                                  <p:stCondLst>
                                    <p:cond delay="0"/>
                                  </p:stCondLst>
                                  <p:childTnLst>
                                    <p:set>
                                      <p:cBhvr>
                                        <p:cTn id="153" dur="1" fill="hold">
                                          <p:stCondLst>
                                            <p:cond delay="0"/>
                                          </p:stCondLst>
                                        </p:cTn>
                                        <p:tgtEl>
                                          <p:spTgt spid="62"/>
                                        </p:tgtEl>
                                        <p:attrNameLst>
                                          <p:attrName>style.visibility</p:attrName>
                                        </p:attrNameLst>
                                      </p:cBhvr>
                                      <p:to>
                                        <p:strVal val="visible"/>
                                      </p:to>
                                    </p:set>
                                    <p:anim calcmode="lin" valueType="num">
                                      <p:cBhvr additive="base">
                                        <p:cTn id="154" dur="3000" fill="hold"/>
                                        <p:tgtEl>
                                          <p:spTgt spid="62"/>
                                        </p:tgtEl>
                                        <p:attrNameLst>
                                          <p:attrName>ppt_x</p:attrName>
                                        </p:attrNameLst>
                                      </p:cBhvr>
                                      <p:tavLst>
                                        <p:tav tm="0">
                                          <p:val>
                                            <p:strVal val="#ppt_x"/>
                                          </p:val>
                                        </p:tav>
                                        <p:tav tm="100000">
                                          <p:val>
                                            <p:strVal val="#ppt_x"/>
                                          </p:val>
                                        </p:tav>
                                      </p:tavLst>
                                    </p:anim>
                                    <p:anim calcmode="lin" valueType="num">
                                      <p:cBhvr additive="base">
                                        <p:cTn id="155" dur="3000" fill="hold"/>
                                        <p:tgtEl>
                                          <p:spTgt spid="62"/>
                                        </p:tgtEl>
                                        <p:attrNameLst>
                                          <p:attrName>ppt_y</p:attrName>
                                        </p:attrNameLst>
                                      </p:cBhvr>
                                      <p:tavLst>
                                        <p:tav tm="0">
                                          <p:val>
                                            <p:strVal val="1+#ppt_h/2"/>
                                          </p:val>
                                        </p:tav>
                                        <p:tav tm="100000">
                                          <p:val>
                                            <p:strVal val="#ppt_y"/>
                                          </p:val>
                                        </p:tav>
                                      </p:tavLst>
                                    </p:anim>
                                  </p:childTnLst>
                                </p:cTn>
                              </p:par>
                              <p:par>
                                <p:cTn id="156" presetID="2" presetClass="entr" presetSubtype="4" fill="hold" grpId="0" nodeType="withEffect">
                                  <p:stCondLst>
                                    <p:cond delay="0"/>
                                  </p:stCondLst>
                                  <p:childTnLst>
                                    <p:set>
                                      <p:cBhvr>
                                        <p:cTn id="157" dur="1" fill="hold">
                                          <p:stCondLst>
                                            <p:cond delay="0"/>
                                          </p:stCondLst>
                                        </p:cTn>
                                        <p:tgtEl>
                                          <p:spTgt spid="63"/>
                                        </p:tgtEl>
                                        <p:attrNameLst>
                                          <p:attrName>style.visibility</p:attrName>
                                        </p:attrNameLst>
                                      </p:cBhvr>
                                      <p:to>
                                        <p:strVal val="visible"/>
                                      </p:to>
                                    </p:set>
                                    <p:anim calcmode="lin" valueType="num">
                                      <p:cBhvr additive="base">
                                        <p:cTn id="158" dur="3000" fill="hold"/>
                                        <p:tgtEl>
                                          <p:spTgt spid="63"/>
                                        </p:tgtEl>
                                        <p:attrNameLst>
                                          <p:attrName>ppt_x</p:attrName>
                                        </p:attrNameLst>
                                      </p:cBhvr>
                                      <p:tavLst>
                                        <p:tav tm="0">
                                          <p:val>
                                            <p:strVal val="#ppt_x"/>
                                          </p:val>
                                        </p:tav>
                                        <p:tav tm="100000">
                                          <p:val>
                                            <p:strVal val="#ppt_x"/>
                                          </p:val>
                                        </p:tav>
                                      </p:tavLst>
                                    </p:anim>
                                    <p:anim calcmode="lin" valueType="num">
                                      <p:cBhvr additive="base">
                                        <p:cTn id="159" dur="3000" fill="hold"/>
                                        <p:tgtEl>
                                          <p:spTgt spid="63"/>
                                        </p:tgtEl>
                                        <p:attrNameLst>
                                          <p:attrName>ppt_y</p:attrName>
                                        </p:attrNameLst>
                                      </p:cBhvr>
                                      <p:tavLst>
                                        <p:tav tm="0">
                                          <p:val>
                                            <p:strVal val="1+#ppt_h/2"/>
                                          </p:val>
                                        </p:tav>
                                        <p:tav tm="100000">
                                          <p:val>
                                            <p:strVal val="#ppt_y"/>
                                          </p:val>
                                        </p:tav>
                                      </p:tavLst>
                                    </p:anim>
                                  </p:childTnLst>
                                </p:cTn>
                              </p:par>
                              <p:par>
                                <p:cTn id="160" presetID="2" presetClass="entr" presetSubtype="4" fill="hold" grpId="0" nodeType="withEffect">
                                  <p:stCondLst>
                                    <p:cond delay="0"/>
                                  </p:stCondLst>
                                  <p:childTnLst>
                                    <p:set>
                                      <p:cBhvr>
                                        <p:cTn id="161" dur="1" fill="hold">
                                          <p:stCondLst>
                                            <p:cond delay="0"/>
                                          </p:stCondLst>
                                        </p:cTn>
                                        <p:tgtEl>
                                          <p:spTgt spid="64"/>
                                        </p:tgtEl>
                                        <p:attrNameLst>
                                          <p:attrName>style.visibility</p:attrName>
                                        </p:attrNameLst>
                                      </p:cBhvr>
                                      <p:to>
                                        <p:strVal val="visible"/>
                                      </p:to>
                                    </p:set>
                                    <p:anim calcmode="lin" valueType="num">
                                      <p:cBhvr additive="base">
                                        <p:cTn id="162" dur="3000" fill="hold"/>
                                        <p:tgtEl>
                                          <p:spTgt spid="64"/>
                                        </p:tgtEl>
                                        <p:attrNameLst>
                                          <p:attrName>ppt_x</p:attrName>
                                        </p:attrNameLst>
                                      </p:cBhvr>
                                      <p:tavLst>
                                        <p:tav tm="0">
                                          <p:val>
                                            <p:strVal val="#ppt_x"/>
                                          </p:val>
                                        </p:tav>
                                        <p:tav tm="100000">
                                          <p:val>
                                            <p:strVal val="#ppt_x"/>
                                          </p:val>
                                        </p:tav>
                                      </p:tavLst>
                                    </p:anim>
                                    <p:anim calcmode="lin" valueType="num">
                                      <p:cBhvr additive="base">
                                        <p:cTn id="163" dur="3000" fill="hold"/>
                                        <p:tgtEl>
                                          <p:spTgt spid="64"/>
                                        </p:tgtEl>
                                        <p:attrNameLst>
                                          <p:attrName>ppt_y</p:attrName>
                                        </p:attrNameLst>
                                      </p:cBhvr>
                                      <p:tavLst>
                                        <p:tav tm="0">
                                          <p:val>
                                            <p:strVal val="1+#ppt_h/2"/>
                                          </p:val>
                                        </p:tav>
                                        <p:tav tm="100000">
                                          <p:val>
                                            <p:strVal val="#ppt_y"/>
                                          </p:val>
                                        </p:tav>
                                      </p:tavLst>
                                    </p:anim>
                                  </p:childTnLst>
                                </p:cTn>
                              </p:par>
                              <p:par>
                                <p:cTn id="164" presetID="2" presetClass="entr" presetSubtype="4" fill="hold" grpId="0" nodeType="withEffect">
                                  <p:stCondLst>
                                    <p:cond delay="0"/>
                                  </p:stCondLst>
                                  <p:childTnLst>
                                    <p:set>
                                      <p:cBhvr>
                                        <p:cTn id="165" dur="1" fill="hold">
                                          <p:stCondLst>
                                            <p:cond delay="0"/>
                                          </p:stCondLst>
                                        </p:cTn>
                                        <p:tgtEl>
                                          <p:spTgt spid="65"/>
                                        </p:tgtEl>
                                        <p:attrNameLst>
                                          <p:attrName>style.visibility</p:attrName>
                                        </p:attrNameLst>
                                      </p:cBhvr>
                                      <p:to>
                                        <p:strVal val="visible"/>
                                      </p:to>
                                    </p:set>
                                    <p:anim calcmode="lin" valueType="num">
                                      <p:cBhvr additive="base">
                                        <p:cTn id="166" dur="3000" fill="hold"/>
                                        <p:tgtEl>
                                          <p:spTgt spid="65"/>
                                        </p:tgtEl>
                                        <p:attrNameLst>
                                          <p:attrName>ppt_x</p:attrName>
                                        </p:attrNameLst>
                                      </p:cBhvr>
                                      <p:tavLst>
                                        <p:tav tm="0">
                                          <p:val>
                                            <p:strVal val="#ppt_x"/>
                                          </p:val>
                                        </p:tav>
                                        <p:tav tm="100000">
                                          <p:val>
                                            <p:strVal val="#ppt_x"/>
                                          </p:val>
                                        </p:tav>
                                      </p:tavLst>
                                    </p:anim>
                                    <p:anim calcmode="lin" valueType="num">
                                      <p:cBhvr additive="base">
                                        <p:cTn id="167" dur="3000" fill="hold"/>
                                        <p:tgtEl>
                                          <p:spTgt spid="65"/>
                                        </p:tgtEl>
                                        <p:attrNameLst>
                                          <p:attrName>ppt_y</p:attrName>
                                        </p:attrNameLst>
                                      </p:cBhvr>
                                      <p:tavLst>
                                        <p:tav tm="0">
                                          <p:val>
                                            <p:strVal val="1+#ppt_h/2"/>
                                          </p:val>
                                        </p:tav>
                                        <p:tav tm="100000">
                                          <p:val>
                                            <p:strVal val="#ppt_y"/>
                                          </p:val>
                                        </p:tav>
                                      </p:tavLst>
                                    </p:anim>
                                  </p:childTnLst>
                                </p:cTn>
                              </p:par>
                              <p:par>
                                <p:cTn id="168" presetID="2" presetClass="entr" presetSubtype="4" fill="hold" grpId="0" nodeType="withEffect">
                                  <p:stCondLst>
                                    <p:cond delay="0"/>
                                  </p:stCondLst>
                                  <p:childTnLst>
                                    <p:set>
                                      <p:cBhvr>
                                        <p:cTn id="169" dur="1" fill="hold">
                                          <p:stCondLst>
                                            <p:cond delay="0"/>
                                          </p:stCondLst>
                                        </p:cTn>
                                        <p:tgtEl>
                                          <p:spTgt spid="66"/>
                                        </p:tgtEl>
                                        <p:attrNameLst>
                                          <p:attrName>style.visibility</p:attrName>
                                        </p:attrNameLst>
                                      </p:cBhvr>
                                      <p:to>
                                        <p:strVal val="visible"/>
                                      </p:to>
                                    </p:set>
                                    <p:anim calcmode="lin" valueType="num">
                                      <p:cBhvr additive="base">
                                        <p:cTn id="170" dur="3000" fill="hold"/>
                                        <p:tgtEl>
                                          <p:spTgt spid="66"/>
                                        </p:tgtEl>
                                        <p:attrNameLst>
                                          <p:attrName>ppt_x</p:attrName>
                                        </p:attrNameLst>
                                      </p:cBhvr>
                                      <p:tavLst>
                                        <p:tav tm="0">
                                          <p:val>
                                            <p:strVal val="#ppt_x"/>
                                          </p:val>
                                        </p:tav>
                                        <p:tav tm="100000">
                                          <p:val>
                                            <p:strVal val="#ppt_x"/>
                                          </p:val>
                                        </p:tav>
                                      </p:tavLst>
                                    </p:anim>
                                    <p:anim calcmode="lin" valueType="num">
                                      <p:cBhvr additive="base">
                                        <p:cTn id="171" dur="3000" fill="hold"/>
                                        <p:tgtEl>
                                          <p:spTgt spid="66"/>
                                        </p:tgtEl>
                                        <p:attrNameLst>
                                          <p:attrName>ppt_y</p:attrName>
                                        </p:attrNameLst>
                                      </p:cBhvr>
                                      <p:tavLst>
                                        <p:tav tm="0">
                                          <p:val>
                                            <p:strVal val="1+#ppt_h/2"/>
                                          </p:val>
                                        </p:tav>
                                        <p:tav tm="100000">
                                          <p:val>
                                            <p:strVal val="#ppt_y"/>
                                          </p:val>
                                        </p:tav>
                                      </p:tavLst>
                                    </p:anim>
                                  </p:childTnLst>
                                </p:cTn>
                              </p:par>
                              <p:par>
                                <p:cTn id="172" presetID="2" presetClass="entr" presetSubtype="4" fill="hold" grpId="0" nodeType="withEffect">
                                  <p:stCondLst>
                                    <p:cond delay="0"/>
                                  </p:stCondLst>
                                  <p:childTnLst>
                                    <p:set>
                                      <p:cBhvr>
                                        <p:cTn id="173" dur="1" fill="hold">
                                          <p:stCondLst>
                                            <p:cond delay="0"/>
                                          </p:stCondLst>
                                        </p:cTn>
                                        <p:tgtEl>
                                          <p:spTgt spid="67"/>
                                        </p:tgtEl>
                                        <p:attrNameLst>
                                          <p:attrName>style.visibility</p:attrName>
                                        </p:attrNameLst>
                                      </p:cBhvr>
                                      <p:to>
                                        <p:strVal val="visible"/>
                                      </p:to>
                                    </p:set>
                                    <p:anim calcmode="lin" valueType="num">
                                      <p:cBhvr additive="base">
                                        <p:cTn id="174" dur="3000" fill="hold"/>
                                        <p:tgtEl>
                                          <p:spTgt spid="67"/>
                                        </p:tgtEl>
                                        <p:attrNameLst>
                                          <p:attrName>ppt_x</p:attrName>
                                        </p:attrNameLst>
                                      </p:cBhvr>
                                      <p:tavLst>
                                        <p:tav tm="0">
                                          <p:val>
                                            <p:strVal val="#ppt_x"/>
                                          </p:val>
                                        </p:tav>
                                        <p:tav tm="100000">
                                          <p:val>
                                            <p:strVal val="#ppt_x"/>
                                          </p:val>
                                        </p:tav>
                                      </p:tavLst>
                                    </p:anim>
                                    <p:anim calcmode="lin" valueType="num">
                                      <p:cBhvr additive="base">
                                        <p:cTn id="175" dur="3000" fill="hold"/>
                                        <p:tgtEl>
                                          <p:spTgt spid="67"/>
                                        </p:tgtEl>
                                        <p:attrNameLst>
                                          <p:attrName>ppt_y</p:attrName>
                                        </p:attrNameLst>
                                      </p:cBhvr>
                                      <p:tavLst>
                                        <p:tav tm="0">
                                          <p:val>
                                            <p:strVal val="1+#ppt_h/2"/>
                                          </p:val>
                                        </p:tav>
                                        <p:tav tm="100000">
                                          <p:val>
                                            <p:strVal val="#ppt_y"/>
                                          </p:val>
                                        </p:tav>
                                      </p:tavLst>
                                    </p:anim>
                                  </p:childTnLst>
                                </p:cTn>
                              </p:par>
                              <p:par>
                                <p:cTn id="176" presetID="2" presetClass="entr" presetSubtype="4" fill="hold" grpId="0" nodeType="withEffect">
                                  <p:stCondLst>
                                    <p:cond delay="0"/>
                                  </p:stCondLst>
                                  <p:childTnLst>
                                    <p:set>
                                      <p:cBhvr>
                                        <p:cTn id="177" dur="1" fill="hold">
                                          <p:stCondLst>
                                            <p:cond delay="0"/>
                                          </p:stCondLst>
                                        </p:cTn>
                                        <p:tgtEl>
                                          <p:spTgt spid="68"/>
                                        </p:tgtEl>
                                        <p:attrNameLst>
                                          <p:attrName>style.visibility</p:attrName>
                                        </p:attrNameLst>
                                      </p:cBhvr>
                                      <p:to>
                                        <p:strVal val="visible"/>
                                      </p:to>
                                    </p:set>
                                    <p:anim calcmode="lin" valueType="num">
                                      <p:cBhvr additive="base">
                                        <p:cTn id="178" dur="3000" fill="hold"/>
                                        <p:tgtEl>
                                          <p:spTgt spid="68"/>
                                        </p:tgtEl>
                                        <p:attrNameLst>
                                          <p:attrName>ppt_x</p:attrName>
                                        </p:attrNameLst>
                                      </p:cBhvr>
                                      <p:tavLst>
                                        <p:tav tm="0">
                                          <p:val>
                                            <p:strVal val="#ppt_x"/>
                                          </p:val>
                                        </p:tav>
                                        <p:tav tm="100000">
                                          <p:val>
                                            <p:strVal val="#ppt_x"/>
                                          </p:val>
                                        </p:tav>
                                      </p:tavLst>
                                    </p:anim>
                                    <p:anim calcmode="lin" valueType="num">
                                      <p:cBhvr additive="base">
                                        <p:cTn id="179" dur="3000" fill="hold"/>
                                        <p:tgtEl>
                                          <p:spTgt spid="68"/>
                                        </p:tgtEl>
                                        <p:attrNameLst>
                                          <p:attrName>ppt_y</p:attrName>
                                        </p:attrNameLst>
                                      </p:cBhvr>
                                      <p:tavLst>
                                        <p:tav tm="0">
                                          <p:val>
                                            <p:strVal val="1+#ppt_h/2"/>
                                          </p:val>
                                        </p:tav>
                                        <p:tav tm="100000">
                                          <p:val>
                                            <p:strVal val="#ppt_y"/>
                                          </p:val>
                                        </p:tav>
                                      </p:tavLst>
                                    </p:anim>
                                  </p:childTnLst>
                                </p:cTn>
                              </p:par>
                              <p:par>
                                <p:cTn id="180" presetID="2" presetClass="entr" presetSubtype="4" fill="hold" grpId="0" nodeType="withEffect">
                                  <p:stCondLst>
                                    <p:cond delay="0"/>
                                  </p:stCondLst>
                                  <p:childTnLst>
                                    <p:set>
                                      <p:cBhvr>
                                        <p:cTn id="181" dur="1" fill="hold">
                                          <p:stCondLst>
                                            <p:cond delay="0"/>
                                          </p:stCondLst>
                                        </p:cTn>
                                        <p:tgtEl>
                                          <p:spTgt spid="69"/>
                                        </p:tgtEl>
                                        <p:attrNameLst>
                                          <p:attrName>style.visibility</p:attrName>
                                        </p:attrNameLst>
                                      </p:cBhvr>
                                      <p:to>
                                        <p:strVal val="visible"/>
                                      </p:to>
                                    </p:set>
                                    <p:anim calcmode="lin" valueType="num">
                                      <p:cBhvr additive="base">
                                        <p:cTn id="182" dur="3000" fill="hold"/>
                                        <p:tgtEl>
                                          <p:spTgt spid="69"/>
                                        </p:tgtEl>
                                        <p:attrNameLst>
                                          <p:attrName>ppt_x</p:attrName>
                                        </p:attrNameLst>
                                      </p:cBhvr>
                                      <p:tavLst>
                                        <p:tav tm="0">
                                          <p:val>
                                            <p:strVal val="#ppt_x"/>
                                          </p:val>
                                        </p:tav>
                                        <p:tav tm="100000">
                                          <p:val>
                                            <p:strVal val="#ppt_x"/>
                                          </p:val>
                                        </p:tav>
                                      </p:tavLst>
                                    </p:anim>
                                    <p:anim calcmode="lin" valueType="num">
                                      <p:cBhvr additive="base">
                                        <p:cTn id="183" dur="3000" fill="hold"/>
                                        <p:tgtEl>
                                          <p:spTgt spid="69"/>
                                        </p:tgtEl>
                                        <p:attrNameLst>
                                          <p:attrName>ppt_y</p:attrName>
                                        </p:attrNameLst>
                                      </p:cBhvr>
                                      <p:tavLst>
                                        <p:tav tm="0">
                                          <p:val>
                                            <p:strVal val="1+#ppt_h/2"/>
                                          </p:val>
                                        </p:tav>
                                        <p:tav tm="100000">
                                          <p:val>
                                            <p:strVal val="#ppt_y"/>
                                          </p:val>
                                        </p:tav>
                                      </p:tavLst>
                                    </p:anim>
                                  </p:childTnLst>
                                </p:cTn>
                              </p:par>
                              <p:par>
                                <p:cTn id="184" presetID="8" presetClass="emph" presetSubtype="0" fill="hold" grpId="1" nodeType="withEffect">
                                  <p:stCondLst>
                                    <p:cond delay="0"/>
                                  </p:stCondLst>
                                  <p:childTnLst>
                                    <p:animRot by="21600000">
                                      <p:cBhvr>
                                        <p:cTn id="185" dur="3000" fill="hold"/>
                                        <p:tgtEl>
                                          <p:spTgt spid="7"/>
                                        </p:tgtEl>
                                        <p:attrNameLst>
                                          <p:attrName>r</p:attrName>
                                        </p:attrNameLst>
                                      </p:cBhvr>
                                    </p:animRot>
                                  </p:childTnLst>
                                </p:cTn>
                              </p:par>
                              <p:par>
                                <p:cTn id="186" presetID="8" presetClass="emph" presetSubtype="0" fill="hold" grpId="1" nodeType="withEffect">
                                  <p:stCondLst>
                                    <p:cond delay="0"/>
                                  </p:stCondLst>
                                  <p:childTnLst>
                                    <p:animRot by="21600000">
                                      <p:cBhvr>
                                        <p:cTn id="187" dur="3000" fill="hold"/>
                                        <p:tgtEl>
                                          <p:spTgt spid="9"/>
                                        </p:tgtEl>
                                        <p:attrNameLst>
                                          <p:attrName>r</p:attrName>
                                        </p:attrNameLst>
                                      </p:cBhvr>
                                    </p:animRot>
                                  </p:childTnLst>
                                </p:cTn>
                              </p:par>
                              <p:par>
                                <p:cTn id="188" presetID="8" presetClass="emph" presetSubtype="0" fill="hold" grpId="1" nodeType="withEffect">
                                  <p:stCondLst>
                                    <p:cond delay="0"/>
                                  </p:stCondLst>
                                  <p:childTnLst>
                                    <p:animRot by="21600000">
                                      <p:cBhvr>
                                        <p:cTn id="189" dur="3000" fill="hold"/>
                                        <p:tgtEl>
                                          <p:spTgt spid="31"/>
                                        </p:tgtEl>
                                        <p:attrNameLst>
                                          <p:attrName>r</p:attrName>
                                        </p:attrNameLst>
                                      </p:cBhvr>
                                    </p:animRot>
                                  </p:childTnLst>
                                </p:cTn>
                              </p:par>
                              <p:par>
                                <p:cTn id="190" presetID="8" presetClass="emph" presetSubtype="0" fill="hold" grpId="1" nodeType="withEffect">
                                  <p:stCondLst>
                                    <p:cond delay="0"/>
                                  </p:stCondLst>
                                  <p:childTnLst>
                                    <p:animRot by="21600000">
                                      <p:cBhvr>
                                        <p:cTn id="191" dur="3000" fill="hold"/>
                                        <p:tgtEl>
                                          <p:spTgt spid="33"/>
                                        </p:tgtEl>
                                        <p:attrNameLst>
                                          <p:attrName>r</p:attrName>
                                        </p:attrNameLst>
                                      </p:cBhvr>
                                    </p:animRot>
                                  </p:childTnLst>
                                </p:cTn>
                              </p:par>
                              <p:par>
                                <p:cTn id="192" presetID="8" presetClass="emph" presetSubtype="0" fill="hold" grpId="1" nodeType="withEffect">
                                  <p:stCondLst>
                                    <p:cond delay="0"/>
                                  </p:stCondLst>
                                  <p:childTnLst>
                                    <p:animRot by="21600000">
                                      <p:cBhvr>
                                        <p:cTn id="193" dur="3000" fill="hold"/>
                                        <p:tgtEl>
                                          <p:spTgt spid="35"/>
                                        </p:tgtEl>
                                        <p:attrNameLst>
                                          <p:attrName>r</p:attrName>
                                        </p:attrNameLst>
                                      </p:cBhvr>
                                    </p:animRot>
                                  </p:childTnLst>
                                </p:cTn>
                              </p:par>
                              <p:par>
                                <p:cTn id="194" presetID="8" presetClass="emph" presetSubtype="0" fill="hold" grpId="1" nodeType="withEffect">
                                  <p:stCondLst>
                                    <p:cond delay="0"/>
                                  </p:stCondLst>
                                  <p:childTnLst>
                                    <p:animRot by="21600000">
                                      <p:cBhvr>
                                        <p:cTn id="195" dur="3000" fill="hold"/>
                                        <p:tgtEl>
                                          <p:spTgt spid="37"/>
                                        </p:tgtEl>
                                        <p:attrNameLst>
                                          <p:attrName>r</p:attrName>
                                        </p:attrNameLst>
                                      </p:cBhvr>
                                    </p:animRot>
                                  </p:childTnLst>
                                </p:cTn>
                              </p:par>
                              <p:par>
                                <p:cTn id="196" presetID="8" presetClass="emph" presetSubtype="0" fill="hold" grpId="1" nodeType="withEffect">
                                  <p:stCondLst>
                                    <p:cond delay="0"/>
                                  </p:stCondLst>
                                  <p:childTnLst>
                                    <p:animRot by="21600000">
                                      <p:cBhvr>
                                        <p:cTn id="197" dur="3000" fill="hold"/>
                                        <p:tgtEl>
                                          <p:spTgt spid="39"/>
                                        </p:tgtEl>
                                        <p:attrNameLst>
                                          <p:attrName>r</p:attrName>
                                        </p:attrNameLst>
                                      </p:cBhvr>
                                    </p:animRot>
                                  </p:childTnLst>
                                </p:cTn>
                              </p:par>
                              <p:par>
                                <p:cTn id="198" presetID="8" presetClass="emph" presetSubtype="0" fill="hold" grpId="1" nodeType="withEffect">
                                  <p:stCondLst>
                                    <p:cond delay="0"/>
                                  </p:stCondLst>
                                  <p:childTnLst>
                                    <p:animRot by="21600000">
                                      <p:cBhvr>
                                        <p:cTn id="199" dur="3000" fill="hold"/>
                                        <p:tgtEl>
                                          <p:spTgt spid="41"/>
                                        </p:tgtEl>
                                        <p:attrNameLst>
                                          <p:attrName>r</p:attrName>
                                        </p:attrNameLst>
                                      </p:cBhvr>
                                    </p:animRot>
                                  </p:childTnLst>
                                </p:cTn>
                              </p:par>
                              <p:par>
                                <p:cTn id="200" presetID="8" presetClass="emph" presetSubtype="0" fill="hold" grpId="1" nodeType="withEffect">
                                  <p:stCondLst>
                                    <p:cond delay="0"/>
                                  </p:stCondLst>
                                  <p:childTnLst>
                                    <p:animRot by="21600000">
                                      <p:cBhvr>
                                        <p:cTn id="201" dur="3000" fill="hold"/>
                                        <p:tgtEl>
                                          <p:spTgt spid="43"/>
                                        </p:tgtEl>
                                        <p:attrNameLst>
                                          <p:attrName>r</p:attrName>
                                        </p:attrNameLst>
                                      </p:cBhvr>
                                    </p:animRot>
                                  </p:childTnLst>
                                </p:cTn>
                              </p:par>
                              <p:par>
                                <p:cTn id="202" presetID="8" presetClass="emph" presetSubtype="0" fill="hold" grpId="1" nodeType="withEffect">
                                  <p:stCondLst>
                                    <p:cond delay="0"/>
                                  </p:stCondLst>
                                  <p:childTnLst>
                                    <p:animRot by="21600000">
                                      <p:cBhvr>
                                        <p:cTn id="203" dur="3000" fill="hold"/>
                                        <p:tgtEl>
                                          <p:spTgt spid="45"/>
                                        </p:tgtEl>
                                        <p:attrNameLst>
                                          <p:attrName>r</p:attrName>
                                        </p:attrNameLst>
                                      </p:cBhvr>
                                    </p:animRot>
                                  </p:childTnLst>
                                </p:cTn>
                              </p:par>
                              <p:par>
                                <p:cTn id="204" presetID="8" presetClass="emph" presetSubtype="0" fill="hold" grpId="1" nodeType="withEffect">
                                  <p:stCondLst>
                                    <p:cond delay="0"/>
                                  </p:stCondLst>
                                  <p:childTnLst>
                                    <p:animRot by="21600000">
                                      <p:cBhvr>
                                        <p:cTn id="205" dur="3000" fill="hold"/>
                                        <p:tgtEl>
                                          <p:spTgt spid="47"/>
                                        </p:tgtEl>
                                        <p:attrNameLst>
                                          <p:attrName>r</p:attrName>
                                        </p:attrNameLst>
                                      </p:cBhvr>
                                    </p:animRot>
                                  </p:childTnLst>
                                </p:cTn>
                              </p:par>
                              <p:par>
                                <p:cTn id="206" presetID="8" presetClass="emph" presetSubtype="0" fill="hold" grpId="1" nodeType="withEffect">
                                  <p:stCondLst>
                                    <p:cond delay="0"/>
                                  </p:stCondLst>
                                  <p:childTnLst>
                                    <p:animRot by="21600000">
                                      <p:cBhvr>
                                        <p:cTn id="207" dur="3000" fill="hold"/>
                                        <p:tgtEl>
                                          <p:spTgt spid="49"/>
                                        </p:tgtEl>
                                        <p:attrNameLst>
                                          <p:attrName>r</p:attrName>
                                        </p:attrNameLst>
                                      </p:cBhvr>
                                    </p:animRot>
                                  </p:childTnLst>
                                </p:cTn>
                              </p:par>
                              <p:par>
                                <p:cTn id="208" presetID="8" presetClass="emph" presetSubtype="0" fill="hold" grpId="1" nodeType="withEffect">
                                  <p:stCondLst>
                                    <p:cond delay="0"/>
                                  </p:stCondLst>
                                  <p:childTnLst>
                                    <p:animRot by="21600000">
                                      <p:cBhvr>
                                        <p:cTn id="209" dur="3000" fill="hold"/>
                                        <p:tgtEl>
                                          <p:spTgt spid="51"/>
                                        </p:tgtEl>
                                        <p:attrNameLst>
                                          <p:attrName>r</p:attrName>
                                        </p:attrNameLst>
                                      </p:cBhvr>
                                    </p:animRot>
                                  </p:childTnLst>
                                </p:cTn>
                              </p:par>
                              <p:par>
                                <p:cTn id="210" presetID="8" presetClass="emph" presetSubtype="0" fill="hold" grpId="1" nodeType="withEffect">
                                  <p:stCondLst>
                                    <p:cond delay="0"/>
                                  </p:stCondLst>
                                  <p:childTnLst>
                                    <p:animRot by="21600000">
                                      <p:cBhvr>
                                        <p:cTn id="211" dur="3000" fill="hold"/>
                                        <p:tgtEl>
                                          <p:spTgt spid="53"/>
                                        </p:tgtEl>
                                        <p:attrNameLst>
                                          <p:attrName>r</p:attrName>
                                        </p:attrNameLst>
                                      </p:cBhvr>
                                    </p:animRot>
                                  </p:childTnLst>
                                </p:cTn>
                              </p:par>
                              <p:par>
                                <p:cTn id="212" presetID="8" presetClass="emph" presetSubtype="0" fill="hold" grpId="1" nodeType="withEffect">
                                  <p:stCondLst>
                                    <p:cond delay="0"/>
                                  </p:stCondLst>
                                  <p:childTnLst>
                                    <p:animRot by="21600000">
                                      <p:cBhvr>
                                        <p:cTn id="213" dur="3000" fill="hold"/>
                                        <p:tgtEl>
                                          <p:spTgt spid="55"/>
                                        </p:tgtEl>
                                        <p:attrNameLst>
                                          <p:attrName>r</p:attrName>
                                        </p:attrNameLst>
                                      </p:cBhvr>
                                    </p:animRot>
                                  </p:childTnLst>
                                </p:cTn>
                              </p:par>
                              <p:par>
                                <p:cTn id="214" presetID="8" presetClass="emph" presetSubtype="0" fill="hold" grpId="1" nodeType="withEffect">
                                  <p:stCondLst>
                                    <p:cond delay="0"/>
                                  </p:stCondLst>
                                  <p:childTnLst>
                                    <p:animRot by="21600000">
                                      <p:cBhvr>
                                        <p:cTn id="215" dur="3000" fill="hold"/>
                                        <p:tgtEl>
                                          <p:spTgt spid="57"/>
                                        </p:tgtEl>
                                        <p:attrNameLst>
                                          <p:attrName>r</p:attrName>
                                        </p:attrNameLst>
                                      </p:cBhvr>
                                    </p:animRot>
                                  </p:childTnLst>
                                </p:cTn>
                              </p:par>
                              <p:par>
                                <p:cTn id="216" presetID="8" presetClass="emph" presetSubtype="0" fill="hold" grpId="1" nodeType="withEffect">
                                  <p:stCondLst>
                                    <p:cond delay="0"/>
                                  </p:stCondLst>
                                  <p:childTnLst>
                                    <p:animRot by="21600000">
                                      <p:cBhvr>
                                        <p:cTn id="217" dur="3000" fill="hold"/>
                                        <p:tgtEl>
                                          <p:spTgt spid="59"/>
                                        </p:tgtEl>
                                        <p:attrNameLst>
                                          <p:attrName>r</p:attrName>
                                        </p:attrNameLst>
                                      </p:cBhvr>
                                    </p:animRot>
                                  </p:childTnLst>
                                </p:cTn>
                              </p:par>
                              <p:par>
                                <p:cTn id="218" presetID="8" presetClass="emph" presetSubtype="0" fill="hold" grpId="1" nodeType="withEffect">
                                  <p:stCondLst>
                                    <p:cond delay="0"/>
                                  </p:stCondLst>
                                  <p:childTnLst>
                                    <p:animRot by="21600000">
                                      <p:cBhvr>
                                        <p:cTn id="219" dur="3000" fill="hold"/>
                                        <p:tgtEl>
                                          <p:spTgt spid="61"/>
                                        </p:tgtEl>
                                        <p:attrNameLst>
                                          <p:attrName>r</p:attrName>
                                        </p:attrNameLst>
                                      </p:cBhvr>
                                    </p:animRot>
                                  </p:childTnLst>
                                </p:cTn>
                              </p:par>
                              <p:par>
                                <p:cTn id="220" presetID="8" presetClass="emph" presetSubtype="0" fill="hold" grpId="1" nodeType="withEffect">
                                  <p:stCondLst>
                                    <p:cond delay="0"/>
                                  </p:stCondLst>
                                  <p:childTnLst>
                                    <p:animRot by="21600000">
                                      <p:cBhvr>
                                        <p:cTn id="221" dur="3000" fill="hold"/>
                                        <p:tgtEl>
                                          <p:spTgt spid="63"/>
                                        </p:tgtEl>
                                        <p:attrNameLst>
                                          <p:attrName>r</p:attrName>
                                        </p:attrNameLst>
                                      </p:cBhvr>
                                    </p:animRot>
                                  </p:childTnLst>
                                </p:cTn>
                              </p:par>
                              <p:par>
                                <p:cTn id="222" presetID="8" presetClass="emph" presetSubtype="0" fill="hold" grpId="1" nodeType="withEffect">
                                  <p:stCondLst>
                                    <p:cond delay="0"/>
                                  </p:stCondLst>
                                  <p:childTnLst>
                                    <p:animRot by="21600000">
                                      <p:cBhvr>
                                        <p:cTn id="223" dur="3000" fill="hold"/>
                                        <p:tgtEl>
                                          <p:spTgt spid="65"/>
                                        </p:tgtEl>
                                        <p:attrNameLst>
                                          <p:attrName>r</p:attrName>
                                        </p:attrNameLst>
                                      </p:cBhvr>
                                    </p:animRot>
                                  </p:childTnLst>
                                </p:cTn>
                              </p:par>
                              <p:par>
                                <p:cTn id="224" presetID="8" presetClass="emph" presetSubtype="0" fill="hold" grpId="1" nodeType="withEffect">
                                  <p:stCondLst>
                                    <p:cond delay="0"/>
                                  </p:stCondLst>
                                  <p:childTnLst>
                                    <p:animRot by="21600000">
                                      <p:cBhvr>
                                        <p:cTn id="225" dur="3000" fill="hold"/>
                                        <p:tgtEl>
                                          <p:spTgt spid="67"/>
                                        </p:tgtEl>
                                        <p:attrNameLst>
                                          <p:attrName>r</p:attrName>
                                        </p:attrNameLst>
                                      </p:cBhvr>
                                    </p:animRot>
                                  </p:childTnLst>
                                </p:cTn>
                              </p:par>
                              <p:par>
                                <p:cTn id="226" presetID="8" presetClass="emph" presetSubtype="0" fill="hold" grpId="1" nodeType="withEffect">
                                  <p:stCondLst>
                                    <p:cond delay="0"/>
                                  </p:stCondLst>
                                  <p:childTnLst>
                                    <p:animRot by="21600000">
                                      <p:cBhvr>
                                        <p:cTn id="227" dur="3000" fill="hold"/>
                                        <p:tgtEl>
                                          <p:spTgt spid="69"/>
                                        </p:tgtEl>
                                        <p:attrNameLst>
                                          <p:attrName>r</p:attrName>
                                        </p:attrNameLst>
                                      </p:cBhvr>
                                    </p:animRot>
                                  </p:childTnLst>
                                </p:cTn>
                              </p:par>
                              <p:par>
                                <p:cTn id="228" presetID="8" presetClass="emph" presetSubtype="0" fill="hold" grpId="1" nodeType="withEffect">
                                  <p:stCondLst>
                                    <p:cond delay="0"/>
                                  </p:stCondLst>
                                  <p:childTnLst>
                                    <p:animRot by="-21600000">
                                      <p:cBhvr>
                                        <p:cTn id="229" dur="3000" fill="hold"/>
                                        <p:tgtEl>
                                          <p:spTgt spid="6"/>
                                        </p:tgtEl>
                                        <p:attrNameLst>
                                          <p:attrName>r</p:attrName>
                                        </p:attrNameLst>
                                      </p:cBhvr>
                                    </p:animRot>
                                  </p:childTnLst>
                                </p:cTn>
                              </p:par>
                              <p:par>
                                <p:cTn id="230" presetID="8" presetClass="emph" presetSubtype="0" fill="hold" grpId="1" nodeType="withEffect">
                                  <p:stCondLst>
                                    <p:cond delay="0"/>
                                  </p:stCondLst>
                                  <p:childTnLst>
                                    <p:animRot by="-21600000">
                                      <p:cBhvr>
                                        <p:cTn id="231" dur="3000" fill="hold"/>
                                        <p:tgtEl>
                                          <p:spTgt spid="8"/>
                                        </p:tgtEl>
                                        <p:attrNameLst>
                                          <p:attrName>r</p:attrName>
                                        </p:attrNameLst>
                                      </p:cBhvr>
                                    </p:animRot>
                                  </p:childTnLst>
                                </p:cTn>
                              </p:par>
                              <p:par>
                                <p:cTn id="232" presetID="8" presetClass="emph" presetSubtype="0" fill="hold" grpId="1" nodeType="withEffect">
                                  <p:stCondLst>
                                    <p:cond delay="0"/>
                                  </p:stCondLst>
                                  <p:childTnLst>
                                    <p:animRot by="-21600000">
                                      <p:cBhvr>
                                        <p:cTn id="233" dur="3000" fill="hold"/>
                                        <p:tgtEl>
                                          <p:spTgt spid="30"/>
                                        </p:tgtEl>
                                        <p:attrNameLst>
                                          <p:attrName>r</p:attrName>
                                        </p:attrNameLst>
                                      </p:cBhvr>
                                    </p:animRot>
                                  </p:childTnLst>
                                </p:cTn>
                              </p:par>
                              <p:par>
                                <p:cTn id="234" presetID="8" presetClass="emph" presetSubtype="0" fill="hold" grpId="1" nodeType="withEffect">
                                  <p:stCondLst>
                                    <p:cond delay="0"/>
                                  </p:stCondLst>
                                  <p:childTnLst>
                                    <p:animRot by="-21600000">
                                      <p:cBhvr>
                                        <p:cTn id="235" dur="3000" fill="hold"/>
                                        <p:tgtEl>
                                          <p:spTgt spid="32"/>
                                        </p:tgtEl>
                                        <p:attrNameLst>
                                          <p:attrName>r</p:attrName>
                                        </p:attrNameLst>
                                      </p:cBhvr>
                                    </p:animRot>
                                  </p:childTnLst>
                                </p:cTn>
                              </p:par>
                              <p:par>
                                <p:cTn id="236" presetID="8" presetClass="emph" presetSubtype="0" fill="hold" grpId="1" nodeType="withEffect">
                                  <p:stCondLst>
                                    <p:cond delay="0"/>
                                  </p:stCondLst>
                                  <p:childTnLst>
                                    <p:animRot by="-21600000">
                                      <p:cBhvr>
                                        <p:cTn id="237" dur="3000" fill="hold"/>
                                        <p:tgtEl>
                                          <p:spTgt spid="34"/>
                                        </p:tgtEl>
                                        <p:attrNameLst>
                                          <p:attrName>r</p:attrName>
                                        </p:attrNameLst>
                                      </p:cBhvr>
                                    </p:animRot>
                                  </p:childTnLst>
                                </p:cTn>
                              </p:par>
                              <p:par>
                                <p:cTn id="238" presetID="8" presetClass="emph" presetSubtype="0" fill="hold" grpId="1" nodeType="withEffect">
                                  <p:stCondLst>
                                    <p:cond delay="0"/>
                                  </p:stCondLst>
                                  <p:childTnLst>
                                    <p:animRot by="-21600000">
                                      <p:cBhvr>
                                        <p:cTn id="239" dur="3000" fill="hold"/>
                                        <p:tgtEl>
                                          <p:spTgt spid="36"/>
                                        </p:tgtEl>
                                        <p:attrNameLst>
                                          <p:attrName>r</p:attrName>
                                        </p:attrNameLst>
                                      </p:cBhvr>
                                    </p:animRot>
                                  </p:childTnLst>
                                </p:cTn>
                              </p:par>
                              <p:par>
                                <p:cTn id="240" presetID="8" presetClass="emph" presetSubtype="0" fill="hold" grpId="1" nodeType="withEffect">
                                  <p:stCondLst>
                                    <p:cond delay="0"/>
                                  </p:stCondLst>
                                  <p:childTnLst>
                                    <p:animRot by="-21600000">
                                      <p:cBhvr>
                                        <p:cTn id="241" dur="3000" fill="hold"/>
                                        <p:tgtEl>
                                          <p:spTgt spid="38"/>
                                        </p:tgtEl>
                                        <p:attrNameLst>
                                          <p:attrName>r</p:attrName>
                                        </p:attrNameLst>
                                      </p:cBhvr>
                                    </p:animRot>
                                  </p:childTnLst>
                                </p:cTn>
                              </p:par>
                              <p:par>
                                <p:cTn id="242" presetID="8" presetClass="emph" presetSubtype="0" fill="hold" grpId="1" nodeType="withEffect">
                                  <p:stCondLst>
                                    <p:cond delay="0"/>
                                  </p:stCondLst>
                                  <p:childTnLst>
                                    <p:animRot by="-21600000">
                                      <p:cBhvr>
                                        <p:cTn id="243" dur="3000" fill="hold"/>
                                        <p:tgtEl>
                                          <p:spTgt spid="40"/>
                                        </p:tgtEl>
                                        <p:attrNameLst>
                                          <p:attrName>r</p:attrName>
                                        </p:attrNameLst>
                                      </p:cBhvr>
                                    </p:animRot>
                                  </p:childTnLst>
                                </p:cTn>
                              </p:par>
                              <p:par>
                                <p:cTn id="244" presetID="8" presetClass="emph" presetSubtype="0" fill="hold" grpId="1" nodeType="withEffect">
                                  <p:stCondLst>
                                    <p:cond delay="0"/>
                                  </p:stCondLst>
                                  <p:childTnLst>
                                    <p:animRot by="-21600000">
                                      <p:cBhvr>
                                        <p:cTn id="245" dur="3000" fill="hold"/>
                                        <p:tgtEl>
                                          <p:spTgt spid="42"/>
                                        </p:tgtEl>
                                        <p:attrNameLst>
                                          <p:attrName>r</p:attrName>
                                        </p:attrNameLst>
                                      </p:cBhvr>
                                    </p:animRot>
                                  </p:childTnLst>
                                </p:cTn>
                              </p:par>
                              <p:par>
                                <p:cTn id="246" presetID="8" presetClass="emph" presetSubtype="0" fill="hold" grpId="1" nodeType="withEffect">
                                  <p:stCondLst>
                                    <p:cond delay="0"/>
                                  </p:stCondLst>
                                  <p:childTnLst>
                                    <p:animRot by="-21600000">
                                      <p:cBhvr>
                                        <p:cTn id="247" dur="3000" fill="hold"/>
                                        <p:tgtEl>
                                          <p:spTgt spid="44"/>
                                        </p:tgtEl>
                                        <p:attrNameLst>
                                          <p:attrName>r</p:attrName>
                                        </p:attrNameLst>
                                      </p:cBhvr>
                                    </p:animRot>
                                  </p:childTnLst>
                                </p:cTn>
                              </p:par>
                              <p:par>
                                <p:cTn id="248" presetID="8" presetClass="emph" presetSubtype="0" fill="hold" grpId="1" nodeType="withEffect">
                                  <p:stCondLst>
                                    <p:cond delay="0"/>
                                  </p:stCondLst>
                                  <p:childTnLst>
                                    <p:animRot by="-21600000">
                                      <p:cBhvr>
                                        <p:cTn id="249" dur="3000" fill="hold"/>
                                        <p:tgtEl>
                                          <p:spTgt spid="46"/>
                                        </p:tgtEl>
                                        <p:attrNameLst>
                                          <p:attrName>r</p:attrName>
                                        </p:attrNameLst>
                                      </p:cBhvr>
                                    </p:animRot>
                                  </p:childTnLst>
                                </p:cTn>
                              </p:par>
                              <p:par>
                                <p:cTn id="250" presetID="8" presetClass="emph" presetSubtype="0" fill="hold" grpId="1" nodeType="withEffect">
                                  <p:stCondLst>
                                    <p:cond delay="0"/>
                                  </p:stCondLst>
                                  <p:childTnLst>
                                    <p:animRot by="-21600000">
                                      <p:cBhvr>
                                        <p:cTn id="251" dur="3000" fill="hold"/>
                                        <p:tgtEl>
                                          <p:spTgt spid="48"/>
                                        </p:tgtEl>
                                        <p:attrNameLst>
                                          <p:attrName>r</p:attrName>
                                        </p:attrNameLst>
                                      </p:cBhvr>
                                    </p:animRot>
                                  </p:childTnLst>
                                </p:cTn>
                              </p:par>
                              <p:par>
                                <p:cTn id="252" presetID="8" presetClass="emph" presetSubtype="0" fill="hold" grpId="1" nodeType="withEffect">
                                  <p:stCondLst>
                                    <p:cond delay="0"/>
                                  </p:stCondLst>
                                  <p:childTnLst>
                                    <p:animRot by="-21600000">
                                      <p:cBhvr>
                                        <p:cTn id="253" dur="3000" fill="hold"/>
                                        <p:tgtEl>
                                          <p:spTgt spid="50"/>
                                        </p:tgtEl>
                                        <p:attrNameLst>
                                          <p:attrName>r</p:attrName>
                                        </p:attrNameLst>
                                      </p:cBhvr>
                                    </p:animRot>
                                  </p:childTnLst>
                                </p:cTn>
                              </p:par>
                              <p:par>
                                <p:cTn id="254" presetID="8" presetClass="emph" presetSubtype="0" fill="hold" grpId="1" nodeType="withEffect">
                                  <p:stCondLst>
                                    <p:cond delay="0"/>
                                  </p:stCondLst>
                                  <p:childTnLst>
                                    <p:animRot by="-21600000">
                                      <p:cBhvr>
                                        <p:cTn id="255" dur="3000" fill="hold"/>
                                        <p:tgtEl>
                                          <p:spTgt spid="52"/>
                                        </p:tgtEl>
                                        <p:attrNameLst>
                                          <p:attrName>r</p:attrName>
                                        </p:attrNameLst>
                                      </p:cBhvr>
                                    </p:animRot>
                                  </p:childTnLst>
                                </p:cTn>
                              </p:par>
                              <p:par>
                                <p:cTn id="256" presetID="8" presetClass="emph" presetSubtype="0" fill="hold" grpId="1" nodeType="withEffect">
                                  <p:stCondLst>
                                    <p:cond delay="0"/>
                                  </p:stCondLst>
                                  <p:childTnLst>
                                    <p:animRot by="-21600000">
                                      <p:cBhvr>
                                        <p:cTn id="257" dur="3000" fill="hold"/>
                                        <p:tgtEl>
                                          <p:spTgt spid="54"/>
                                        </p:tgtEl>
                                        <p:attrNameLst>
                                          <p:attrName>r</p:attrName>
                                        </p:attrNameLst>
                                      </p:cBhvr>
                                    </p:animRot>
                                  </p:childTnLst>
                                </p:cTn>
                              </p:par>
                              <p:par>
                                <p:cTn id="258" presetID="8" presetClass="emph" presetSubtype="0" fill="hold" grpId="1" nodeType="withEffect">
                                  <p:stCondLst>
                                    <p:cond delay="0"/>
                                  </p:stCondLst>
                                  <p:childTnLst>
                                    <p:animRot by="-21600000">
                                      <p:cBhvr>
                                        <p:cTn id="259" dur="3000" fill="hold"/>
                                        <p:tgtEl>
                                          <p:spTgt spid="56"/>
                                        </p:tgtEl>
                                        <p:attrNameLst>
                                          <p:attrName>r</p:attrName>
                                        </p:attrNameLst>
                                      </p:cBhvr>
                                    </p:animRot>
                                  </p:childTnLst>
                                </p:cTn>
                              </p:par>
                              <p:par>
                                <p:cTn id="260" presetID="8" presetClass="emph" presetSubtype="0" fill="hold" grpId="1" nodeType="withEffect">
                                  <p:stCondLst>
                                    <p:cond delay="0"/>
                                  </p:stCondLst>
                                  <p:childTnLst>
                                    <p:animRot by="-21600000">
                                      <p:cBhvr>
                                        <p:cTn id="261" dur="3000" fill="hold"/>
                                        <p:tgtEl>
                                          <p:spTgt spid="58"/>
                                        </p:tgtEl>
                                        <p:attrNameLst>
                                          <p:attrName>r</p:attrName>
                                        </p:attrNameLst>
                                      </p:cBhvr>
                                    </p:animRot>
                                  </p:childTnLst>
                                </p:cTn>
                              </p:par>
                              <p:par>
                                <p:cTn id="262" presetID="8" presetClass="emph" presetSubtype="0" fill="hold" grpId="1" nodeType="withEffect">
                                  <p:stCondLst>
                                    <p:cond delay="0"/>
                                  </p:stCondLst>
                                  <p:childTnLst>
                                    <p:animRot by="-21600000">
                                      <p:cBhvr>
                                        <p:cTn id="263" dur="3000" fill="hold"/>
                                        <p:tgtEl>
                                          <p:spTgt spid="60"/>
                                        </p:tgtEl>
                                        <p:attrNameLst>
                                          <p:attrName>r</p:attrName>
                                        </p:attrNameLst>
                                      </p:cBhvr>
                                    </p:animRot>
                                  </p:childTnLst>
                                </p:cTn>
                              </p:par>
                              <p:par>
                                <p:cTn id="264" presetID="8" presetClass="emph" presetSubtype="0" fill="hold" grpId="1" nodeType="withEffect">
                                  <p:stCondLst>
                                    <p:cond delay="0"/>
                                  </p:stCondLst>
                                  <p:childTnLst>
                                    <p:animRot by="-21600000">
                                      <p:cBhvr>
                                        <p:cTn id="265" dur="3000" fill="hold"/>
                                        <p:tgtEl>
                                          <p:spTgt spid="62"/>
                                        </p:tgtEl>
                                        <p:attrNameLst>
                                          <p:attrName>r</p:attrName>
                                        </p:attrNameLst>
                                      </p:cBhvr>
                                    </p:animRot>
                                  </p:childTnLst>
                                </p:cTn>
                              </p:par>
                              <p:par>
                                <p:cTn id="266" presetID="8" presetClass="emph" presetSubtype="0" fill="hold" grpId="1" nodeType="withEffect">
                                  <p:stCondLst>
                                    <p:cond delay="0"/>
                                  </p:stCondLst>
                                  <p:childTnLst>
                                    <p:animRot by="-21600000">
                                      <p:cBhvr>
                                        <p:cTn id="267" dur="3000" fill="hold"/>
                                        <p:tgtEl>
                                          <p:spTgt spid="64"/>
                                        </p:tgtEl>
                                        <p:attrNameLst>
                                          <p:attrName>r</p:attrName>
                                        </p:attrNameLst>
                                      </p:cBhvr>
                                    </p:animRot>
                                  </p:childTnLst>
                                </p:cTn>
                              </p:par>
                              <p:par>
                                <p:cTn id="268" presetID="8" presetClass="emph" presetSubtype="0" fill="hold" grpId="1" nodeType="withEffect">
                                  <p:stCondLst>
                                    <p:cond delay="0"/>
                                  </p:stCondLst>
                                  <p:childTnLst>
                                    <p:animRot by="-21600000">
                                      <p:cBhvr>
                                        <p:cTn id="269" dur="3000" fill="hold"/>
                                        <p:tgtEl>
                                          <p:spTgt spid="66"/>
                                        </p:tgtEl>
                                        <p:attrNameLst>
                                          <p:attrName>r</p:attrName>
                                        </p:attrNameLst>
                                      </p:cBhvr>
                                    </p:animRot>
                                  </p:childTnLst>
                                </p:cTn>
                              </p:par>
                              <p:par>
                                <p:cTn id="270" presetID="8" presetClass="emph" presetSubtype="0" fill="hold" grpId="1" nodeType="withEffect">
                                  <p:stCondLst>
                                    <p:cond delay="0"/>
                                  </p:stCondLst>
                                  <p:childTnLst>
                                    <p:animRot by="-21600000">
                                      <p:cBhvr>
                                        <p:cTn id="271" dur="3000" fill="hold"/>
                                        <p:tgtEl>
                                          <p:spTgt spid="68"/>
                                        </p:tgtEl>
                                        <p:attrNameLst>
                                          <p:attrName>r</p:attrName>
                                        </p:attrNameLst>
                                      </p:cBhvr>
                                    </p:animRot>
                                  </p:childTnLst>
                                </p:cTn>
                              </p:par>
                            </p:childTnLst>
                          </p:cTn>
                        </p:par>
                        <p:par>
                          <p:cTn id="272" fill="hold">
                            <p:stCondLst>
                              <p:cond delay="3000"/>
                            </p:stCondLst>
                            <p:childTnLst>
                              <p:par>
                                <p:cTn id="273" presetID="2" presetClass="exit" presetSubtype="2" fill="hold" grpId="2" nodeType="afterEffect">
                                  <p:stCondLst>
                                    <p:cond delay="0"/>
                                  </p:stCondLst>
                                  <p:childTnLst>
                                    <p:anim calcmode="lin" valueType="num">
                                      <p:cBhvr additive="base">
                                        <p:cTn id="274" dur="3000"/>
                                        <p:tgtEl>
                                          <p:spTgt spid="7"/>
                                        </p:tgtEl>
                                        <p:attrNameLst>
                                          <p:attrName>ppt_x</p:attrName>
                                        </p:attrNameLst>
                                      </p:cBhvr>
                                      <p:tavLst>
                                        <p:tav tm="0">
                                          <p:val>
                                            <p:strVal val="ppt_x"/>
                                          </p:val>
                                        </p:tav>
                                        <p:tav tm="100000">
                                          <p:val>
                                            <p:strVal val="1+ppt_w/2"/>
                                          </p:val>
                                        </p:tav>
                                      </p:tavLst>
                                    </p:anim>
                                    <p:anim calcmode="lin" valueType="num">
                                      <p:cBhvr additive="base">
                                        <p:cTn id="275" dur="3000"/>
                                        <p:tgtEl>
                                          <p:spTgt spid="7"/>
                                        </p:tgtEl>
                                        <p:attrNameLst>
                                          <p:attrName>ppt_y</p:attrName>
                                        </p:attrNameLst>
                                      </p:cBhvr>
                                      <p:tavLst>
                                        <p:tav tm="0">
                                          <p:val>
                                            <p:strVal val="ppt_y"/>
                                          </p:val>
                                        </p:tav>
                                        <p:tav tm="100000">
                                          <p:val>
                                            <p:strVal val="ppt_y"/>
                                          </p:val>
                                        </p:tav>
                                      </p:tavLst>
                                    </p:anim>
                                    <p:set>
                                      <p:cBhvr>
                                        <p:cTn id="276" dur="1" fill="hold">
                                          <p:stCondLst>
                                            <p:cond delay="2999"/>
                                          </p:stCondLst>
                                        </p:cTn>
                                        <p:tgtEl>
                                          <p:spTgt spid="7"/>
                                        </p:tgtEl>
                                        <p:attrNameLst>
                                          <p:attrName>style.visibility</p:attrName>
                                        </p:attrNameLst>
                                      </p:cBhvr>
                                      <p:to>
                                        <p:strVal val="hidden"/>
                                      </p:to>
                                    </p:set>
                                  </p:childTnLst>
                                </p:cTn>
                              </p:par>
                              <p:par>
                                <p:cTn id="277" presetID="2" presetClass="exit" presetSubtype="2" fill="hold" grpId="2" nodeType="withEffect">
                                  <p:stCondLst>
                                    <p:cond delay="0"/>
                                  </p:stCondLst>
                                  <p:childTnLst>
                                    <p:anim calcmode="lin" valueType="num">
                                      <p:cBhvr additive="base">
                                        <p:cTn id="278" dur="3000"/>
                                        <p:tgtEl>
                                          <p:spTgt spid="9"/>
                                        </p:tgtEl>
                                        <p:attrNameLst>
                                          <p:attrName>ppt_x</p:attrName>
                                        </p:attrNameLst>
                                      </p:cBhvr>
                                      <p:tavLst>
                                        <p:tav tm="0">
                                          <p:val>
                                            <p:strVal val="ppt_x"/>
                                          </p:val>
                                        </p:tav>
                                        <p:tav tm="100000">
                                          <p:val>
                                            <p:strVal val="1+ppt_w/2"/>
                                          </p:val>
                                        </p:tav>
                                      </p:tavLst>
                                    </p:anim>
                                    <p:anim calcmode="lin" valueType="num">
                                      <p:cBhvr additive="base">
                                        <p:cTn id="279" dur="3000"/>
                                        <p:tgtEl>
                                          <p:spTgt spid="9"/>
                                        </p:tgtEl>
                                        <p:attrNameLst>
                                          <p:attrName>ppt_y</p:attrName>
                                        </p:attrNameLst>
                                      </p:cBhvr>
                                      <p:tavLst>
                                        <p:tav tm="0">
                                          <p:val>
                                            <p:strVal val="ppt_y"/>
                                          </p:val>
                                        </p:tav>
                                        <p:tav tm="100000">
                                          <p:val>
                                            <p:strVal val="ppt_y"/>
                                          </p:val>
                                        </p:tav>
                                      </p:tavLst>
                                    </p:anim>
                                    <p:set>
                                      <p:cBhvr>
                                        <p:cTn id="280" dur="1" fill="hold">
                                          <p:stCondLst>
                                            <p:cond delay="2999"/>
                                          </p:stCondLst>
                                        </p:cTn>
                                        <p:tgtEl>
                                          <p:spTgt spid="9"/>
                                        </p:tgtEl>
                                        <p:attrNameLst>
                                          <p:attrName>style.visibility</p:attrName>
                                        </p:attrNameLst>
                                      </p:cBhvr>
                                      <p:to>
                                        <p:strVal val="hidden"/>
                                      </p:to>
                                    </p:set>
                                  </p:childTnLst>
                                </p:cTn>
                              </p:par>
                              <p:par>
                                <p:cTn id="281" presetID="2" presetClass="exit" presetSubtype="2" fill="hold" grpId="2" nodeType="withEffect">
                                  <p:stCondLst>
                                    <p:cond delay="0"/>
                                  </p:stCondLst>
                                  <p:childTnLst>
                                    <p:anim calcmode="lin" valueType="num">
                                      <p:cBhvr additive="base">
                                        <p:cTn id="282" dur="3000"/>
                                        <p:tgtEl>
                                          <p:spTgt spid="31"/>
                                        </p:tgtEl>
                                        <p:attrNameLst>
                                          <p:attrName>ppt_x</p:attrName>
                                        </p:attrNameLst>
                                      </p:cBhvr>
                                      <p:tavLst>
                                        <p:tav tm="0">
                                          <p:val>
                                            <p:strVal val="ppt_x"/>
                                          </p:val>
                                        </p:tav>
                                        <p:tav tm="100000">
                                          <p:val>
                                            <p:strVal val="1+ppt_w/2"/>
                                          </p:val>
                                        </p:tav>
                                      </p:tavLst>
                                    </p:anim>
                                    <p:anim calcmode="lin" valueType="num">
                                      <p:cBhvr additive="base">
                                        <p:cTn id="283" dur="3000"/>
                                        <p:tgtEl>
                                          <p:spTgt spid="31"/>
                                        </p:tgtEl>
                                        <p:attrNameLst>
                                          <p:attrName>ppt_y</p:attrName>
                                        </p:attrNameLst>
                                      </p:cBhvr>
                                      <p:tavLst>
                                        <p:tav tm="0">
                                          <p:val>
                                            <p:strVal val="ppt_y"/>
                                          </p:val>
                                        </p:tav>
                                        <p:tav tm="100000">
                                          <p:val>
                                            <p:strVal val="ppt_y"/>
                                          </p:val>
                                        </p:tav>
                                      </p:tavLst>
                                    </p:anim>
                                    <p:set>
                                      <p:cBhvr>
                                        <p:cTn id="284" dur="1" fill="hold">
                                          <p:stCondLst>
                                            <p:cond delay="2999"/>
                                          </p:stCondLst>
                                        </p:cTn>
                                        <p:tgtEl>
                                          <p:spTgt spid="31"/>
                                        </p:tgtEl>
                                        <p:attrNameLst>
                                          <p:attrName>style.visibility</p:attrName>
                                        </p:attrNameLst>
                                      </p:cBhvr>
                                      <p:to>
                                        <p:strVal val="hidden"/>
                                      </p:to>
                                    </p:set>
                                  </p:childTnLst>
                                </p:cTn>
                              </p:par>
                              <p:par>
                                <p:cTn id="285" presetID="2" presetClass="exit" presetSubtype="2" fill="hold" grpId="2" nodeType="withEffect">
                                  <p:stCondLst>
                                    <p:cond delay="0"/>
                                  </p:stCondLst>
                                  <p:childTnLst>
                                    <p:anim calcmode="lin" valueType="num">
                                      <p:cBhvr additive="base">
                                        <p:cTn id="286" dur="3000"/>
                                        <p:tgtEl>
                                          <p:spTgt spid="33"/>
                                        </p:tgtEl>
                                        <p:attrNameLst>
                                          <p:attrName>ppt_x</p:attrName>
                                        </p:attrNameLst>
                                      </p:cBhvr>
                                      <p:tavLst>
                                        <p:tav tm="0">
                                          <p:val>
                                            <p:strVal val="ppt_x"/>
                                          </p:val>
                                        </p:tav>
                                        <p:tav tm="100000">
                                          <p:val>
                                            <p:strVal val="1+ppt_w/2"/>
                                          </p:val>
                                        </p:tav>
                                      </p:tavLst>
                                    </p:anim>
                                    <p:anim calcmode="lin" valueType="num">
                                      <p:cBhvr additive="base">
                                        <p:cTn id="287" dur="3000"/>
                                        <p:tgtEl>
                                          <p:spTgt spid="33"/>
                                        </p:tgtEl>
                                        <p:attrNameLst>
                                          <p:attrName>ppt_y</p:attrName>
                                        </p:attrNameLst>
                                      </p:cBhvr>
                                      <p:tavLst>
                                        <p:tav tm="0">
                                          <p:val>
                                            <p:strVal val="ppt_y"/>
                                          </p:val>
                                        </p:tav>
                                        <p:tav tm="100000">
                                          <p:val>
                                            <p:strVal val="ppt_y"/>
                                          </p:val>
                                        </p:tav>
                                      </p:tavLst>
                                    </p:anim>
                                    <p:set>
                                      <p:cBhvr>
                                        <p:cTn id="288" dur="1" fill="hold">
                                          <p:stCondLst>
                                            <p:cond delay="2999"/>
                                          </p:stCondLst>
                                        </p:cTn>
                                        <p:tgtEl>
                                          <p:spTgt spid="33"/>
                                        </p:tgtEl>
                                        <p:attrNameLst>
                                          <p:attrName>style.visibility</p:attrName>
                                        </p:attrNameLst>
                                      </p:cBhvr>
                                      <p:to>
                                        <p:strVal val="hidden"/>
                                      </p:to>
                                    </p:set>
                                  </p:childTnLst>
                                </p:cTn>
                              </p:par>
                              <p:par>
                                <p:cTn id="289" presetID="2" presetClass="exit" presetSubtype="2" fill="hold" grpId="2" nodeType="withEffect">
                                  <p:stCondLst>
                                    <p:cond delay="0"/>
                                  </p:stCondLst>
                                  <p:childTnLst>
                                    <p:anim calcmode="lin" valueType="num">
                                      <p:cBhvr additive="base">
                                        <p:cTn id="290" dur="3000"/>
                                        <p:tgtEl>
                                          <p:spTgt spid="35"/>
                                        </p:tgtEl>
                                        <p:attrNameLst>
                                          <p:attrName>ppt_x</p:attrName>
                                        </p:attrNameLst>
                                      </p:cBhvr>
                                      <p:tavLst>
                                        <p:tav tm="0">
                                          <p:val>
                                            <p:strVal val="ppt_x"/>
                                          </p:val>
                                        </p:tav>
                                        <p:tav tm="100000">
                                          <p:val>
                                            <p:strVal val="1+ppt_w/2"/>
                                          </p:val>
                                        </p:tav>
                                      </p:tavLst>
                                    </p:anim>
                                    <p:anim calcmode="lin" valueType="num">
                                      <p:cBhvr additive="base">
                                        <p:cTn id="291" dur="3000"/>
                                        <p:tgtEl>
                                          <p:spTgt spid="35"/>
                                        </p:tgtEl>
                                        <p:attrNameLst>
                                          <p:attrName>ppt_y</p:attrName>
                                        </p:attrNameLst>
                                      </p:cBhvr>
                                      <p:tavLst>
                                        <p:tav tm="0">
                                          <p:val>
                                            <p:strVal val="ppt_y"/>
                                          </p:val>
                                        </p:tav>
                                        <p:tav tm="100000">
                                          <p:val>
                                            <p:strVal val="ppt_y"/>
                                          </p:val>
                                        </p:tav>
                                      </p:tavLst>
                                    </p:anim>
                                    <p:set>
                                      <p:cBhvr>
                                        <p:cTn id="292" dur="1" fill="hold">
                                          <p:stCondLst>
                                            <p:cond delay="2999"/>
                                          </p:stCondLst>
                                        </p:cTn>
                                        <p:tgtEl>
                                          <p:spTgt spid="35"/>
                                        </p:tgtEl>
                                        <p:attrNameLst>
                                          <p:attrName>style.visibility</p:attrName>
                                        </p:attrNameLst>
                                      </p:cBhvr>
                                      <p:to>
                                        <p:strVal val="hidden"/>
                                      </p:to>
                                    </p:set>
                                  </p:childTnLst>
                                </p:cTn>
                              </p:par>
                              <p:par>
                                <p:cTn id="293" presetID="2" presetClass="exit" presetSubtype="2" fill="hold" grpId="2" nodeType="withEffect">
                                  <p:stCondLst>
                                    <p:cond delay="0"/>
                                  </p:stCondLst>
                                  <p:childTnLst>
                                    <p:anim calcmode="lin" valueType="num">
                                      <p:cBhvr additive="base">
                                        <p:cTn id="294" dur="3000"/>
                                        <p:tgtEl>
                                          <p:spTgt spid="37"/>
                                        </p:tgtEl>
                                        <p:attrNameLst>
                                          <p:attrName>ppt_x</p:attrName>
                                        </p:attrNameLst>
                                      </p:cBhvr>
                                      <p:tavLst>
                                        <p:tav tm="0">
                                          <p:val>
                                            <p:strVal val="ppt_x"/>
                                          </p:val>
                                        </p:tav>
                                        <p:tav tm="100000">
                                          <p:val>
                                            <p:strVal val="1+ppt_w/2"/>
                                          </p:val>
                                        </p:tav>
                                      </p:tavLst>
                                    </p:anim>
                                    <p:anim calcmode="lin" valueType="num">
                                      <p:cBhvr additive="base">
                                        <p:cTn id="295" dur="3000"/>
                                        <p:tgtEl>
                                          <p:spTgt spid="37"/>
                                        </p:tgtEl>
                                        <p:attrNameLst>
                                          <p:attrName>ppt_y</p:attrName>
                                        </p:attrNameLst>
                                      </p:cBhvr>
                                      <p:tavLst>
                                        <p:tav tm="0">
                                          <p:val>
                                            <p:strVal val="ppt_y"/>
                                          </p:val>
                                        </p:tav>
                                        <p:tav tm="100000">
                                          <p:val>
                                            <p:strVal val="ppt_y"/>
                                          </p:val>
                                        </p:tav>
                                      </p:tavLst>
                                    </p:anim>
                                    <p:set>
                                      <p:cBhvr>
                                        <p:cTn id="296" dur="1" fill="hold">
                                          <p:stCondLst>
                                            <p:cond delay="2999"/>
                                          </p:stCondLst>
                                        </p:cTn>
                                        <p:tgtEl>
                                          <p:spTgt spid="37"/>
                                        </p:tgtEl>
                                        <p:attrNameLst>
                                          <p:attrName>style.visibility</p:attrName>
                                        </p:attrNameLst>
                                      </p:cBhvr>
                                      <p:to>
                                        <p:strVal val="hidden"/>
                                      </p:to>
                                    </p:set>
                                  </p:childTnLst>
                                </p:cTn>
                              </p:par>
                              <p:par>
                                <p:cTn id="297" presetID="2" presetClass="exit" presetSubtype="2" fill="hold" grpId="2" nodeType="withEffect">
                                  <p:stCondLst>
                                    <p:cond delay="0"/>
                                  </p:stCondLst>
                                  <p:childTnLst>
                                    <p:anim calcmode="lin" valueType="num">
                                      <p:cBhvr additive="base">
                                        <p:cTn id="298" dur="3000"/>
                                        <p:tgtEl>
                                          <p:spTgt spid="39"/>
                                        </p:tgtEl>
                                        <p:attrNameLst>
                                          <p:attrName>ppt_x</p:attrName>
                                        </p:attrNameLst>
                                      </p:cBhvr>
                                      <p:tavLst>
                                        <p:tav tm="0">
                                          <p:val>
                                            <p:strVal val="ppt_x"/>
                                          </p:val>
                                        </p:tav>
                                        <p:tav tm="100000">
                                          <p:val>
                                            <p:strVal val="1+ppt_w/2"/>
                                          </p:val>
                                        </p:tav>
                                      </p:tavLst>
                                    </p:anim>
                                    <p:anim calcmode="lin" valueType="num">
                                      <p:cBhvr additive="base">
                                        <p:cTn id="299" dur="3000"/>
                                        <p:tgtEl>
                                          <p:spTgt spid="39"/>
                                        </p:tgtEl>
                                        <p:attrNameLst>
                                          <p:attrName>ppt_y</p:attrName>
                                        </p:attrNameLst>
                                      </p:cBhvr>
                                      <p:tavLst>
                                        <p:tav tm="0">
                                          <p:val>
                                            <p:strVal val="ppt_y"/>
                                          </p:val>
                                        </p:tav>
                                        <p:tav tm="100000">
                                          <p:val>
                                            <p:strVal val="ppt_y"/>
                                          </p:val>
                                        </p:tav>
                                      </p:tavLst>
                                    </p:anim>
                                    <p:set>
                                      <p:cBhvr>
                                        <p:cTn id="300" dur="1" fill="hold">
                                          <p:stCondLst>
                                            <p:cond delay="2999"/>
                                          </p:stCondLst>
                                        </p:cTn>
                                        <p:tgtEl>
                                          <p:spTgt spid="39"/>
                                        </p:tgtEl>
                                        <p:attrNameLst>
                                          <p:attrName>style.visibility</p:attrName>
                                        </p:attrNameLst>
                                      </p:cBhvr>
                                      <p:to>
                                        <p:strVal val="hidden"/>
                                      </p:to>
                                    </p:set>
                                  </p:childTnLst>
                                </p:cTn>
                              </p:par>
                              <p:par>
                                <p:cTn id="301" presetID="2" presetClass="exit" presetSubtype="2" fill="hold" grpId="2" nodeType="withEffect">
                                  <p:stCondLst>
                                    <p:cond delay="0"/>
                                  </p:stCondLst>
                                  <p:childTnLst>
                                    <p:anim calcmode="lin" valueType="num">
                                      <p:cBhvr additive="base">
                                        <p:cTn id="302" dur="3000"/>
                                        <p:tgtEl>
                                          <p:spTgt spid="41"/>
                                        </p:tgtEl>
                                        <p:attrNameLst>
                                          <p:attrName>ppt_x</p:attrName>
                                        </p:attrNameLst>
                                      </p:cBhvr>
                                      <p:tavLst>
                                        <p:tav tm="0">
                                          <p:val>
                                            <p:strVal val="ppt_x"/>
                                          </p:val>
                                        </p:tav>
                                        <p:tav tm="100000">
                                          <p:val>
                                            <p:strVal val="1+ppt_w/2"/>
                                          </p:val>
                                        </p:tav>
                                      </p:tavLst>
                                    </p:anim>
                                    <p:anim calcmode="lin" valueType="num">
                                      <p:cBhvr additive="base">
                                        <p:cTn id="303" dur="3000"/>
                                        <p:tgtEl>
                                          <p:spTgt spid="41"/>
                                        </p:tgtEl>
                                        <p:attrNameLst>
                                          <p:attrName>ppt_y</p:attrName>
                                        </p:attrNameLst>
                                      </p:cBhvr>
                                      <p:tavLst>
                                        <p:tav tm="0">
                                          <p:val>
                                            <p:strVal val="ppt_y"/>
                                          </p:val>
                                        </p:tav>
                                        <p:tav tm="100000">
                                          <p:val>
                                            <p:strVal val="ppt_y"/>
                                          </p:val>
                                        </p:tav>
                                      </p:tavLst>
                                    </p:anim>
                                    <p:set>
                                      <p:cBhvr>
                                        <p:cTn id="304" dur="1" fill="hold">
                                          <p:stCondLst>
                                            <p:cond delay="2999"/>
                                          </p:stCondLst>
                                        </p:cTn>
                                        <p:tgtEl>
                                          <p:spTgt spid="41"/>
                                        </p:tgtEl>
                                        <p:attrNameLst>
                                          <p:attrName>style.visibility</p:attrName>
                                        </p:attrNameLst>
                                      </p:cBhvr>
                                      <p:to>
                                        <p:strVal val="hidden"/>
                                      </p:to>
                                    </p:set>
                                  </p:childTnLst>
                                </p:cTn>
                              </p:par>
                              <p:par>
                                <p:cTn id="305" presetID="2" presetClass="exit" presetSubtype="2" fill="hold" grpId="2" nodeType="withEffect">
                                  <p:stCondLst>
                                    <p:cond delay="0"/>
                                  </p:stCondLst>
                                  <p:childTnLst>
                                    <p:anim calcmode="lin" valueType="num">
                                      <p:cBhvr additive="base">
                                        <p:cTn id="306" dur="3000"/>
                                        <p:tgtEl>
                                          <p:spTgt spid="43"/>
                                        </p:tgtEl>
                                        <p:attrNameLst>
                                          <p:attrName>ppt_x</p:attrName>
                                        </p:attrNameLst>
                                      </p:cBhvr>
                                      <p:tavLst>
                                        <p:tav tm="0">
                                          <p:val>
                                            <p:strVal val="ppt_x"/>
                                          </p:val>
                                        </p:tav>
                                        <p:tav tm="100000">
                                          <p:val>
                                            <p:strVal val="1+ppt_w/2"/>
                                          </p:val>
                                        </p:tav>
                                      </p:tavLst>
                                    </p:anim>
                                    <p:anim calcmode="lin" valueType="num">
                                      <p:cBhvr additive="base">
                                        <p:cTn id="307" dur="3000"/>
                                        <p:tgtEl>
                                          <p:spTgt spid="43"/>
                                        </p:tgtEl>
                                        <p:attrNameLst>
                                          <p:attrName>ppt_y</p:attrName>
                                        </p:attrNameLst>
                                      </p:cBhvr>
                                      <p:tavLst>
                                        <p:tav tm="0">
                                          <p:val>
                                            <p:strVal val="ppt_y"/>
                                          </p:val>
                                        </p:tav>
                                        <p:tav tm="100000">
                                          <p:val>
                                            <p:strVal val="ppt_y"/>
                                          </p:val>
                                        </p:tav>
                                      </p:tavLst>
                                    </p:anim>
                                    <p:set>
                                      <p:cBhvr>
                                        <p:cTn id="308" dur="1" fill="hold">
                                          <p:stCondLst>
                                            <p:cond delay="2999"/>
                                          </p:stCondLst>
                                        </p:cTn>
                                        <p:tgtEl>
                                          <p:spTgt spid="43"/>
                                        </p:tgtEl>
                                        <p:attrNameLst>
                                          <p:attrName>style.visibility</p:attrName>
                                        </p:attrNameLst>
                                      </p:cBhvr>
                                      <p:to>
                                        <p:strVal val="hidden"/>
                                      </p:to>
                                    </p:set>
                                  </p:childTnLst>
                                </p:cTn>
                              </p:par>
                              <p:par>
                                <p:cTn id="309" presetID="2" presetClass="exit" presetSubtype="2" fill="hold" grpId="2" nodeType="withEffect">
                                  <p:stCondLst>
                                    <p:cond delay="0"/>
                                  </p:stCondLst>
                                  <p:childTnLst>
                                    <p:anim calcmode="lin" valueType="num">
                                      <p:cBhvr additive="base">
                                        <p:cTn id="310" dur="3000"/>
                                        <p:tgtEl>
                                          <p:spTgt spid="45"/>
                                        </p:tgtEl>
                                        <p:attrNameLst>
                                          <p:attrName>ppt_x</p:attrName>
                                        </p:attrNameLst>
                                      </p:cBhvr>
                                      <p:tavLst>
                                        <p:tav tm="0">
                                          <p:val>
                                            <p:strVal val="ppt_x"/>
                                          </p:val>
                                        </p:tav>
                                        <p:tav tm="100000">
                                          <p:val>
                                            <p:strVal val="1+ppt_w/2"/>
                                          </p:val>
                                        </p:tav>
                                      </p:tavLst>
                                    </p:anim>
                                    <p:anim calcmode="lin" valueType="num">
                                      <p:cBhvr additive="base">
                                        <p:cTn id="311" dur="3000"/>
                                        <p:tgtEl>
                                          <p:spTgt spid="45"/>
                                        </p:tgtEl>
                                        <p:attrNameLst>
                                          <p:attrName>ppt_y</p:attrName>
                                        </p:attrNameLst>
                                      </p:cBhvr>
                                      <p:tavLst>
                                        <p:tav tm="0">
                                          <p:val>
                                            <p:strVal val="ppt_y"/>
                                          </p:val>
                                        </p:tav>
                                        <p:tav tm="100000">
                                          <p:val>
                                            <p:strVal val="ppt_y"/>
                                          </p:val>
                                        </p:tav>
                                      </p:tavLst>
                                    </p:anim>
                                    <p:set>
                                      <p:cBhvr>
                                        <p:cTn id="312" dur="1" fill="hold">
                                          <p:stCondLst>
                                            <p:cond delay="2999"/>
                                          </p:stCondLst>
                                        </p:cTn>
                                        <p:tgtEl>
                                          <p:spTgt spid="45"/>
                                        </p:tgtEl>
                                        <p:attrNameLst>
                                          <p:attrName>style.visibility</p:attrName>
                                        </p:attrNameLst>
                                      </p:cBhvr>
                                      <p:to>
                                        <p:strVal val="hidden"/>
                                      </p:to>
                                    </p:set>
                                  </p:childTnLst>
                                </p:cTn>
                              </p:par>
                              <p:par>
                                <p:cTn id="313" presetID="2" presetClass="exit" presetSubtype="2" fill="hold" grpId="2" nodeType="withEffect">
                                  <p:stCondLst>
                                    <p:cond delay="0"/>
                                  </p:stCondLst>
                                  <p:childTnLst>
                                    <p:anim calcmode="lin" valueType="num">
                                      <p:cBhvr additive="base">
                                        <p:cTn id="314" dur="3000"/>
                                        <p:tgtEl>
                                          <p:spTgt spid="47"/>
                                        </p:tgtEl>
                                        <p:attrNameLst>
                                          <p:attrName>ppt_x</p:attrName>
                                        </p:attrNameLst>
                                      </p:cBhvr>
                                      <p:tavLst>
                                        <p:tav tm="0">
                                          <p:val>
                                            <p:strVal val="ppt_x"/>
                                          </p:val>
                                        </p:tav>
                                        <p:tav tm="100000">
                                          <p:val>
                                            <p:strVal val="1+ppt_w/2"/>
                                          </p:val>
                                        </p:tav>
                                      </p:tavLst>
                                    </p:anim>
                                    <p:anim calcmode="lin" valueType="num">
                                      <p:cBhvr additive="base">
                                        <p:cTn id="315" dur="3000"/>
                                        <p:tgtEl>
                                          <p:spTgt spid="47"/>
                                        </p:tgtEl>
                                        <p:attrNameLst>
                                          <p:attrName>ppt_y</p:attrName>
                                        </p:attrNameLst>
                                      </p:cBhvr>
                                      <p:tavLst>
                                        <p:tav tm="0">
                                          <p:val>
                                            <p:strVal val="ppt_y"/>
                                          </p:val>
                                        </p:tav>
                                        <p:tav tm="100000">
                                          <p:val>
                                            <p:strVal val="ppt_y"/>
                                          </p:val>
                                        </p:tav>
                                      </p:tavLst>
                                    </p:anim>
                                    <p:set>
                                      <p:cBhvr>
                                        <p:cTn id="316" dur="1" fill="hold">
                                          <p:stCondLst>
                                            <p:cond delay="2999"/>
                                          </p:stCondLst>
                                        </p:cTn>
                                        <p:tgtEl>
                                          <p:spTgt spid="47"/>
                                        </p:tgtEl>
                                        <p:attrNameLst>
                                          <p:attrName>style.visibility</p:attrName>
                                        </p:attrNameLst>
                                      </p:cBhvr>
                                      <p:to>
                                        <p:strVal val="hidden"/>
                                      </p:to>
                                    </p:set>
                                  </p:childTnLst>
                                </p:cTn>
                              </p:par>
                              <p:par>
                                <p:cTn id="317" presetID="2" presetClass="exit" presetSubtype="2" fill="hold" grpId="2" nodeType="withEffect">
                                  <p:stCondLst>
                                    <p:cond delay="0"/>
                                  </p:stCondLst>
                                  <p:childTnLst>
                                    <p:anim calcmode="lin" valueType="num">
                                      <p:cBhvr additive="base">
                                        <p:cTn id="318" dur="3000"/>
                                        <p:tgtEl>
                                          <p:spTgt spid="49"/>
                                        </p:tgtEl>
                                        <p:attrNameLst>
                                          <p:attrName>ppt_x</p:attrName>
                                        </p:attrNameLst>
                                      </p:cBhvr>
                                      <p:tavLst>
                                        <p:tav tm="0">
                                          <p:val>
                                            <p:strVal val="ppt_x"/>
                                          </p:val>
                                        </p:tav>
                                        <p:tav tm="100000">
                                          <p:val>
                                            <p:strVal val="1+ppt_w/2"/>
                                          </p:val>
                                        </p:tav>
                                      </p:tavLst>
                                    </p:anim>
                                    <p:anim calcmode="lin" valueType="num">
                                      <p:cBhvr additive="base">
                                        <p:cTn id="319" dur="3000"/>
                                        <p:tgtEl>
                                          <p:spTgt spid="49"/>
                                        </p:tgtEl>
                                        <p:attrNameLst>
                                          <p:attrName>ppt_y</p:attrName>
                                        </p:attrNameLst>
                                      </p:cBhvr>
                                      <p:tavLst>
                                        <p:tav tm="0">
                                          <p:val>
                                            <p:strVal val="ppt_y"/>
                                          </p:val>
                                        </p:tav>
                                        <p:tav tm="100000">
                                          <p:val>
                                            <p:strVal val="ppt_y"/>
                                          </p:val>
                                        </p:tav>
                                      </p:tavLst>
                                    </p:anim>
                                    <p:set>
                                      <p:cBhvr>
                                        <p:cTn id="320" dur="1" fill="hold">
                                          <p:stCondLst>
                                            <p:cond delay="2999"/>
                                          </p:stCondLst>
                                        </p:cTn>
                                        <p:tgtEl>
                                          <p:spTgt spid="49"/>
                                        </p:tgtEl>
                                        <p:attrNameLst>
                                          <p:attrName>style.visibility</p:attrName>
                                        </p:attrNameLst>
                                      </p:cBhvr>
                                      <p:to>
                                        <p:strVal val="hidden"/>
                                      </p:to>
                                    </p:set>
                                  </p:childTnLst>
                                </p:cTn>
                              </p:par>
                              <p:par>
                                <p:cTn id="321" presetID="2" presetClass="exit" presetSubtype="2" fill="hold" grpId="2" nodeType="withEffect">
                                  <p:stCondLst>
                                    <p:cond delay="0"/>
                                  </p:stCondLst>
                                  <p:childTnLst>
                                    <p:anim calcmode="lin" valueType="num">
                                      <p:cBhvr additive="base">
                                        <p:cTn id="322" dur="3000"/>
                                        <p:tgtEl>
                                          <p:spTgt spid="51"/>
                                        </p:tgtEl>
                                        <p:attrNameLst>
                                          <p:attrName>ppt_x</p:attrName>
                                        </p:attrNameLst>
                                      </p:cBhvr>
                                      <p:tavLst>
                                        <p:tav tm="0">
                                          <p:val>
                                            <p:strVal val="ppt_x"/>
                                          </p:val>
                                        </p:tav>
                                        <p:tav tm="100000">
                                          <p:val>
                                            <p:strVal val="1+ppt_w/2"/>
                                          </p:val>
                                        </p:tav>
                                      </p:tavLst>
                                    </p:anim>
                                    <p:anim calcmode="lin" valueType="num">
                                      <p:cBhvr additive="base">
                                        <p:cTn id="323" dur="3000"/>
                                        <p:tgtEl>
                                          <p:spTgt spid="51"/>
                                        </p:tgtEl>
                                        <p:attrNameLst>
                                          <p:attrName>ppt_y</p:attrName>
                                        </p:attrNameLst>
                                      </p:cBhvr>
                                      <p:tavLst>
                                        <p:tav tm="0">
                                          <p:val>
                                            <p:strVal val="ppt_y"/>
                                          </p:val>
                                        </p:tav>
                                        <p:tav tm="100000">
                                          <p:val>
                                            <p:strVal val="ppt_y"/>
                                          </p:val>
                                        </p:tav>
                                      </p:tavLst>
                                    </p:anim>
                                    <p:set>
                                      <p:cBhvr>
                                        <p:cTn id="324" dur="1" fill="hold">
                                          <p:stCondLst>
                                            <p:cond delay="2999"/>
                                          </p:stCondLst>
                                        </p:cTn>
                                        <p:tgtEl>
                                          <p:spTgt spid="51"/>
                                        </p:tgtEl>
                                        <p:attrNameLst>
                                          <p:attrName>style.visibility</p:attrName>
                                        </p:attrNameLst>
                                      </p:cBhvr>
                                      <p:to>
                                        <p:strVal val="hidden"/>
                                      </p:to>
                                    </p:set>
                                  </p:childTnLst>
                                </p:cTn>
                              </p:par>
                              <p:par>
                                <p:cTn id="325" presetID="2" presetClass="exit" presetSubtype="2" fill="hold" grpId="2" nodeType="withEffect">
                                  <p:stCondLst>
                                    <p:cond delay="0"/>
                                  </p:stCondLst>
                                  <p:childTnLst>
                                    <p:anim calcmode="lin" valueType="num">
                                      <p:cBhvr additive="base">
                                        <p:cTn id="326" dur="3000"/>
                                        <p:tgtEl>
                                          <p:spTgt spid="53"/>
                                        </p:tgtEl>
                                        <p:attrNameLst>
                                          <p:attrName>ppt_x</p:attrName>
                                        </p:attrNameLst>
                                      </p:cBhvr>
                                      <p:tavLst>
                                        <p:tav tm="0">
                                          <p:val>
                                            <p:strVal val="ppt_x"/>
                                          </p:val>
                                        </p:tav>
                                        <p:tav tm="100000">
                                          <p:val>
                                            <p:strVal val="1+ppt_w/2"/>
                                          </p:val>
                                        </p:tav>
                                      </p:tavLst>
                                    </p:anim>
                                    <p:anim calcmode="lin" valueType="num">
                                      <p:cBhvr additive="base">
                                        <p:cTn id="327" dur="3000"/>
                                        <p:tgtEl>
                                          <p:spTgt spid="53"/>
                                        </p:tgtEl>
                                        <p:attrNameLst>
                                          <p:attrName>ppt_y</p:attrName>
                                        </p:attrNameLst>
                                      </p:cBhvr>
                                      <p:tavLst>
                                        <p:tav tm="0">
                                          <p:val>
                                            <p:strVal val="ppt_y"/>
                                          </p:val>
                                        </p:tav>
                                        <p:tav tm="100000">
                                          <p:val>
                                            <p:strVal val="ppt_y"/>
                                          </p:val>
                                        </p:tav>
                                      </p:tavLst>
                                    </p:anim>
                                    <p:set>
                                      <p:cBhvr>
                                        <p:cTn id="328" dur="1" fill="hold">
                                          <p:stCondLst>
                                            <p:cond delay="2999"/>
                                          </p:stCondLst>
                                        </p:cTn>
                                        <p:tgtEl>
                                          <p:spTgt spid="53"/>
                                        </p:tgtEl>
                                        <p:attrNameLst>
                                          <p:attrName>style.visibility</p:attrName>
                                        </p:attrNameLst>
                                      </p:cBhvr>
                                      <p:to>
                                        <p:strVal val="hidden"/>
                                      </p:to>
                                    </p:set>
                                  </p:childTnLst>
                                </p:cTn>
                              </p:par>
                              <p:par>
                                <p:cTn id="329" presetID="2" presetClass="exit" presetSubtype="2" fill="hold" grpId="2" nodeType="withEffect">
                                  <p:stCondLst>
                                    <p:cond delay="0"/>
                                  </p:stCondLst>
                                  <p:childTnLst>
                                    <p:anim calcmode="lin" valueType="num">
                                      <p:cBhvr additive="base">
                                        <p:cTn id="330" dur="3000"/>
                                        <p:tgtEl>
                                          <p:spTgt spid="55"/>
                                        </p:tgtEl>
                                        <p:attrNameLst>
                                          <p:attrName>ppt_x</p:attrName>
                                        </p:attrNameLst>
                                      </p:cBhvr>
                                      <p:tavLst>
                                        <p:tav tm="0">
                                          <p:val>
                                            <p:strVal val="ppt_x"/>
                                          </p:val>
                                        </p:tav>
                                        <p:tav tm="100000">
                                          <p:val>
                                            <p:strVal val="1+ppt_w/2"/>
                                          </p:val>
                                        </p:tav>
                                      </p:tavLst>
                                    </p:anim>
                                    <p:anim calcmode="lin" valueType="num">
                                      <p:cBhvr additive="base">
                                        <p:cTn id="331" dur="3000"/>
                                        <p:tgtEl>
                                          <p:spTgt spid="55"/>
                                        </p:tgtEl>
                                        <p:attrNameLst>
                                          <p:attrName>ppt_y</p:attrName>
                                        </p:attrNameLst>
                                      </p:cBhvr>
                                      <p:tavLst>
                                        <p:tav tm="0">
                                          <p:val>
                                            <p:strVal val="ppt_y"/>
                                          </p:val>
                                        </p:tav>
                                        <p:tav tm="100000">
                                          <p:val>
                                            <p:strVal val="ppt_y"/>
                                          </p:val>
                                        </p:tav>
                                      </p:tavLst>
                                    </p:anim>
                                    <p:set>
                                      <p:cBhvr>
                                        <p:cTn id="332" dur="1" fill="hold">
                                          <p:stCondLst>
                                            <p:cond delay="2999"/>
                                          </p:stCondLst>
                                        </p:cTn>
                                        <p:tgtEl>
                                          <p:spTgt spid="55"/>
                                        </p:tgtEl>
                                        <p:attrNameLst>
                                          <p:attrName>style.visibility</p:attrName>
                                        </p:attrNameLst>
                                      </p:cBhvr>
                                      <p:to>
                                        <p:strVal val="hidden"/>
                                      </p:to>
                                    </p:set>
                                  </p:childTnLst>
                                </p:cTn>
                              </p:par>
                              <p:par>
                                <p:cTn id="333" presetID="2" presetClass="exit" presetSubtype="2" fill="hold" grpId="2" nodeType="withEffect">
                                  <p:stCondLst>
                                    <p:cond delay="0"/>
                                  </p:stCondLst>
                                  <p:childTnLst>
                                    <p:anim calcmode="lin" valueType="num">
                                      <p:cBhvr additive="base">
                                        <p:cTn id="334" dur="3000"/>
                                        <p:tgtEl>
                                          <p:spTgt spid="57"/>
                                        </p:tgtEl>
                                        <p:attrNameLst>
                                          <p:attrName>ppt_x</p:attrName>
                                        </p:attrNameLst>
                                      </p:cBhvr>
                                      <p:tavLst>
                                        <p:tav tm="0">
                                          <p:val>
                                            <p:strVal val="ppt_x"/>
                                          </p:val>
                                        </p:tav>
                                        <p:tav tm="100000">
                                          <p:val>
                                            <p:strVal val="1+ppt_w/2"/>
                                          </p:val>
                                        </p:tav>
                                      </p:tavLst>
                                    </p:anim>
                                    <p:anim calcmode="lin" valueType="num">
                                      <p:cBhvr additive="base">
                                        <p:cTn id="335" dur="3000"/>
                                        <p:tgtEl>
                                          <p:spTgt spid="57"/>
                                        </p:tgtEl>
                                        <p:attrNameLst>
                                          <p:attrName>ppt_y</p:attrName>
                                        </p:attrNameLst>
                                      </p:cBhvr>
                                      <p:tavLst>
                                        <p:tav tm="0">
                                          <p:val>
                                            <p:strVal val="ppt_y"/>
                                          </p:val>
                                        </p:tav>
                                        <p:tav tm="100000">
                                          <p:val>
                                            <p:strVal val="ppt_y"/>
                                          </p:val>
                                        </p:tav>
                                      </p:tavLst>
                                    </p:anim>
                                    <p:set>
                                      <p:cBhvr>
                                        <p:cTn id="336" dur="1" fill="hold">
                                          <p:stCondLst>
                                            <p:cond delay="2999"/>
                                          </p:stCondLst>
                                        </p:cTn>
                                        <p:tgtEl>
                                          <p:spTgt spid="57"/>
                                        </p:tgtEl>
                                        <p:attrNameLst>
                                          <p:attrName>style.visibility</p:attrName>
                                        </p:attrNameLst>
                                      </p:cBhvr>
                                      <p:to>
                                        <p:strVal val="hidden"/>
                                      </p:to>
                                    </p:set>
                                  </p:childTnLst>
                                </p:cTn>
                              </p:par>
                              <p:par>
                                <p:cTn id="337" presetID="2" presetClass="exit" presetSubtype="2" fill="hold" grpId="2" nodeType="withEffect">
                                  <p:stCondLst>
                                    <p:cond delay="0"/>
                                  </p:stCondLst>
                                  <p:childTnLst>
                                    <p:anim calcmode="lin" valueType="num">
                                      <p:cBhvr additive="base">
                                        <p:cTn id="338" dur="3000"/>
                                        <p:tgtEl>
                                          <p:spTgt spid="59"/>
                                        </p:tgtEl>
                                        <p:attrNameLst>
                                          <p:attrName>ppt_x</p:attrName>
                                        </p:attrNameLst>
                                      </p:cBhvr>
                                      <p:tavLst>
                                        <p:tav tm="0">
                                          <p:val>
                                            <p:strVal val="ppt_x"/>
                                          </p:val>
                                        </p:tav>
                                        <p:tav tm="100000">
                                          <p:val>
                                            <p:strVal val="1+ppt_w/2"/>
                                          </p:val>
                                        </p:tav>
                                      </p:tavLst>
                                    </p:anim>
                                    <p:anim calcmode="lin" valueType="num">
                                      <p:cBhvr additive="base">
                                        <p:cTn id="339" dur="3000"/>
                                        <p:tgtEl>
                                          <p:spTgt spid="59"/>
                                        </p:tgtEl>
                                        <p:attrNameLst>
                                          <p:attrName>ppt_y</p:attrName>
                                        </p:attrNameLst>
                                      </p:cBhvr>
                                      <p:tavLst>
                                        <p:tav tm="0">
                                          <p:val>
                                            <p:strVal val="ppt_y"/>
                                          </p:val>
                                        </p:tav>
                                        <p:tav tm="100000">
                                          <p:val>
                                            <p:strVal val="ppt_y"/>
                                          </p:val>
                                        </p:tav>
                                      </p:tavLst>
                                    </p:anim>
                                    <p:set>
                                      <p:cBhvr>
                                        <p:cTn id="340" dur="1" fill="hold">
                                          <p:stCondLst>
                                            <p:cond delay="2999"/>
                                          </p:stCondLst>
                                        </p:cTn>
                                        <p:tgtEl>
                                          <p:spTgt spid="59"/>
                                        </p:tgtEl>
                                        <p:attrNameLst>
                                          <p:attrName>style.visibility</p:attrName>
                                        </p:attrNameLst>
                                      </p:cBhvr>
                                      <p:to>
                                        <p:strVal val="hidden"/>
                                      </p:to>
                                    </p:set>
                                  </p:childTnLst>
                                </p:cTn>
                              </p:par>
                              <p:par>
                                <p:cTn id="341" presetID="2" presetClass="exit" presetSubtype="2" fill="hold" grpId="2" nodeType="withEffect">
                                  <p:stCondLst>
                                    <p:cond delay="0"/>
                                  </p:stCondLst>
                                  <p:childTnLst>
                                    <p:anim calcmode="lin" valueType="num">
                                      <p:cBhvr additive="base">
                                        <p:cTn id="342" dur="3000"/>
                                        <p:tgtEl>
                                          <p:spTgt spid="61"/>
                                        </p:tgtEl>
                                        <p:attrNameLst>
                                          <p:attrName>ppt_x</p:attrName>
                                        </p:attrNameLst>
                                      </p:cBhvr>
                                      <p:tavLst>
                                        <p:tav tm="0">
                                          <p:val>
                                            <p:strVal val="ppt_x"/>
                                          </p:val>
                                        </p:tav>
                                        <p:tav tm="100000">
                                          <p:val>
                                            <p:strVal val="1+ppt_w/2"/>
                                          </p:val>
                                        </p:tav>
                                      </p:tavLst>
                                    </p:anim>
                                    <p:anim calcmode="lin" valueType="num">
                                      <p:cBhvr additive="base">
                                        <p:cTn id="343" dur="3000"/>
                                        <p:tgtEl>
                                          <p:spTgt spid="61"/>
                                        </p:tgtEl>
                                        <p:attrNameLst>
                                          <p:attrName>ppt_y</p:attrName>
                                        </p:attrNameLst>
                                      </p:cBhvr>
                                      <p:tavLst>
                                        <p:tav tm="0">
                                          <p:val>
                                            <p:strVal val="ppt_y"/>
                                          </p:val>
                                        </p:tav>
                                        <p:tav tm="100000">
                                          <p:val>
                                            <p:strVal val="ppt_y"/>
                                          </p:val>
                                        </p:tav>
                                      </p:tavLst>
                                    </p:anim>
                                    <p:set>
                                      <p:cBhvr>
                                        <p:cTn id="344" dur="1" fill="hold">
                                          <p:stCondLst>
                                            <p:cond delay="2999"/>
                                          </p:stCondLst>
                                        </p:cTn>
                                        <p:tgtEl>
                                          <p:spTgt spid="61"/>
                                        </p:tgtEl>
                                        <p:attrNameLst>
                                          <p:attrName>style.visibility</p:attrName>
                                        </p:attrNameLst>
                                      </p:cBhvr>
                                      <p:to>
                                        <p:strVal val="hidden"/>
                                      </p:to>
                                    </p:set>
                                  </p:childTnLst>
                                </p:cTn>
                              </p:par>
                              <p:par>
                                <p:cTn id="345" presetID="2" presetClass="exit" presetSubtype="2" fill="hold" grpId="2" nodeType="withEffect">
                                  <p:stCondLst>
                                    <p:cond delay="0"/>
                                  </p:stCondLst>
                                  <p:childTnLst>
                                    <p:anim calcmode="lin" valueType="num">
                                      <p:cBhvr additive="base">
                                        <p:cTn id="346" dur="3000"/>
                                        <p:tgtEl>
                                          <p:spTgt spid="63"/>
                                        </p:tgtEl>
                                        <p:attrNameLst>
                                          <p:attrName>ppt_x</p:attrName>
                                        </p:attrNameLst>
                                      </p:cBhvr>
                                      <p:tavLst>
                                        <p:tav tm="0">
                                          <p:val>
                                            <p:strVal val="ppt_x"/>
                                          </p:val>
                                        </p:tav>
                                        <p:tav tm="100000">
                                          <p:val>
                                            <p:strVal val="1+ppt_w/2"/>
                                          </p:val>
                                        </p:tav>
                                      </p:tavLst>
                                    </p:anim>
                                    <p:anim calcmode="lin" valueType="num">
                                      <p:cBhvr additive="base">
                                        <p:cTn id="347" dur="3000"/>
                                        <p:tgtEl>
                                          <p:spTgt spid="63"/>
                                        </p:tgtEl>
                                        <p:attrNameLst>
                                          <p:attrName>ppt_y</p:attrName>
                                        </p:attrNameLst>
                                      </p:cBhvr>
                                      <p:tavLst>
                                        <p:tav tm="0">
                                          <p:val>
                                            <p:strVal val="ppt_y"/>
                                          </p:val>
                                        </p:tav>
                                        <p:tav tm="100000">
                                          <p:val>
                                            <p:strVal val="ppt_y"/>
                                          </p:val>
                                        </p:tav>
                                      </p:tavLst>
                                    </p:anim>
                                    <p:set>
                                      <p:cBhvr>
                                        <p:cTn id="348" dur="1" fill="hold">
                                          <p:stCondLst>
                                            <p:cond delay="2999"/>
                                          </p:stCondLst>
                                        </p:cTn>
                                        <p:tgtEl>
                                          <p:spTgt spid="63"/>
                                        </p:tgtEl>
                                        <p:attrNameLst>
                                          <p:attrName>style.visibility</p:attrName>
                                        </p:attrNameLst>
                                      </p:cBhvr>
                                      <p:to>
                                        <p:strVal val="hidden"/>
                                      </p:to>
                                    </p:set>
                                  </p:childTnLst>
                                </p:cTn>
                              </p:par>
                              <p:par>
                                <p:cTn id="349" presetID="2" presetClass="exit" presetSubtype="2" fill="hold" grpId="2" nodeType="withEffect">
                                  <p:stCondLst>
                                    <p:cond delay="0"/>
                                  </p:stCondLst>
                                  <p:childTnLst>
                                    <p:anim calcmode="lin" valueType="num">
                                      <p:cBhvr additive="base">
                                        <p:cTn id="350" dur="3000"/>
                                        <p:tgtEl>
                                          <p:spTgt spid="65"/>
                                        </p:tgtEl>
                                        <p:attrNameLst>
                                          <p:attrName>ppt_x</p:attrName>
                                        </p:attrNameLst>
                                      </p:cBhvr>
                                      <p:tavLst>
                                        <p:tav tm="0">
                                          <p:val>
                                            <p:strVal val="ppt_x"/>
                                          </p:val>
                                        </p:tav>
                                        <p:tav tm="100000">
                                          <p:val>
                                            <p:strVal val="1+ppt_w/2"/>
                                          </p:val>
                                        </p:tav>
                                      </p:tavLst>
                                    </p:anim>
                                    <p:anim calcmode="lin" valueType="num">
                                      <p:cBhvr additive="base">
                                        <p:cTn id="351" dur="3000"/>
                                        <p:tgtEl>
                                          <p:spTgt spid="65"/>
                                        </p:tgtEl>
                                        <p:attrNameLst>
                                          <p:attrName>ppt_y</p:attrName>
                                        </p:attrNameLst>
                                      </p:cBhvr>
                                      <p:tavLst>
                                        <p:tav tm="0">
                                          <p:val>
                                            <p:strVal val="ppt_y"/>
                                          </p:val>
                                        </p:tav>
                                        <p:tav tm="100000">
                                          <p:val>
                                            <p:strVal val="ppt_y"/>
                                          </p:val>
                                        </p:tav>
                                      </p:tavLst>
                                    </p:anim>
                                    <p:set>
                                      <p:cBhvr>
                                        <p:cTn id="352" dur="1" fill="hold">
                                          <p:stCondLst>
                                            <p:cond delay="2999"/>
                                          </p:stCondLst>
                                        </p:cTn>
                                        <p:tgtEl>
                                          <p:spTgt spid="65"/>
                                        </p:tgtEl>
                                        <p:attrNameLst>
                                          <p:attrName>style.visibility</p:attrName>
                                        </p:attrNameLst>
                                      </p:cBhvr>
                                      <p:to>
                                        <p:strVal val="hidden"/>
                                      </p:to>
                                    </p:set>
                                  </p:childTnLst>
                                </p:cTn>
                              </p:par>
                              <p:par>
                                <p:cTn id="353" presetID="2" presetClass="exit" presetSubtype="2" fill="hold" grpId="2" nodeType="withEffect">
                                  <p:stCondLst>
                                    <p:cond delay="0"/>
                                  </p:stCondLst>
                                  <p:childTnLst>
                                    <p:anim calcmode="lin" valueType="num">
                                      <p:cBhvr additive="base">
                                        <p:cTn id="354" dur="3000"/>
                                        <p:tgtEl>
                                          <p:spTgt spid="67"/>
                                        </p:tgtEl>
                                        <p:attrNameLst>
                                          <p:attrName>ppt_x</p:attrName>
                                        </p:attrNameLst>
                                      </p:cBhvr>
                                      <p:tavLst>
                                        <p:tav tm="0">
                                          <p:val>
                                            <p:strVal val="ppt_x"/>
                                          </p:val>
                                        </p:tav>
                                        <p:tav tm="100000">
                                          <p:val>
                                            <p:strVal val="1+ppt_w/2"/>
                                          </p:val>
                                        </p:tav>
                                      </p:tavLst>
                                    </p:anim>
                                    <p:anim calcmode="lin" valueType="num">
                                      <p:cBhvr additive="base">
                                        <p:cTn id="355" dur="3000"/>
                                        <p:tgtEl>
                                          <p:spTgt spid="67"/>
                                        </p:tgtEl>
                                        <p:attrNameLst>
                                          <p:attrName>ppt_y</p:attrName>
                                        </p:attrNameLst>
                                      </p:cBhvr>
                                      <p:tavLst>
                                        <p:tav tm="0">
                                          <p:val>
                                            <p:strVal val="ppt_y"/>
                                          </p:val>
                                        </p:tav>
                                        <p:tav tm="100000">
                                          <p:val>
                                            <p:strVal val="ppt_y"/>
                                          </p:val>
                                        </p:tav>
                                      </p:tavLst>
                                    </p:anim>
                                    <p:set>
                                      <p:cBhvr>
                                        <p:cTn id="356" dur="1" fill="hold">
                                          <p:stCondLst>
                                            <p:cond delay="2999"/>
                                          </p:stCondLst>
                                        </p:cTn>
                                        <p:tgtEl>
                                          <p:spTgt spid="67"/>
                                        </p:tgtEl>
                                        <p:attrNameLst>
                                          <p:attrName>style.visibility</p:attrName>
                                        </p:attrNameLst>
                                      </p:cBhvr>
                                      <p:to>
                                        <p:strVal val="hidden"/>
                                      </p:to>
                                    </p:set>
                                  </p:childTnLst>
                                </p:cTn>
                              </p:par>
                              <p:par>
                                <p:cTn id="357" presetID="2" presetClass="exit" presetSubtype="2" fill="hold" grpId="2" nodeType="withEffect">
                                  <p:stCondLst>
                                    <p:cond delay="0"/>
                                  </p:stCondLst>
                                  <p:childTnLst>
                                    <p:anim calcmode="lin" valueType="num">
                                      <p:cBhvr additive="base">
                                        <p:cTn id="358" dur="3000"/>
                                        <p:tgtEl>
                                          <p:spTgt spid="69"/>
                                        </p:tgtEl>
                                        <p:attrNameLst>
                                          <p:attrName>ppt_x</p:attrName>
                                        </p:attrNameLst>
                                      </p:cBhvr>
                                      <p:tavLst>
                                        <p:tav tm="0">
                                          <p:val>
                                            <p:strVal val="ppt_x"/>
                                          </p:val>
                                        </p:tav>
                                        <p:tav tm="100000">
                                          <p:val>
                                            <p:strVal val="1+ppt_w/2"/>
                                          </p:val>
                                        </p:tav>
                                      </p:tavLst>
                                    </p:anim>
                                    <p:anim calcmode="lin" valueType="num">
                                      <p:cBhvr additive="base">
                                        <p:cTn id="359" dur="3000"/>
                                        <p:tgtEl>
                                          <p:spTgt spid="69"/>
                                        </p:tgtEl>
                                        <p:attrNameLst>
                                          <p:attrName>ppt_y</p:attrName>
                                        </p:attrNameLst>
                                      </p:cBhvr>
                                      <p:tavLst>
                                        <p:tav tm="0">
                                          <p:val>
                                            <p:strVal val="ppt_y"/>
                                          </p:val>
                                        </p:tav>
                                        <p:tav tm="100000">
                                          <p:val>
                                            <p:strVal val="ppt_y"/>
                                          </p:val>
                                        </p:tav>
                                      </p:tavLst>
                                    </p:anim>
                                    <p:set>
                                      <p:cBhvr>
                                        <p:cTn id="360" dur="1" fill="hold">
                                          <p:stCondLst>
                                            <p:cond delay="2999"/>
                                          </p:stCondLst>
                                        </p:cTn>
                                        <p:tgtEl>
                                          <p:spTgt spid="69"/>
                                        </p:tgtEl>
                                        <p:attrNameLst>
                                          <p:attrName>style.visibility</p:attrName>
                                        </p:attrNameLst>
                                      </p:cBhvr>
                                      <p:to>
                                        <p:strVal val="hidden"/>
                                      </p:to>
                                    </p:set>
                                  </p:childTnLst>
                                </p:cTn>
                              </p:par>
                              <p:par>
                                <p:cTn id="361" presetID="2" presetClass="exit" presetSubtype="8" fill="hold" grpId="2" nodeType="withEffect">
                                  <p:stCondLst>
                                    <p:cond delay="0"/>
                                  </p:stCondLst>
                                  <p:childTnLst>
                                    <p:anim calcmode="lin" valueType="num">
                                      <p:cBhvr additive="base">
                                        <p:cTn id="362" dur="3000"/>
                                        <p:tgtEl>
                                          <p:spTgt spid="6"/>
                                        </p:tgtEl>
                                        <p:attrNameLst>
                                          <p:attrName>ppt_x</p:attrName>
                                        </p:attrNameLst>
                                      </p:cBhvr>
                                      <p:tavLst>
                                        <p:tav tm="0">
                                          <p:val>
                                            <p:strVal val="ppt_x"/>
                                          </p:val>
                                        </p:tav>
                                        <p:tav tm="100000">
                                          <p:val>
                                            <p:strVal val="0-ppt_w/2"/>
                                          </p:val>
                                        </p:tav>
                                      </p:tavLst>
                                    </p:anim>
                                    <p:anim calcmode="lin" valueType="num">
                                      <p:cBhvr additive="base">
                                        <p:cTn id="363" dur="3000"/>
                                        <p:tgtEl>
                                          <p:spTgt spid="6"/>
                                        </p:tgtEl>
                                        <p:attrNameLst>
                                          <p:attrName>ppt_y</p:attrName>
                                        </p:attrNameLst>
                                      </p:cBhvr>
                                      <p:tavLst>
                                        <p:tav tm="0">
                                          <p:val>
                                            <p:strVal val="ppt_y"/>
                                          </p:val>
                                        </p:tav>
                                        <p:tav tm="100000">
                                          <p:val>
                                            <p:strVal val="ppt_y"/>
                                          </p:val>
                                        </p:tav>
                                      </p:tavLst>
                                    </p:anim>
                                    <p:set>
                                      <p:cBhvr>
                                        <p:cTn id="364" dur="1" fill="hold">
                                          <p:stCondLst>
                                            <p:cond delay="2999"/>
                                          </p:stCondLst>
                                        </p:cTn>
                                        <p:tgtEl>
                                          <p:spTgt spid="6"/>
                                        </p:tgtEl>
                                        <p:attrNameLst>
                                          <p:attrName>style.visibility</p:attrName>
                                        </p:attrNameLst>
                                      </p:cBhvr>
                                      <p:to>
                                        <p:strVal val="hidden"/>
                                      </p:to>
                                    </p:set>
                                  </p:childTnLst>
                                </p:cTn>
                              </p:par>
                              <p:par>
                                <p:cTn id="365" presetID="2" presetClass="exit" presetSubtype="8" fill="hold" grpId="2" nodeType="withEffect">
                                  <p:stCondLst>
                                    <p:cond delay="0"/>
                                  </p:stCondLst>
                                  <p:childTnLst>
                                    <p:anim calcmode="lin" valueType="num">
                                      <p:cBhvr additive="base">
                                        <p:cTn id="366" dur="3000"/>
                                        <p:tgtEl>
                                          <p:spTgt spid="8"/>
                                        </p:tgtEl>
                                        <p:attrNameLst>
                                          <p:attrName>ppt_x</p:attrName>
                                        </p:attrNameLst>
                                      </p:cBhvr>
                                      <p:tavLst>
                                        <p:tav tm="0">
                                          <p:val>
                                            <p:strVal val="ppt_x"/>
                                          </p:val>
                                        </p:tav>
                                        <p:tav tm="100000">
                                          <p:val>
                                            <p:strVal val="0-ppt_w/2"/>
                                          </p:val>
                                        </p:tav>
                                      </p:tavLst>
                                    </p:anim>
                                    <p:anim calcmode="lin" valueType="num">
                                      <p:cBhvr additive="base">
                                        <p:cTn id="367" dur="3000"/>
                                        <p:tgtEl>
                                          <p:spTgt spid="8"/>
                                        </p:tgtEl>
                                        <p:attrNameLst>
                                          <p:attrName>ppt_y</p:attrName>
                                        </p:attrNameLst>
                                      </p:cBhvr>
                                      <p:tavLst>
                                        <p:tav tm="0">
                                          <p:val>
                                            <p:strVal val="ppt_y"/>
                                          </p:val>
                                        </p:tav>
                                        <p:tav tm="100000">
                                          <p:val>
                                            <p:strVal val="ppt_y"/>
                                          </p:val>
                                        </p:tav>
                                      </p:tavLst>
                                    </p:anim>
                                    <p:set>
                                      <p:cBhvr>
                                        <p:cTn id="368" dur="1" fill="hold">
                                          <p:stCondLst>
                                            <p:cond delay="2999"/>
                                          </p:stCondLst>
                                        </p:cTn>
                                        <p:tgtEl>
                                          <p:spTgt spid="8"/>
                                        </p:tgtEl>
                                        <p:attrNameLst>
                                          <p:attrName>style.visibility</p:attrName>
                                        </p:attrNameLst>
                                      </p:cBhvr>
                                      <p:to>
                                        <p:strVal val="hidden"/>
                                      </p:to>
                                    </p:set>
                                  </p:childTnLst>
                                </p:cTn>
                              </p:par>
                              <p:par>
                                <p:cTn id="369" presetID="2" presetClass="exit" presetSubtype="8" fill="hold" grpId="2" nodeType="withEffect">
                                  <p:stCondLst>
                                    <p:cond delay="0"/>
                                  </p:stCondLst>
                                  <p:childTnLst>
                                    <p:anim calcmode="lin" valueType="num">
                                      <p:cBhvr additive="base">
                                        <p:cTn id="370" dur="3000"/>
                                        <p:tgtEl>
                                          <p:spTgt spid="30"/>
                                        </p:tgtEl>
                                        <p:attrNameLst>
                                          <p:attrName>ppt_x</p:attrName>
                                        </p:attrNameLst>
                                      </p:cBhvr>
                                      <p:tavLst>
                                        <p:tav tm="0">
                                          <p:val>
                                            <p:strVal val="ppt_x"/>
                                          </p:val>
                                        </p:tav>
                                        <p:tav tm="100000">
                                          <p:val>
                                            <p:strVal val="0-ppt_w/2"/>
                                          </p:val>
                                        </p:tav>
                                      </p:tavLst>
                                    </p:anim>
                                    <p:anim calcmode="lin" valueType="num">
                                      <p:cBhvr additive="base">
                                        <p:cTn id="371" dur="3000"/>
                                        <p:tgtEl>
                                          <p:spTgt spid="30"/>
                                        </p:tgtEl>
                                        <p:attrNameLst>
                                          <p:attrName>ppt_y</p:attrName>
                                        </p:attrNameLst>
                                      </p:cBhvr>
                                      <p:tavLst>
                                        <p:tav tm="0">
                                          <p:val>
                                            <p:strVal val="ppt_y"/>
                                          </p:val>
                                        </p:tav>
                                        <p:tav tm="100000">
                                          <p:val>
                                            <p:strVal val="ppt_y"/>
                                          </p:val>
                                        </p:tav>
                                      </p:tavLst>
                                    </p:anim>
                                    <p:set>
                                      <p:cBhvr>
                                        <p:cTn id="372" dur="1" fill="hold">
                                          <p:stCondLst>
                                            <p:cond delay="2999"/>
                                          </p:stCondLst>
                                        </p:cTn>
                                        <p:tgtEl>
                                          <p:spTgt spid="30"/>
                                        </p:tgtEl>
                                        <p:attrNameLst>
                                          <p:attrName>style.visibility</p:attrName>
                                        </p:attrNameLst>
                                      </p:cBhvr>
                                      <p:to>
                                        <p:strVal val="hidden"/>
                                      </p:to>
                                    </p:set>
                                  </p:childTnLst>
                                </p:cTn>
                              </p:par>
                              <p:par>
                                <p:cTn id="373" presetID="2" presetClass="exit" presetSubtype="8" fill="hold" grpId="2" nodeType="withEffect">
                                  <p:stCondLst>
                                    <p:cond delay="0"/>
                                  </p:stCondLst>
                                  <p:childTnLst>
                                    <p:anim calcmode="lin" valueType="num">
                                      <p:cBhvr additive="base">
                                        <p:cTn id="374" dur="3000"/>
                                        <p:tgtEl>
                                          <p:spTgt spid="32"/>
                                        </p:tgtEl>
                                        <p:attrNameLst>
                                          <p:attrName>ppt_x</p:attrName>
                                        </p:attrNameLst>
                                      </p:cBhvr>
                                      <p:tavLst>
                                        <p:tav tm="0">
                                          <p:val>
                                            <p:strVal val="ppt_x"/>
                                          </p:val>
                                        </p:tav>
                                        <p:tav tm="100000">
                                          <p:val>
                                            <p:strVal val="0-ppt_w/2"/>
                                          </p:val>
                                        </p:tav>
                                      </p:tavLst>
                                    </p:anim>
                                    <p:anim calcmode="lin" valueType="num">
                                      <p:cBhvr additive="base">
                                        <p:cTn id="375" dur="3000"/>
                                        <p:tgtEl>
                                          <p:spTgt spid="32"/>
                                        </p:tgtEl>
                                        <p:attrNameLst>
                                          <p:attrName>ppt_y</p:attrName>
                                        </p:attrNameLst>
                                      </p:cBhvr>
                                      <p:tavLst>
                                        <p:tav tm="0">
                                          <p:val>
                                            <p:strVal val="ppt_y"/>
                                          </p:val>
                                        </p:tav>
                                        <p:tav tm="100000">
                                          <p:val>
                                            <p:strVal val="ppt_y"/>
                                          </p:val>
                                        </p:tav>
                                      </p:tavLst>
                                    </p:anim>
                                    <p:set>
                                      <p:cBhvr>
                                        <p:cTn id="376" dur="1" fill="hold">
                                          <p:stCondLst>
                                            <p:cond delay="2999"/>
                                          </p:stCondLst>
                                        </p:cTn>
                                        <p:tgtEl>
                                          <p:spTgt spid="32"/>
                                        </p:tgtEl>
                                        <p:attrNameLst>
                                          <p:attrName>style.visibility</p:attrName>
                                        </p:attrNameLst>
                                      </p:cBhvr>
                                      <p:to>
                                        <p:strVal val="hidden"/>
                                      </p:to>
                                    </p:set>
                                  </p:childTnLst>
                                </p:cTn>
                              </p:par>
                              <p:par>
                                <p:cTn id="377" presetID="2" presetClass="exit" presetSubtype="8" fill="hold" grpId="2" nodeType="withEffect">
                                  <p:stCondLst>
                                    <p:cond delay="0"/>
                                  </p:stCondLst>
                                  <p:childTnLst>
                                    <p:anim calcmode="lin" valueType="num">
                                      <p:cBhvr additive="base">
                                        <p:cTn id="378" dur="3000"/>
                                        <p:tgtEl>
                                          <p:spTgt spid="34"/>
                                        </p:tgtEl>
                                        <p:attrNameLst>
                                          <p:attrName>ppt_x</p:attrName>
                                        </p:attrNameLst>
                                      </p:cBhvr>
                                      <p:tavLst>
                                        <p:tav tm="0">
                                          <p:val>
                                            <p:strVal val="ppt_x"/>
                                          </p:val>
                                        </p:tav>
                                        <p:tav tm="100000">
                                          <p:val>
                                            <p:strVal val="0-ppt_w/2"/>
                                          </p:val>
                                        </p:tav>
                                      </p:tavLst>
                                    </p:anim>
                                    <p:anim calcmode="lin" valueType="num">
                                      <p:cBhvr additive="base">
                                        <p:cTn id="379" dur="3000"/>
                                        <p:tgtEl>
                                          <p:spTgt spid="34"/>
                                        </p:tgtEl>
                                        <p:attrNameLst>
                                          <p:attrName>ppt_y</p:attrName>
                                        </p:attrNameLst>
                                      </p:cBhvr>
                                      <p:tavLst>
                                        <p:tav tm="0">
                                          <p:val>
                                            <p:strVal val="ppt_y"/>
                                          </p:val>
                                        </p:tav>
                                        <p:tav tm="100000">
                                          <p:val>
                                            <p:strVal val="ppt_y"/>
                                          </p:val>
                                        </p:tav>
                                      </p:tavLst>
                                    </p:anim>
                                    <p:set>
                                      <p:cBhvr>
                                        <p:cTn id="380" dur="1" fill="hold">
                                          <p:stCondLst>
                                            <p:cond delay="2999"/>
                                          </p:stCondLst>
                                        </p:cTn>
                                        <p:tgtEl>
                                          <p:spTgt spid="34"/>
                                        </p:tgtEl>
                                        <p:attrNameLst>
                                          <p:attrName>style.visibility</p:attrName>
                                        </p:attrNameLst>
                                      </p:cBhvr>
                                      <p:to>
                                        <p:strVal val="hidden"/>
                                      </p:to>
                                    </p:set>
                                  </p:childTnLst>
                                </p:cTn>
                              </p:par>
                              <p:par>
                                <p:cTn id="381" presetID="2" presetClass="exit" presetSubtype="8" fill="hold" grpId="2" nodeType="withEffect">
                                  <p:stCondLst>
                                    <p:cond delay="0"/>
                                  </p:stCondLst>
                                  <p:childTnLst>
                                    <p:anim calcmode="lin" valueType="num">
                                      <p:cBhvr additive="base">
                                        <p:cTn id="382" dur="3000"/>
                                        <p:tgtEl>
                                          <p:spTgt spid="36"/>
                                        </p:tgtEl>
                                        <p:attrNameLst>
                                          <p:attrName>ppt_x</p:attrName>
                                        </p:attrNameLst>
                                      </p:cBhvr>
                                      <p:tavLst>
                                        <p:tav tm="0">
                                          <p:val>
                                            <p:strVal val="ppt_x"/>
                                          </p:val>
                                        </p:tav>
                                        <p:tav tm="100000">
                                          <p:val>
                                            <p:strVal val="0-ppt_w/2"/>
                                          </p:val>
                                        </p:tav>
                                      </p:tavLst>
                                    </p:anim>
                                    <p:anim calcmode="lin" valueType="num">
                                      <p:cBhvr additive="base">
                                        <p:cTn id="383" dur="3000"/>
                                        <p:tgtEl>
                                          <p:spTgt spid="36"/>
                                        </p:tgtEl>
                                        <p:attrNameLst>
                                          <p:attrName>ppt_y</p:attrName>
                                        </p:attrNameLst>
                                      </p:cBhvr>
                                      <p:tavLst>
                                        <p:tav tm="0">
                                          <p:val>
                                            <p:strVal val="ppt_y"/>
                                          </p:val>
                                        </p:tav>
                                        <p:tav tm="100000">
                                          <p:val>
                                            <p:strVal val="ppt_y"/>
                                          </p:val>
                                        </p:tav>
                                      </p:tavLst>
                                    </p:anim>
                                    <p:set>
                                      <p:cBhvr>
                                        <p:cTn id="384" dur="1" fill="hold">
                                          <p:stCondLst>
                                            <p:cond delay="2999"/>
                                          </p:stCondLst>
                                        </p:cTn>
                                        <p:tgtEl>
                                          <p:spTgt spid="36"/>
                                        </p:tgtEl>
                                        <p:attrNameLst>
                                          <p:attrName>style.visibility</p:attrName>
                                        </p:attrNameLst>
                                      </p:cBhvr>
                                      <p:to>
                                        <p:strVal val="hidden"/>
                                      </p:to>
                                    </p:set>
                                  </p:childTnLst>
                                </p:cTn>
                              </p:par>
                              <p:par>
                                <p:cTn id="385" presetID="2" presetClass="exit" presetSubtype="8" fill="hold" grpId="2" nodeType="withEffect">
                                  <p:stCondLst>
                                    <p:cond delay="0"/>
                                  </p:stCondLst>
                                  <p:childTnLst>
                                    <p:anim calcmode="lin" valueType="num">
                                      <p:cBhvr additive="base">
                                        <p:cTn id="386" dur="3000"/>
                                        <p:tgtEl>
                                          <p:spTgt spid="38"/>
                                        </p:tgtEl>
                                        <p:attrNameLst>
                                          <p:attrName>ppt_x</p:attrName>
                                        </p:attrNameLst>
                                      </p:cBhvr>
                                      <p:tavLst>
                                        <p:tav tm="0">
                                          <p:val>
                                            <p:strVal val="ppt_x"/>
                                          </p:val>
                                        </p:tav>
                                        <p:tav tm="100000">
                                          <p:val>
                                            <p:strVal val="0-ppt_w/2"/>
                                          </p:val>
                                        </p:tav>
                                      </p:tavLst>
                                    </p:anim>
                                    <p:anim calcmode="lin" valueType="num">
                                      <p:cBhvr additive="base">
                                        <p:cTn id="387" dur="3000"/>
                                        <p:tgtEl>
                                          <p:spTgt spid="38"/>
                                        </p:tgtEl>
                                        <p:attrNameLst>
                                          <p:attrName>ppt_y</p:attrName>
                                        </p:attrNameLst>
                                      </p:cBhvr>
                                      <p:tavLst>
                                        <p:tav tm="0">
                                          <p:val>
                                            <p:strVal val="ppt_y"/>
                                          </p:val>
                                        </p:tav>
                                        <p:tav tm="100000">
                                          <p:val>
                                            <p:strVal val="ppt_y"/>
                                          </p:val>
                                        </p:tav>
                                      </p:tavLst>
                                    </p:anim>
                                    <p:set>
                                      <p:cBhvr>
                                        <p:cTn id="388" dur="1" fill="hold">
                                          <p:stCondLst>
                                            <p:cond delay="2999"/>
                                          </p:stCondLst>
                                        </p:cTn>
                                        <p:tgtEl>
                                          <p:spTgt spid="38"/>
                                        </p:tgtEl>
                                        <p:attrNameLst>
                                          <p:attrName>style.visibility</p:attrName>
                                        </p:attrNameLst>
                                      </p:cBhvr>
                                      <p:to>
                                        <p:strVal val="hidden"/>
                                      </p:to>
                                    </p:set>
                                  </p:childTnLst>
                                </p:cTn>
                              </p:par>
                              <p:par>
                                <p:cTn id="389" presetID="2" presetClass="exit" presetSubtype="8" fill="hold" grpId="2" nodeType="withEffect">
                                  <p:stCondLst>
                                    <p:cond delay="0"/>
                                  </p:stCondLst>
                                  <p:childTnLst>
                                    <p:anim calcmode="lin" valueType="num">
                                      <p:cBhvr additive="base">
                                        <p:cTn id="390" dur="3000"/>
                                        <p:tgtEl>
                                          <p:spTgt spid="40"/>
                                        </p:tgtEl>
                                        <p:attrNameLst>
                                          <p:attrName>ppt_x</p:attrName>
                                        </p:attrNameLst>
                                      </p:cBhvr>
                                      <p:tavLst>
                                        <p:tav tm="0">
                                          <p:val>
                                            <p:strVal val="ppt_x"/>
                                          </p:val>
                                        </p:tav>
                                        <p:tav tm="100000">
                                          <p:val>
                                            <p:strVal val="0-ppt_w/2"/>
                                          </p:val>
                                        </p:tav>
                                      </p:tavLst>
                                    </p:anim>
                                    <p:anim calcmode="lin" valueType="num">
                                      <p:cBhvr additive="base">
                                        <p:cTn id="391" dur="3000"/>
                                        <p:tgtEl>
                                          <p:spTgt spid="40"/>
                                        </p:tgtEl>
                                        <p:attrNameLst>
                                          <p:attrName>ppt_y</p:attrName>
                                        </p:attrNameLst>
                                      </p:cBhvr>
                                      <p:tavLst>
                                        <p:tav tm="0">
                                          <p:val>
                                            <p:strVal val="ppt_y"/>
                                          </p:val>
                                        </p:tav>
                                        <p:tav tm="100000">
                                          <p:val>
                                            <p:strVal val="ppt_y"/>
                                          </p:val>
                                        </p:tav>
                                      </p:tavLst>
                                    </p:anim>
                                    <p:set>
                                      <p:cBhvr>
                                        <p:cTn id="392" dur="1" fill="hold">
                                          <p:stCondLst>
                                            <p:cond delay="2999"/>
                                          </p:stCondLst>
                                        </p:cTn>
                                        <p:tgtEl>
                                          <p:spTgt spid="40"/>
                                        </p:tgtEl>
                                        <p:attrNameLst>
                                          <p:attrName>style.visibility</p:attrName>
                                        </p:attrNameLst>
                                      </p:cBhvr>
                                      <p:to>
                                        <p:strVal val="hidden"/>
                                      </p:to>
                                    </p:set>
                                  </p:childTnLst>
                                </p:cTn>
                              </p:par>
                              <p:par>
                                <p:cTn id="393" presetID="2" presetClass="exit" presetSubtype="8" fill="hold" grpId="2" nodeType="withEffect">
                                  <p:stCondLst>
                                    <p:cond delay="0"/>
                                  </p:stCondLst>
                                  <p:childTnLst>
                                    <p:anim calcmode="lin" valueType="num">
                                      <p:cBhvr additive="base">
                                        <p:cTn id="394" dur="3000"/>
                                        <p:tgtEl>
                                          <p:spTgt spid="42"/>
                                        </p:tgtEl>
                                        <p:attrNameLst>
                                          <p:attrName>ppt_x</p:attrName>
                                        </p:attrNameLst>
                                      </p:cBhvr>
                                      <p:tavLst>
                                        <p:tav tm="0">
                                          <p:val>
                                            <p:strVal val="ppt_x"/>
                                          </p:val>
                                        </p:tav>
                                        <p:tav tm="100000">
                                          <p:val>
                                            <p:strVal val="0-ppt_w/2"/>
                                          </p:val>
                                        </p:tav>
                                      </p:tavLst>
                                    </p:anim>
                                    <p:anim calcmode="lin" valueType="num">
                                      <p:cBhvr additive="base">
                                        <p:cTn id="395" dur="3000"/>
                                        <p:tgtEl>
                                          <p:spTgt spid="42"/>
                                        </p:tgtEl>
                                        <p:attrNameLst>
                                          <p:attrName>ppt_y</p:attrName>
                                        </p:attrNameLst>
                                      </p:cBhvr>
                                      <p:tavLst>
                                        <p:tav tm="0">
                                          <p:val>
                                            <p:strVal val="ppt_y"/>
                                          </p:val>
                                        </p:tav>
                                        <p:tav tm="100000">
                                          <p:val>
                                            <p:strVal val="ppt_y"/>
                                          </p:val>
                                        </p:tav>
                                      </p:tavLst>
                                    </p:anim>
                                    <p:set>
                                      <p:cBhvr>
                                        <p:cTn id="396" dur="1" fill="hold">
                                          <p:stCondLst>
                                            <p:cond delay="2999"/>
                                          </p:stCondLst>
                                        </p:cTn>
                                        <p:tgtEl>
                                          <p:spTgt spid="42"/>
                                        </p:tgtEl>
                                        <p:attrNameLst>
                                          <p:attrName>style.visibility</p:attrName>
                                        </p:attrNameLst>
                                      </p:cBhvr>
                                      <p:to>
                                        <p:strVal val="hidden"/>
                                      </p:to>
                                    </p:set>
                                  </p:childTnLst>
                                </p:cTn>
                              </p:par>
                              <p:par>
                                <p:cTn id="397" presetID="2" presetClass="exit" presetSubtype="8" fill="hold" grpId="2" nodeType="withEffect">
                                  <p:stCondLst>
                                    <p:cond delay="0"/>
                                  </p:stCondLst>
                                  <p:childTnLst>
                                    <p:anim calcmode="lin" valueType="num">
                                      <p:cBhvr additive="base">
                                        <p:cTn id="398" dur="3000"/>
                                        <p:tgtEl>
                                          <p:spTgt spid="44"/>
                                        </p:tgtEl>
                                        <p:attrNameLst>
                                          <p:attrName>ppt_x</p:attrName>
                                        </p:attrNameLst>
                                      </p:cBhvr>
                                      <p:tavLst>
                                        <p:tav tm="0">
                                          <p:val>
                                            <p:strVal val="ppt_x"/>
                                          </p:val>
                                        </p:tav>
                                        <p:tav tm="100000">
                                          <p:val>
                                            <p:strVal val="0-ppt_w/2"/>
                                          </p:val>
                                        </p:tav>
                                      </p:tavLst>
                                    </p:anim>
                                    <p:anim calcmode="lin" valueType="num">
                                      <p:cBhvr additive="base">
                                        <p:cTn id="399" dur="3000"/>
                                        <p:tgtEl>
                                          <p:spTgt spid="44"/>
                                        </p:tgtEl>
                                        <p:attrNameLst>
                                          <p:attrName>ppt_y</p:attrName>
                                        </p:attrNameLst>
                                      </p:cBhvr>
                                      <p:tavLst>
                                        <p:tav tm="0">
                                          <p:val>
                                            <p:strVal val="ppt_y"/>
                                          </p:val>
                                        </p:tav>
                                        <p:tav tm="100000">
                                          <p:val>
                                            <p:strVal val="ppt_y"/>
                                          </p:val>
                                        </p:tav>
                                      </p:tavLst>
                                    </p:anim>
                                    <p:set>
                                      <p:cBhvr>
                                        <p:cTn id="400" dur="1" fill="hold">
                                          <p:stCondLst>
                                            <p:cond delay="2999"/>
                                          </p:stCondLst>
                                        </p:cTn>
                                        <p:tgtEl>
                                          <p:spTgt spid="44"/>
                                        </p:tgtEl>
                                        <p:attrNameLst>
                                          <p:attrName>style.visibility</p:attrName>
                                        </p:attrNameLst>
                                      </p:cBhvr>
                                      <p:to>
                                        <p:strVal val="hidden"/>
                                      </p:to>
                                    </p:set>
                                  </p:childTnLst>
                                </p:cTn>
                              </p:par>
                              <p:par>
                                <p:cTn id="401" presetID="2" presetClass="exit" presetSubtype="8" fill="hold" grpId="2" nodeType="withEffect">
                                  <p:stCondLst>
                                    <p:cond delay="0"/>
                                  </p:stCondLst>
                                  <p:childTnLst>
                                    <p:anim calcmode="lin" valueType="num">
                                      <p:cBhvr additive="base">
                                        <p:cTn id="402" dur="3000"/>
                                        <p:tgtEl>
                                          <p:spTgt spid="46"/>
                                        </p:tgtEl>
                                        <p:attrNameLst>
                                          <p:attrName>ppt_x</p:attrName>
                                        </p:attrNameLst>
                                      </p:cBhvr>
                                      <p:tavLst>
                                        <p:tav tm="0">
                                          <p:val>
                                            <p:strVal val="ppt_x"/>
                                          </p:val>
                                        </p:tav>
                                        <p:tav tm="100000">
                                          <p:val>
                                            <p:strVal val="0-ppt_w/2"/>
                                          </p:val>
                                        </p:tav>
                                      </p:tavLst>
                                    </p:anim>
                                    <p:anim calcmode="lin" valueType="num">
                                      <p:cBhvr additive="base">
                                        <p:cTn id="403" dur="3000"/>
                                        <p:tgtEl>
                                          <p:spTgt spid="46"/>
                                        </p:tgtEl>
                                        <p:attrNameLst>
                                          <p:attrName>ppt_y</p:attrName>
                                        </p:attrNameLst>
                                      </p:cBhvr>
                                      <p:tavLst>
                                        <p:tav tm="0">
                                          <p:val>
                                            <p:strVal val="ppt_y"/>
                                          </p:val>
                                        </p:tav>
                                        <p:tav tm="100000">
                                          <p:val>
                                            <p:strVal val="ppt_y"/>
                                          </p:val>
                                        </p:tav>
                                      </p:tavLst>
                                    </p:anim>
                                    <p:set>
                                      <p:cBhvr>
                                        <p:cTn id="404" dur="1" fill="hold">
                                          <p:stCondLst>
                                            <p:cond delay="2999"/>
                                          </p:stCondLst>
                                        </p:cTn>
                                        <p:tgtEl>
                                          <p:spTgt spid="46"/>
                                        </p:tgtEl>
                                        <p:attrNameLst>
                                          <p:attrName>style.visibility</p:attrName>
                                        </p:attrNameLst>
                                      </p:cBhvr>
                                      <p:to>
                                        <p:strVal val="hidden"/>
                                      </p:to>
                                    </p:set>
                                  </p:childTnLst>
                                </p:cTn>
                              </p:par>
                              <p:par>
                                <p:cTn id="405" presetID="2" presetClass="exit" presetSubtype="8" fill="hold" grpId="2" nodeType="withEffect">
                                  <p:stCondLst>
                                    <p:cond delay="0"/>
                                  </p:stCondLst>
                                  <p:childTnLst>
                                    <p:anim calcmode="lin" valueType="num">
                                      <p:cBhvr additive="base">
                                        <p:cTn id="406" dur="3000"/>
                                        <p:tgtEl>
                                          <p:spTgt spid="48"/>
                                        </p:tgtEl>
                                        <p:attrNameLst>
                                          <p:attrName>ppt_x</p:attrName>
                                        </p:attrNameLst>
                                      </p:cBhvr>
                                      <p:tavLst>
                                        <p:tav tm="0">
                                          <p:val>
                                            <p:strVal val="ppt_x"/>
                                          </p:val>
                                        </p:tav>
                                        <p:tav tm="100000">
                                          <p:val>
                                            <p:strVal val="0-ppt_w/2"/>
                                          </p:val>
                                        </p:tav>
                                      </p:tavLst>
                                    </p:anim>
                                    <p:anim calcmode="lin" valueType="num">
                                      <p:cBhvr additive="base">
                                        <p:cTn id="407" dur="3000"/>
                                        <p:tgtEl>
                                          <p:spTgt spid="48"/>
                                        </p:tgtEl>
                                        <p:attrNameLst>
                                          <p:attrName>ppt_y</p:attrName>
                                        </p:attrNameLst>
                                      </p:cBhvr>
                                      <p:tavLst>
                                        <p:tav tm="0">
                                          <p:val>
                                            <p:strVal val="ppt_y"/>
                                          </p:val>
                                        </p:tav>
                                        <p:tav tm="100000">
                                          <p:val>
                                            <p:strVal val="ppt_y"/>
                                          </p:val>
                                        </p:tav>
                                      </p:tavLst>
                                    </p:anim>
                                    <p:set>
                                      <p:cBhvr>
                                        <p:cTn id="408" dur="1" fill="hold">
                                          <p:stCondLst>
                                            <p:cond delay="2999"/>
                                          </p:stCondLst>
                                        </p:cTn>
                                        <p:tgtEl>
                                          <p:spTgt spid="48"/>
                                        </p:tgtEl>
                                        <p:attrNameLst>
                                          <p:attrName>style.visibility</p:attrName>
                                        </p:attrNameLst>
                                      </p:cBhvr>
                                      <p:to>
                                        <p:strVal val="hidden"/>
                                      </p:to>
                                    </p:set>
                                  </p:childTnLst>
                                </p:cTn>
                              </p:par>
                              <p:par>
                                <p:cTn id="409" presetID="2" presetClass="exit" presetSubtype="8" fill="hold" grpId="2" nodeType="withEffect">
                                  <p:stCondLst>
                                    <p:cond delay="0"/>
                                  </p:stCondLst>
                                  <p:childTnLst>
                                    <p:anim calcmode="lin" valueType="num">
                                      <p:cBhvr additive="base">
                                        <p:cTn id="410" dur="3000"/>
                                        <p:tgtEl>
                                          <p:spTgt spid="50"/>
                                        </p:tgtEl>
                                        <p:attrNameLst>
                                          <p:attrName>ppt_x</p:attrName>
                                        </p:attrNameLst>
                                      </p:cBhvr>
                                      <p:tavLst>
                                        <p:tav tm="0">
                                          <p:val>
                                            <p:strVal val="ppt_x"/>
                                          </p:val>
                                        </p:tav>
                                        <p:tav tm="100000">
                                          <p:val>
                                            <p:strVal val="0-ppt_w/2"/>
                                          </p:val>
                                        </p:tav>
                                      </p:tavLst>
                                    </p:anim>
                                    <p:anim calcmode="lin" valueType="num">
                                      <p:cBhvr additive="base">
                                        <p:cTn id="411" dur="3000"/>
                                        <p:tgtEl>
                                          <p:spTgt spid="50"/>
                                        </p:tgtEl>
                                        <p:attrNameLst>
                                          <p:attrName>ppt_y</p:attrName>
                                        </p:attrNameLst>
                                      </p:cBhvr>
                                      <p:tavLst>
                                        <p:tav tm="0">
                                          <p:val>
                                            <p:strVal val="ppt_y"/>
                                          </p:val>
                                        </p:tav>
                                        <p:tav tm="100000">
                                          <p:val>
                                            <p:strVal val="ppt_y"/>
                                          </p:val>
                                        </p:tav>
                                      </p:tavLst>
                                    </p:anim>
                                    <p:set>
                                      <p:cBhvr>
                                        <p:cTn id="412" dur="1" fill="hold">
                                          <p:stCondLst>
                                            <p:cond delay="2999"/>
                                          </p:stCondLst>
                                        </p:cTn>
                                        <p:tgtEl>
                                          <p:spTgt spid="50"/>
                                        </p:tgtEl>
                                        <p:attrNameLst>
                                          <p:attrName>style.visibility</p:attrName>
                                        </p:attrNameLst>
                                      </p:cBhvr>
                                      <p:to>
                                        <p:strVal val="hidden"/>
                                      </p:to>
                                    </p:set>
                                  </p:childTnLst>
                                </p:cTn>
                              </p:par>
                              <p:par>
                                <p:cTn id="413" presetID="2" presetClass="exit" presetSubtype="8" fill="hold" grpId="2" nodeType="withEffect">
                                  <p:stCondLst>
                                    <p:cond delay="0"/>
                                  </p:stCondLst>
                                  <p:childTnLst>
                                    <p:anim calcmode="lin" valueType="num">
                                      <p:cBhvr additive="base">
                                        <p:cTn id="414" dur="3000"/>
                                        <p:tgtEl>
                                          <p:spTgt spid="52"/>
                                        </p:tgtEl>
                                        <p:attrNameLst>
                                          <p:attrName>ppt_x</p:attrName>
                                        </p:attrNameLst>
                                      </p:cBhvr>
                                      <p:tavLst>
                                        <p:tav tm="0">
                                          <p:val>
                                            <p:strVal val="ppt_x"/>
                                          </p:val>
                                        </p:tav>
                                        <p:tav tm="100000">
                                          <p:val>
                                            <p:strVal val="0-ppt_w/2"/>
                                          </p:val>
                                        </p:tav>
                                      </p:tavLst>
                                    </p:anim>
                                    <p:anim calcmode="lin" valueType="num">
                                      <p:cBhvr additive="base">
                                        <p:cTn id="415" dur="3000"/>
                                        <p:tgtEl>
                                          <p:spTgt spid="52"/>
                                        </p:tgtEl>
                                        <p:attrNameLst>
                                          <p:attrName>ppt_y</p:attrName>
                                        </p:attrNameLst>
                                      </p:cBhvr>
                                      <p:tavLst>
                                        <p:tav tm="0">
                                          <p:val>
                                            <p:strVal val="ppt_y"/>
                                          </p:val>
                                        </p:tav>
                                        <p:tav tm="100000">
                                          <p:val>
                                            <p:strVal val="ppt_y"/>
                                          </p:val>
                                        </p:tav>
                                      </p:tavLst>
                                    </p:anim>
                                    <p:set>
                                      <p:cBhvr>
                                        <p:cTn id="416" dur="1" fill="hold">
                                          <p:stCondLst>
                                            <p:cond delay="2999"/>
                                          </p:stCondLst>
                                        </p:cTn>
                                        <p:tgtEl>
                                          <p:spTgt spid="52"/>
                                        </p:tgtEl>
                                        <p:attrNameLst>
                                          <p:attrName>style.visibility</p:attrName>
                                        </p:attrNameLst>
                                      </p:cBhvr>
                                      <p:to>
                                        <p:strVal val="hidden"/>
                                      </p:to>
                                    </p:set>
                                  </p:childTnLst>
                                </p:cTn>
                              </p:par>
                              <p:par>
                                <p:cTn id="417" presetID="2" presetClass="exit" presetSubtype="8" fill="hold" grpId="2" nodeType="withEffect">
                                  <p:stCondLst>
                                    <p:cond delay="0"/>
                                  </p:stCondLst>
                                  <p:childTnLst>
                                    <p:anim calcmode="lin" valueType="num">
                                      <p:cBhvr additive="base">
                                        <p:cTn id="418" dur="3000"/>
                                        <p:tgtEl>
                                          <p:spTgt spid="54"/>
                                        </p:tgtEl>
                                        <p:attrNameLst>
                                          <p:attrName>ppt_x</p:attrName>
                                        </p:attrNameLst>
                                      </p:cBhvr>
                                      <p:tavLst>
                                        <p:tav tm="0">
                                          <p:val>
                                            <p:strVal val="ppt_x"/>
                                          </p:val>
                                        </p:tav>
                                        <p:tav tm="100000">
                                          <p:val>
                                            <p:strVal val="0-ppt_w/2"/>
                                          </p:val>
                                        </p:tav>
                                      </p:tavLst>
                                    </p:anim>
                                    <p:anim calcmode="lin" valueType="num">
                                      <p:cBhvr additive="base">
                                        <p:cTn id="419" dur="3000"/>
                                        <p:tgtEl>
                                          <p:spTgt spid="54"/>
                                        </p:tgtEl>
                                        <p:attrNameLst>
                                          <p:attrName>ppt_y</p:attrName>
                                        </p:attrNameLst>
                                      </p:cBhvr>
                                      <p:tavLst>
                                        <p:tav tm="0">
                                          <p:val>
                                            <p:strVal val="ppt_y"/>
                                          </p:val>
                                        </p:tav>
                                        <p:tav tm="100000">
                                          <p:val>
                                            <p:strVal val="ppt_y"/>
                                          </p:val>
                                        </p:tav>
                                      </p:tavLst>
                                    </p:anim>
                                    <p:set>
                                      <p:cBhvr>
                                        <p:cTn id="420" dur="1" fill="hold">
                                          <p:stCondLst>
                                            <p:cond delay="2999"/>
                                          </p:stCondLst>
                                        </p:cTn>
                                        <p:tgtEl>
                                          <p:spTgt spid="54"/>
                                        </p:tgtEl>
                                        <p:attrNameLst>
                                          <p:attrName>style.visibility</p:attrName>
                                        </p:attrNameLst>
                                      </p:cBhvr>
                                      <p:to>
                                        <p:strVal val="hidden"/>
                                      </p:to>
                                    </p:set>
                                  </p:childTnLst>
                                </p:cTn>
                              </p:par>
                              <p:par>
                                <p:cTn id="421" presetID="2" presetClass="exit" presetSubtype="8" fill="hold" grpId="2" nodeType="withEffect">
                                  <p:stCondLst>
                                    <p:cond delay="0"/>
                                  </p:stCondLst>
                                  <p:childTnLst>
                                    <p:anim calcmode="lin" valueType="num">
                                      <p:cBhvr additive="base">
                                        <p:cTn id="422" dur="3000"/>
                                        <p:tgtEl>
                                          <p:spTgt spid="56"/>
                                        </p:tgtEl>
                                        <p:attrNameLst>
                                          <p:attrName>ppt_x</p:attrName>
                                        </p:attrNameLst>
                                      </p:cBhvr>
                                      <p:tavLst>
                                        <p:tav tm="0">
                                          <p:val>
                                            <p:strVal val="ppt_x"/>
                                          </p:val>
                                        </p:tav>
                                        <p:tav tm="100000">
                                          <p:val>
                                            <p:strVal val="0-ppt_w/2"/>
                                          </p:val>
                                        </p:tav>
                                      </p:tavLst>
                                    </p:anim>
                                    <p:anim calcmode="lin" valueType="num">
                                      <p:cBhvr additive="base">
                                        <p:cTn id="423" dur="3000"/>
                                        <p:tgtEl>
                                          <p:spTgt spid="56"/>
                                        </p:tgtEl>
                                        <p:attrNameLst>
                                          <p:attrName>ppt_y</p:attrName>
                                        </p:attrNameLst>
                                      </p:cBhvr>
                                      <p:tavLst>
                                        <p:tav tm="0">
                                          <p:val>
                                            <p:strVal val="ppt_y"/>
                                          </p:val>
                                        </p:tav>
                                        <p:tav tm="100000">
                                          <p:val>
                                            <p:strVal val="ppt_y"/>
                                          </p:val>
                                        </p:tav>
                                      </p:tavLst>
                                    </p:anim>
                                    <p:set>
                                      <p:cBhvr>
                                        <p:cTn id="424" dur="1" fill="hold">
                                          <p:stCondLst>
                                            <p:cond delay="2999"/>
                                          </p:stCondLst>
                                        </p:cTn>
                                        <p:tgtEl>
                                          <p:spTgt spid="56"/>
                                        </p:tgtEl>
                                        <p:attrNameLst>
                                          <p:attrName>style.visibility</p:attrName>
                                        </p:attrNameLst>
                                      </p:cBhvr>
                                      <p:to>
                                        <p:strVal val="hidden"/>
                                      </p:to>
                                    </p:set>
                                  </p:childTnLst>
                                </p:cTn>
                              </p:par>
                              <p:par>
                                <p:cTn id="425" presetID="2" presetClass="exit" presetSubtype="8" fill="hold" grpId="2" nodeType="withEffect">
                                  <p:stCondLst>
                                    <p:cond delay="0"/>
                                  </p:stCondLst>
                                  <p:childTnLst>
                                    <p:anim calcmode="lin" valueType="num">
                                      <p:cBhvr additive="base">
                                        <p:cTn id="426" dur="3000"/>
                                        <p:tgtEl>
                                          <p:spTgt spid="58"/>
                                        </p:tgtEl>
                                        <p:attrNameLst>
                                          <p:attrName>ppt_x</p:attrName>
                                        </p:attrNameLst>
                                      </p:cBhvr>
                                      <p:tavLst>
                                        <p:tav tm="0">
                                          <p:val>
                                            <p:strVal val="ppt_x"/>
                                          </p:val>
                                        </p:tav>
                                        <p:tav tm="100000">
                                          <p:val>
                                            <p:strVal val="0-ppt_w/2"/>
                                          </p:val>
                                        </p:tav>
                                      </p:tavLst>
                                    </p:anim>
                                    <p:anim calcmode="lin" valueType="num">
                                      <p:cBhvr additive="base">
                                        <p:cTn id="427" dur="3000"/>
                                        <p:tgtEl>
                                          <p:spTgt spid="58"/>
                                        </p:tgtEl>
                                        <p:attrNameLst>
                                          <p:attrName>ppt_y</p:attrName>
                                        </p:attrNameLst>
                                      </p:cBhvr>
                                      <p:tavLst>
                                        <p:tav tm="0">
                                          <p:val>
                                            <p:strVal val="ppt_y"/>
                                          </p:val>
                                        </p:tav>
                                        <p:tav tm="100000">
                                          <p:val>
                                            <p:strVal val="ppt_y"/>
                                          </p:val>
                                        </p:tav>
                                      </p:tavLst>
                                    </p:anim>
                                    <p:set>
                                      <p:cBhvr>
                                        <p:cTn id="428" dur="1" fill="hold">
                                          <p:stCondLst>
                                            <p:cond delay="2999"/>
                                          </p:stCondLst>
                                        </p:cTn>
                                        <p:tgtEl>
                                          <p:spTgt spid="58"/>
                                        </p:tgtEl>
                                        <p:attrNameLst>
                                          <p:attrName>style.visibility</p:attrName>
                                        </p:attrNameLst>
                                      </p:cBhvr>
                                      <p:to>
                                        <p:strVal val="hidden"/>
                                      </p:to>
                                    </p:set>
                                  </p:childTnLst>
                                </p:cTn>
                              </p:par>
                              <p:par>
                                <p:cTn id="429" presetID="2" presetClass="exit" presetSubtype="8" fill="hold" grpId="2" nodeType="withEffect">
                                  <p:stCondLst>
                                    <p:cond delay="0"/>
                                  </p:stCondLst>
                                  <p:childTnLst>
                                    <p:anim calcmode="lin" valueType="num">
                                      <p:cBhvr additive="base">
                                        <p:cTn id="430" dur="3000"/>
                                        <p:tgtEl>
                                          <p:spTgt spid="60"/>
                                        </p:tgtEl>
                                        <p:attrNameLst>
                                          <p:attrName>ppt_x</p:attrName>
                                        </p:attrNameLst>
                                      </p:cBhvr>
                                      <p:tavLst>
                                        <p:tav tm="0">
                                          <p:val>
                                            <p:strVal val="ppt_x"/>
                                          </p:val>
                                        </p:tav>
                                        <p:tav tm="100000">
                                          <p:val>
                                            <p:strVal val="0-ppt_w/2"/>
                                          </p:val>
                                        </p:tav>
                                      </p:tavLst>
                                    </p:anim>
                                    <p:anim calcmode="lin" valueType="num">
                                      <p:cBhvr additive="base">
                                        <p:cTn id="431" dur="3000"/>
                                        <p:tgtEl>
                                          <p:spTgt spid="60"/>
                                        </p:tgtEl>
                                        <p:attrNameLst>
                                          <p:attrName>ppt_y</p:attrName>
                                        </p:attrNameLst>
                                      </p:cBhvr>
                                      <p:tavLst>
                                        <p:tav tm="0">
                                          <p:val>
                                            <p:strVal val="ppt_y"/>
                                          </p:val>
                                        </p:tav>
                                        <p:tav tm="100000">
                                          <p:val>
                                            <p:strVal val="ppt_y"/>
                                          </p:val>
                                        </p:tav>
                                      </p:tavLst>
                                    </p:anim>
                                    <p:set>
                                      <p:cBhvr>
                                        <p:cTn id="432" dur="1" fill="hold">
                                          <p:stCondLst>
                                            <p:cond delay="2999"/>
                                          </p:stCondLst>
                                        </p:cTn>
                                        <p:tgtEl>
                                          <p:spTgt spid="60"/>
                                        </p:tgtEl>
                                        <p:attrNameLst>
                                          <p:attrName>style.visibility</p:attrName>
                                        </p:attrNameLst>
                                      </p:cBhvr>
                                      <p:to>
                                        <p:strVal val="hidden"/>
                                      </p:to>
                                    </p:set>
                                  </p:childTnLst>
                                </p:cTn>
                              </p:par>
                              <p:par>
                                <p:cTn id="433" presetID="2" presetClass="exit" presetSubtype="8" fill="hold" grpId="2" nodeType="withEffect">
                                  <p:stCondLst>
                                    <p:cond delay="0"/>
                                  </p:stCondLst>
                                  <p:childTnLst>
                                    <p:anim calcmode="lin" valueType="num">
                                      <p:cBhvr additive="base">
                                        <p:cTn id="434" dur="3000"/>
                                        <p:tgtEl>
                                          <p:spTgt spid="62"/>
                                        </p:tgtEl>
                                        <p:attrNameLst>
                                          <p:attrName>ppt_x</p:attrName>
                                        </p:attrNameLst>
                                      </p:cBhvr>
                                      <p:tavLst>
                                        <p:tav tm="0">
                                          <p:val>
                                            <p:strVal val="ppt_x"/>
                                          </p:val>
                                        </p:tav>
                                        <p:tav tm="100000">
                                          <p:val>
                                            <p:strVal val="0-ppt_w/2"/>
                                          </p:val>
                                        </p:tav>
                                      </p:tavLst>
                                    </p:anim>
                                    <p:anim calcmode="lin" valueType="num">
                                      <p:cBhvr additive="base">
                                        <p:cTn id="435" dur="3000"/>
                                        <p:tgtEl>
                                          <p:spTgt spid="62"/>
                                        </p:tgtEl>
                                        <p:attrNameLst>
                                          <p:attrName>ppt_y</p:attrName>
                                        </p:attrNameLst>
                                      </p:cBhvr>
                                      <p:tavLst>
                                        <p:tav tm="0">
                                          <p:val>
                                            <p:strVal val="ppt_y"/>
                                          </p:val>
                                        </p:tav>
                                        <p:tav tm="100000">
                                          <p:val>
                                            <p:strVal val="ppt_y"/>
                                          </p:val>
                                        </p:tav>
                                      </p:tavLst>
                                    </p:anim>
                                    <p:set>
                                      <p:cBhvr>
                                        <p:cTn id="436" dur="1" fill="hold">
                                          <p:stCondLst>
                                            <p:cond delay="2999"/>
                                          </p:stCondLst>
                                        </p:cTn>
                                        <p:tgtEl>
                                          <p:spTgt spid="62"/>
                                        </p:tgtEl>
                                        <p:attrNameLst>
                                          <p:attrName>style.visibility</p:attrName>
                                        </p:attrNameLst>
                                      </p:cBhvr>
                                      <p:to>
                                        <p:strVal val="hidden"/>
                                      </p:to>
                                    </p:set>
                                  </p:childTnLst>
                                </p:cTn>
                              </p:par>
                              <p:par>
                                <p:cTn id="437" presetID="2" presetClass="exit" presetSubtype="8" fill="hold" grpId="2" nodeType="withEffect">
                                  <p:stCondLst>
                                    <p:cond delay="0"/>
                                  </p:stCondLst>
                                  <p:childTnLst>
                                    <p:anim calcmode="lin" valueType="num">
                                      <p:cBhvr additive="base">
                                        <p:cTn id="438" dur="3000"/>
                                        <p:tgtEl>
                                          <p:spTgt spid="64"/>
                                        </p:tgtEl>
                                        <p:attrNameLst>
                                          <p:attrName>ppt_x</p:attrName>
                                        </p:attrNameLst>
                                      </p:cBhvr>
                                      <p:tavLst>
                                        <p:tav tm="0">
                                          <p:val>
                                            <p:strVal val="ppt_x"/>
                                          </p:val>
                                        </p:tav>
                                        <p:tav tm="100000">
                                          <p:val>
                                            <p:strVal val="0-ppt_w/2"/>
                                          </p:val>
                                        </p:tav>
                                      </p:tavLst>
                                    </p:anim>
                                    <p:anim calcmode="lin" valueType="num">
                                      <p:cBhvr additive="base">
                                        <p:cTn id="439" dur="3000"/>
                                        <p:tgtEl>
                                          <p:spTgt spid="64"/>
                                        </p:tgtEl>
                                        <p:attrNameLst>
                                          <p:attrName>ppt_y</p:attrName>
                                        </p:attrNameLst>
                                      </p:cBhvr>
                                      <p:tavLst>
                                        <p:tav tm="0">
                                          <p:val>
                                            <p:strVal val="ppt_y"/>
                                          </p:val>
                                        </p:tav>
                                        <p:tav tm="100000">
                                          <p:val>
                                            <p:strVal val="ppt_y"/>
                                          </p:val>
                                        </p:tav>
                                      </p:tavLst>
                                    </p:anim>
                                    <p:set>
                                      <p:cBhvr>
                                        <p:cTn id="440" dur="1" fill="hold">
                                          <p:stCondLst>
                                            <p:cond delay="2999"/>
                                          </p:stCondLst>
                                        </p:cTn>
                                        <p:tgtEl>
                                          <p:spTgt spid="64"/>
                                        </p:tgtEl>
                                        <p:attrNameLst>
                                          <p:attrName>style.visibility</p:attrName>
                                        </p:attrNameLst>
                                      </p:cBhvr>
                                      <p:to>
                                        <p:strVal val="hidden"/>
                                      </p:to>
                                    </p:set>
                                  </p:childTnLst>
                                </p:cTn>
                              </p:par>
                              <p:par>
                                <p:cTn id="441" presetID="2" presetClass="exit" presetSubtype="8" fill="hold" grpId="2" nodeType="withEffect">
                                  <p:stCondLst>
                                    <p:cond delay="0"/>
                                  </p:stCondLst>
                                  <p:childTnLst>
                                    <p:anim calcmode="lin" valueType="num">
                                      <p:cBhvr additive="base">
                                        <p:cTn id="442" dur="3000"/>
                                        <p:tgtEl>
                                          <p:spTgt spid="66"/>
                                        </p:tgtEl>
                                        <p:attrNameLst>
                                          <p:attrName>ppt_x</p:attrName>
                                        </p:attrNameLst>
                                      </p:cBhvr>
                                      <p:tavLst>
                                        <p:tav tm="0">
                                          <p:val>
                                            <p:strVal val="ppt_x"/>
                                          </p:val>
                                        </p:tav>
                                        <p:tav tm="100000">
                                          <p:val>
                                            <p:strVal val="0-ppt_w/2"/>
                                          </p:val>
                                        </p:tav>
                                      </p:tavLst>
                                    </p:anim>
                                    <p:anim calcmode="lin" valueType="num">
                                      <p:cBhvr additive="base">
                                        <p:cTn id="443" dur="3000"/>
                                        <p:tgtEl>
                                          <p:spTgt spid="66"/>
                                        </p:tgtEl>
                                        <p:attrNameLst>
                                          <p:attrName>ppt_y</p:attrName>
                                        </p:attrNameLst>
                                      </p:cBhvr>
                                      <p:tavLst>
                                        <p:tav tm="0">
                                          <p:val>
                                            <p:strVal val="ppt_y"/>
                                          </p:val>
                                        </p:tav>
                                        <p:tav tm="100000">
                                          <p:val>
                                            <p:strVal val="ppt_y"/>
                                          </p:val>
                                        </p:tav>
                                      </p:tavLst>
                                    </p:anim>
                                    <p:set>
                                      <p:cBhvr>
                                        <p:cTn id="444" dur="1" fill="hold">
                                          <p:stCondLst>
                                            <p:cond delay="2999"/>
                                          </p:stCondLst>
                                        </p:cTn>
                                        <p:tgtEl>
                                          <p:spTgt spid="66"/>
                                        </p:tgtEl>
                                        <p:attrNameLst>
                                          <p:attrName>style.visibility</p:attrName>
                                        </p:attrNameLst>
                                      </p:cBhvr>
                                      <p:to>
                                        <p:strVal val="hidden"/>
                                      </p:to>
                                    </p:set>
                                  </p:childTnLst>
                                </p:cTn>
                              </p:par>
                              <p:par>
                                <p:cTn id="445" presetID="2" presetClass="exit" presetSubtype="8" fill="hold" grpId="2" nodeType="withEffect">
                                  <p:stCondLst>
                                    <p:cond delay="0"/>
                                  </p:stCondLst>
                                  <p:childTnLst>
                                    <p:anim calcmode="lin" valueType="num">
                                      <p:cBhvr additive="base">
                                        <p:cTn id="446" dur="3000"/>
                                        <p:tgtEl>
                                          <p:spTgt spid="68"/>
                                        </p:tgtEl>
                                        <p:attrNameLst>
                                          <p:attrName>ppt_x</p:attrName>
                                        </p:attrNameLst>
                                      </p:cBhvr>
                                      <p:tavLst>
                                        <p:tav tm="0">
                                          <p:val>
                                            <p:strVal val="ppt_x"/>
                                          </p:val>
                                        </p:tav>
                                        <p:tav tm="100000">
                                          <p:val>
                                            <p:strVal val="0-ppt_w/2"/>
                                          </p:val>
                                        </p:tav>
                                      </p:tavLst>
                                    </p:anim>
                                    <p:anim calcmode="lin" valueType="num">
                                      <p:cBhvr additive="base">
                                        <p:cTn id="447" dur="3000"/>
                                        <p:tgtEl>
                                          <p:spTgt spid="68"/>
                                        </p:tgtEl>
                                        <p:attrNameLst>
                                          <p:attrName>ppt_y</p:attrName>
                                        </p:attrNameLst>
                                      </p:cBhvr>
                                      <p:tavLst>
                                        <p:tav tm="0">
                                          <p:val>
                                            <p:strVal val="ppt_y"/>
                                          </p:val>
                                        </p:tav>
                                        <p:tav tm="100000">
                                          <p:val>
                                            <p:strVal val="ppt_y"/>
                                          </p:val>
                                        </p:tav>
                                      </p:tavLst>
                                    </p:anim>
                                    <p:set>
                                      <p:cBhvr>
                                        <p:cTn id="448" dur="1" fill="hold">
                                          <p:stCondLst>
                                            <p:cond delay="2999"/>
                                          </p:stCondLst>
                                        </p:cTn>
                                        <p:tgtEl>
                                          <p:spTgt spid="68"/>
                                        </p:tgtEl>
                                        <p:attrNameLst>
                                          <p:attrName>style.visibility</p:attrName>
                                        </p:attrNameLst>
                                      </p:cBhvr>
                                      <p:to>
                                        <p:strVal val="hidden"/>
                                      </p:to>
                                    </p:set>
                                  </p:childTnLst>
                                </p:cTn>
                              </p:par>
                              <p:par>
                                <p:cTn id="449" presetID="8" presetClass="emph" presetSubtype="0" fill="hold" grpId="3" nodeType="withEffect">
                                  <p:stCondLst>
                                    <p:cond delay="0"/>
                                  </p:stCondLst>
                                  <p:childTnLst>
                                    <p:animRot by="-21600000">
                                      <p:cBhvr>
                                        <p:cTn id="450" dur="3000" fill="hold"/>
                                        <p:tgtEl>
                                          <p:spTgt spid="6"/>
                                        </p:tgtEl>
                                        <p:attrNameLst>
                                          <p:attrName>r</p:attrName>
                                        </p:attrNameLst>
                                      </p:cBhvr>
                                    </p:animRot>
                                  </p:childTnLst>
                                </p:cTn>
                              </p:par>
                              <p:par>
                                <p:cTn id="451" presetID="8" presetClass="emph" presetSubtype="0" fill="hold" grpId="3" nodeType="withEffect">
                                  <p:stCondLst>
                                    <p:cond delay="0"/>
                                  </p:stCondLst>
                                  <p:childTnLst>
                                    <p:animRot by="-21600000">
                                      <p:cBhvr>
                                        <p:cTn id="452" dur="3000" fill="hold"/>
                                        <p:tgtEl>
                                          <p:spTgt spid="8"/>
                                        </p:tgtEl>
                                        <p:attrNameLst>
                                          <p:attrName>r</p:attrName>
                                        </p:attrNameLst>
                                      </p:cBhvr>
                                    </p:animRot>
                                  </p:childTnLst>
                                </p:cTn>
                              </p:par>
                              <p:par>
                                <p:cTn id="453" presetID="8" presetClass="emph" presetSubtype="0" fill="hold" grpId="3" nodeType="withEffect">
                                  <p:stCondLst>
                                    <p:cond delay="0"/>
                                  </p:stCondLst>
                                  <p:childTnLst>
                                    <p:animRot by="-21600000">
                                      <p:cBhvr>
                                        <p:cTn id="454" dur="3000" fill="hold"/>
                                        <p:tgtEl>
                                          <p:spTgt spid="30"/>
                                        </p:tgtEl>
                                        <p:attrNameLst>
                                          <p:attrName>r</p:attrName>
                                        </p:attrNameLst>
                                      </p:cBhvr>
                                    </p:animRot>
                                  </p:childTnLst>
                                </p:cTn>
                              </p:par>
                              <p:par>
                                <p:cTn id="455" presetID="8" presetClass="emph" presetSubtype="0" fill="hold" grpId="3" nodeType="withEffect">
                                  <p:stCondLst>
                                    <p:cond delay="0"/>
                                  </p:stCondLst>
                                  <p:childTnLst>
                                    <p:animRot by="-21600000">
                                      <p:cBhvr>
                                        <p:cTn id="456" dur="3000" fill="hold"/>
                                        <p:tgtEl>
                                          <p:spTgt spid="32"/>
                                        </p:tgtEl>
                                        <p:attrNameLst>
                                          <p:attrName>r</p:attrName>
                                        </p:attrNameLst>
                                      </p:cBhvr>
                                    </p:animRot>
                                  </p:childTnLst>
                                </p:cTn>
                              </p:par>
                              <p:par>
                                <p:cTn id="457" presetID="8" presetClass="emph" presetSubtype="0" fill="hold" grpId="3" nodeType="withEffect">
                                  <p:stCondLst>
                                    <p:cond delay="0"/>
                                  </p:stCondLst>
                                  <p:childTnLst>
                                    <p:animRot by="-21600000">
                                      <p:cBhvr>
                                        <p:cTn id="458" dur="3000" fill="hold"/>
                                        <p:tgtEl>
                                          <p:spTgt spid="34"/>
                                        </p:tgtEl>
                                        <p:attrNameLst>
                                          <p:attrName>r</p:attrName>
                                        </p:attrNameLst>
                                      </p:cBhvr>
                                    </p:animRot>
                                  </p:childTnLst>
                                </p:cTn>
                              </p:par>
                              <p:par>
                                <p:cTn id="459" presetID="8" presetClass="emph" presetSubtype="0" fill="hold" grpId="3" nodeType="withEffect">
                                  <p:stCondLst>
                                    <p:cond delay="0"/>
                                  </p:stCondLst>
                                  <p:childTnLst>
                                    <p:animRot by="-21600000">
                                      <p:cBhvr>
                                        <p:cTn id="460" dur="3000" fill="hold"/>
                                        <p:tgtEl>
                                          <p:spTgt spid="36"/>
                                        </p:tgtEl>
                                        <p:attrNameLst>
                                          <p:attrName>r</p:attrName>
                                        </p:attrNameLst>
                                      </p:cBhvr>
                                    </p:animRot>
                                  </p:childTnLst>
                                </p:cTn>
                              </p:par>
                              <p:par>
                                <p:cTn id="461" presetID="8" presetClass="emph" presetSubtype="0" fill="hold" grpId="3" nodeType="withEffect">
                                  <p:stCondLst>
                                    <p:cond delay="0"/>
                                  </p:stCondLst>
                                  <p:childTnLst>
                                    <p:animRot by="-21600000">
                                      <p:cBhvr>
                                        <p:cTn id="462" dur="3000" fill="hold"/>
                                        <p:tgtEl>
                                          <p:spTgt spid="38"/>
                                        </p:tgtEl>
                                        <p:attrNameLst>
                                          <p:attrName>r</p:attrName>
                                        </p:attrNameLst>
                                      </p:cBhvr>
                                    </p:animRot>
                                  </p:childTnLst>
                                </p:cTn>
                              </p:par>
                              <p:par>
                                <p:cTn id="463" presetID="8" presetClass="emph" presetSubtype="0" fill="hold" grpId="3" nodeType="withEffect">
                                  <p:stCondLst>
                                    <p:cond delay="0"/>
                                  </p:stCondLst>
                                  <p:childTnLst>
                                    <p:animRot by="-21600000">
                                      <p:cBhvr>
                                        <p:cTn id="464" dur="3000" fill="hold"/>
                                        <p:tgtEl>
                                          <p:spTgt spid="40"/>
                                        </p:tgtEl>
                                        <p:attrNameLst>
                                          <p:attrName>r</p:attrName>
                                        </p:attrNameLst>
                                      </p:cBhvr>
                                    </p:animRot>
                                  </p:childTnLst>
                                </p:cTn>
                              </p:par>
                              <p:par>
                                <p:cTn id="465" presetID="8" presetClass="emph" presetSubtype="0" fill="hold" grpId="3" nodeType="withEffect">
                                  <p:stCondLst>
                                    <p:cond delay="0"/>
                                  </p:stCondLst>
                                  <p:childTnLst>
                                    <p:animRot by="-21600000">
                                      <p:cBhvr>
                                        <p:cTn id="466" dur="3000" fill="hold"/>
                                        <p:tgtEl>
                                          <p:spTgt spid="42"/>
                                        </p:tgtEl>
                                        <p:attrNameLst>
                                          <p:attrName>r</p:attrName>
                                        </p:attrNameLst>
                                      </p:cBhvr>
                                    </p:animRot>
                                  </p:childTnLst>
                                </p:cTn>
                              </p:par>
                              <p:par>
                                <p:cTn id="467" presetID="8" presetClass="emph" presetSubtype="0" fill="hold" grpId="3" nodeType="withEffect">
                                  <p:stCondLst>
                                    <p:cond delay="0"/>
                                  </p:stCondLst>
                                  <p:childTnLst>
                                    <p:animRot by="-21600000">
                                      <p:cBhvr>
                                        <p:cTn id="468" dur="3000" fill="hold"/>
                                        <p:tgtEl>
                                          <p:spTgt spid="44"/>
                                        </p:tgtEl>
                                        <p:attrNameLst>
                                          <p:attrName>r</p:attrName>
                                        </p:attrNameLst>
                                      </p:cBhvr>
                                    </p:animRot>
                                  </p:childTnLst>
                                </p:cTn>
                              </p:par>
                              <p:par>
                                <p:cTn id="469" presetID="8" presetClass="emph" presetSubtype="0" fill="hold" grpId="3" nodeType="withEffect">
                                  <p:stCondLst>
                                    <p:cond delay="0"/>
                                  </p:stCondLst>
                                  <p:childTnLst>
                                    <p:animRot by="-21600000">
                                      <p:cBhvr>
                                        <p:cTn id="470" dur="3000" fill="hold"/>
                                        <p:tgtEl>
                                          <p:spTgt spid="46"/>
                                        </p:tgtEl>
                                        <p:attrNameLst>
                                          <p:attrName>r</p:attrName>
                                        </p:attrNameLst>
                                      </p:cBhvr>
                                    </p:animRot>
                                  </p:childTnLst>
                                </p:cTn>
                              </p:par>
                              <p:par>
                                <p:cTn id="471" presetID="8" presetClass="emph" presetSubtype="0" fill="hold" grpId="3" nodeType="withEffect">
                                  <p:stCondLst>
                                    <p:cond delay="0"/>
                                  </p:stCondLst>
                                  <p:childTnLst>
                                    <p:animRot by="-21600000">
                                      <p:cBhvr>
                                        <p:cTn id="472" dur="3000" fill="hold"/>
                                        <p:tgtEl>
                                          <p:spTgt spid="48"/>
                                        </p:tgtEl>
                                        <p:attrNameLst>
                                          <p:attrName>r</p:attrName>
                                        </p:attrNameLst>
                                      </p:cBhvr>
                                    </p:animRot>
                                  </p:childTnLst>
                                </p:cTn>
                              </p:par>
                              <p:par>
                                <p:cTn id="473" presetID="8" presetClass="emph" presetSubtype="0" fill="hold" grpId="3" nodeType="withEffect">
                                  <p:stCondLst>
                                    <p:cond delay="0"/>
                                  </p:stCondLst>
                                  <p:childTnLst>
                                    <p:animRot by="-21600000">
                                      <p:cBhvr>
                                        <p:cTn id="474" dur="3000" fill="hold"/>
                                        <p:tgtEl>
                                          <p:spTgt spid="50"/>
                                        </p:tgtEl>
                                        <p:attrNameLst>
                                          <p:attrName>r</p:attrName>
                                        </p:attrNameLst>
                                      </p:cBhvr>
                                    </p:animRot>
                                  </p:childTnLst>
                                </p:cTn>
                              </p:par>
                              <p:par>
                                <p:cTn id="475" presetID="8" presetClass="emph" presetSubtype="0" fill="hold" grpId="3" nodeType="withEffect">
                                  <p:stCondLst>
                                    <p:cond delay="0"/>
                                  </p:stCondLst>
                                  <p:childTnLst>
                                    <p:animRot by="-21600000">
                                      <p:cBhvr>
                                        <p:cTn id="476" dur="3000" fill="hold"/>
                                        <p:tgtEl>
                                          <p:spTgt spid="52"/>
                                        </p:tgtEl>
                                        <p:attrNameLst>
                                          <p:attrName>r</p:attrName>
                                        </p:attrNameLst>
                                      </p:cBhvr>
                                    </p:animRot>
                                  </p:childTnLst>
                                </p:cTn>
                              </p:par>
                              <p:par>
                                <p:cTn id="477" presetID="8" presetClass="emph" presetSubtype="0" fill="hold" grpId="3" nodeType="withEffect">
                                  <p:stCondLst>
                                    <p:cond delay="0"/>
                                  </p:stCondLst>
                                  <p:childTnLst>
                                    <p:animRot by="-21600000">
                                      <p:cBhvr>
                                        <p:cTn id="478" dur="3000" fill="hold"/>
                                        <p:tgtEl>
                                          <p:spTgt spid="54"/>
                                        </p:tgtEl>
                                        <p:attrNameLst>
                                          <p:attrName>r</p:attrName>
                                        </p:attrNameLst>
                                      </p:cBhvr>
                                    </p:animRot>
                                  </p:childTnLst>
                                </p:cTn>
                              </p:par>
                              <p:par>
                                <p:cTn id="479" presetID="8" presetClass="emph" presetSubtype="0" fill="hold" grpId="3" nodeType="withEffect">
                                  <p:stCondLst>
                                    <p:cond delay="0"/>
                                  </p:stCondLst>
                                  <p:childTnLst>
                                    <p:animRot by="-21600000">
                                      <p:cBhvr>
                                        <p:cTn id="480" dur="3000" fill="hold"/>
                                        <p:tgtEl>
                                          <p:spTgt spid="56"/>
                                        </p:tgtEl>
                                        <p:attrNameLst>
                                          <p:attrName>r</p:attrName>
                                        </p:attrNameLst>
                                      </p:cBhvr>
                                    </p:animRot>
                                  </p:childTnLst>
                                </p:cTn>
                              </p:par>
                              <p:par>
                                <p:cTn id="481" presetID="8" presetClass="emph" presetSubtype="0" fill="hold" grpId="3" nodeType="withEffect">
                                  <p:stCondLst>
                                    <p:cond delay="0"/>
                                  </p:stCondLst>
                                  <p:childTnLst>
                                    <p:animRot by="-21600000">
                                      <p:cBhvr>
                                        <p:cTn id="482" dur="3000" fill="hold"/>
                                        <p:tgtEl>
                                          <p:spTgt spid="58"/>
                                        </p:tgtEl>
                                        <p:attrNameLst>
                                          <p:attrName>r</p:attrName>
                                        </p:attrNameLst>
                                      </p:cBhvr>
                                    </p:animRot>
                                  </p:childTnLst>
                                </p:cTn>
                              </p:par>
                              <p:par>
                                <p:cTn id="483" presetID="8" presetClass="emph" presetSubtype="0" fill="hold" grpId="3" nodeType="withEffect">
                                  <p:stCondLst>
                                    <p:cond delay="0"/>
                                  </p:stCondLst>
                                  <p:childTnLst>
                                    <p:animRot by="-21600000">
                                      <p:cBhvr>
                                        <p:cTn id="484" dur="3000" fill="hold"/>
                                        <p:tgtEl>
                                          <p:spTgt spid="60"/>
                                        </p:tgtEl>
                                        <p:attrNameLst>
                                          <p:attrName>r</p:attrName>
                                        </p:attrNameLst>
                                      </p:cBhvr>
                                    </p:animRot>
                                  </p:childTnLst>
                                </p:cTn>
                              </p:par>
                              <p:par>
                                <p:cTn id="485" presetID="8" presetClass="emph" presetSubtype="0" fill="hold" grpId="3" nodeType="withEffect">
                                  <p:stCondLst>
                                    <p:cond delay="0"/>
                                  </p:stCondLst>
                                  <p:childTnLst>
                                    <p:animRot by="-21600000">
                                      <p:cBhvr>
                                        <p:cTn id="486" dur="3000" fill="hold"/>
                                        <p:tgtEl>
                                          <p:spTgt spid="62"/>
                                        </p:tgtEl>
                                        <p:attrNameLst>
                                          <p:attrName>r</p:attrName>
                                        </p:attrNameLst>
                                      </p:cBhvr>
                                    </p:animRot>
                                  </p:childTnLst>
                                </p:cTn>
                              </p:par>
                              <p:par>
                                <p:cTn id="487" presetID="8" presetClass="emph" presetSubtype="0" fill="hold" grpId="3" nodeType="withEffect">
                                  <p:stCondLst>
                                    <p:cond delay="0"/>
                                  </p:stCondLst>
                                  <p:childTnLst>
                                    <p:animRot by="-21600000">
                                      <p:cBhvr>
                                        <p:cTn id="488" dur="3000" fill="hold"/>
                                        <p:tgtEl>
                                          <p:spTgt spid="64"/>
                                        </p:tgtEl>
                                        <p:attrNameLst>
                                          <p:attrName>r</p:attrName>
                                        </p:attrNameLst>
                                      </p:cBhvr>
                                    </p:animRot>
                                  </p:childTnLst>
                                </p:cTn>
                              </p:par>
                              <p:par>
                                <p:cTn id="489" presetID="8" presetClass="emph" presetSubtype="0" fill="hold" grpId="3" nodeType="withEffect">
                                  <p:stCondLst>
                                    <p:cond delay="0"/>
                                  </p:stCondLst>
                                  <p:childTnLst>
                                    <p:animRot by="-21600000">
                                      <p:cBhvr>
                                        <p:cTn id="490" dur="3000" fill="hold"/>
                                        <p:tgtEl>
                                          <p:spTgt spid="66"/>
                                        </p:tgtEl>
                                        <p:attrNameLst>
                                          <p:attrName>r</p:attrName>
                                        </p:attrNameLst>
                                      </p:cBhvr>
                                    </p:animRot>
                                  </p:childTnLst>
                                </p:cTn>
                              </p:par>
                              <p:par>
                                <p:cTn id="491" presetID="8" presetClass="emph" presetSubtype="0" fill="hold" grpId="3" nodeType="withEffect">
                                  <p:stCondLst>
                                    <p:cond delay="0"/>
                                  </p:stCondLst>
                                  <p:childTnLst>
                                    <p:animRot by="-21600000">
                                      <p:cBhvr>
                                        <p:cTn id="492" dur="3000" fill="hold"/>
                                        <p:tgtEl>
                                          <p:spTgt spid="68"/>
                                        </p:tgtEl>
                                        <p:attrNameLst>
                                          <p:attrName>r</p:attrName>
                                        </p:attrNameLst>
                                      </p:cBhvr>
                                    </p:animRot>
                                  </p:childTnLst>
                                </p:cTn>
                              </p:par>
                              <p:par>
                                <p:cTn id="493" presetID="8" presetClass="emph" presetSubtype="0" fill="hold" grpId="3" nodeType="withEffect">
                                  <p:stCondLst>
                                    <p:cond delay="0"/>
                                  </p:stCondLst>
                                  <p:childTnLst>
                                    <p:animRot by="21600000">
                                      <p:cBhvr>
                                        <p:cTn id="494" dur="3000" fill="hold"/>
                                        <p:tgtEl>
                                          <p:spTgt spid="7"/>
                                        </p:tgtEl>
                                        <p:attrNameLst>
                                          <p:attrName>r</p:attrName>
                                        </p:attrNameLst>
                                      </p:cBhvr>
                                    </p:animRot>
                                  </p:childTnLst>
                                </p:cTn>
                              </p:par>
                              <p:par>
                                <p:cTn id="495" presetID="8" presetClass="emph" presetSubtype="0" fill="hold" grpId="3" nodeType="withEffect">
                                  <p:stCondLst>
                                    <p:cond delay="0"/>
                                  </p:stCondLst>
                                  <p:childTnLst>
                                    <p:animRot by="21600000">
                                      <p:cBhvr>
                                        <p:cTn id="496" dur="3000" fill="hold"/>
                                        <p:tgtEl>
                                          <p:spTgt spid="9"/>
                                        </p:tgtEl>
                                        <p:attrNameLst>
                                          <p:attrName>r</p:attrName>
                                        </p:attrNameLst>
                                      </p:cBhvr>
                                    </p:animRot>
                                  </p:childTnLst>
                                </p:cTn>
                              </p:par>
                              <p:par>
                                <p:cTn id="497" presetID="8" presetClass="emph" presetSubtype="0" fill="hold" grpId="3" nodeType="withEffect">
                                  <p:stCondLst>
                                    <p:cond delay="0"/>
                                  </p:stCondLst>
                                  <p:childTnLst>
                                    <p:animRot by="21600000">
                                      <p:cBhvr>
                                        <p:cTn id="498" dur="3000" fill="hold"/>
                                        <p:tgtEl>
                                          <p:spTgt spid="31"/>
                                        </p:tgtEl>
                                        <p:attrNameLst>
                                          <p:attrName>r</p:attrName>
                                        </p:attrNameLst>
                                      </p:cBhvr>
                                    </p:animRot>
                                  </p:childTnLst>
                                </p:cTn>
                              </p:par>
                              <p:par>
                                <p:cTn id="499" presetID="8" presetClass="emph" presetSubtype="0" fill="hold" grpId="3" nodeType="withEffect">
                                  <p:stCondLst>
                                    <p:cond delay="0"/>
                                  </p:stCondLst>
                                  <p:childTnLst>
                                    <p:animRot by="21600000">
                                      <p:cBhvr>
                                        <p:cTn id="500" dur="3000" fill="hold"/>
                                        <p:tgtEl>
                                          <p:spTgt spid="33"/>
                                        </p:tgtEl>
                                        <p:attrNameLst>
                                          <p:attrName>r</p:attrName>
                                        </p:attrNameLst>
                                      </p:cBhvr>
                                    </p:animRot>
                                  </p:childTnLst>
                                </p:cTn>
                              </p:par>
                              <p:par>
                                <p:cTn id="501" presetID="8" presetClass="emph" presetSubtype="0" fill="hold" grpId="3" nodeType="withEffect">
                                  <p:stCondLst>
                                    <p:cond delay="0"/>
                                  </p:stCondLst>
                                  <p:childTnLst>
                                    <p:animRot by="21600000">
                                      <p:cBhvr>
                                        <p:cTn id="502" dur="3000" fill="hold"/>
                                        <p:tgtEl>
                                          <p:spTgt spid="35"/>
                                        </p:tgtEl>
                                        <p:attrNameLst>
                                          <p:attrName>r</p:attrName>
                                        </p:attrNameLst>
                                      </p:cBhvr>
                                    </p:animRot>
                                  </p:childTnLst>
                                </p:cTn>
                              </p:par>
                              <p:par>
                                <p:cTn id="503" presetID="8" presetClass="emph" presetSubtype="0" fill="hold" grpId="3" nodeType="withEffect">
                                  <p:stCondLst>
                                    <p:cond delay="0"/>
                                  </p:stCondLst>
                                  <p:childTnLst>
                                    <p:animRot by="21600000">
                                      <p:cBhvr>
                                        <p:cTn id="504" dur="3000" fill="hold"/>
                                        <p:tgtEl>
                                          <p:spTgt spid="37"/>
                                        </p:tgtEl>
                                        <p:attrNameLst>
                                          <p:attrName>r</p:attrName>
                                        </p:attrNameLst>
                                      </p:cBhvr>
                                    </p:animRot>
                                  </p:childTnLst>
                                </p:cTn>
                              </p:par>
                              <p:par>
                                <p:cTn id="505" presetID="8" presetClass="emph" presetSubtype="0" fill="hold" grpId="3" nodeType="withEffect">
                                  <p:stCondLst>
                                    <p:cond delay="0"/>
                                  </p:stCondLst>
                                  <p:childTnLst>
                                    <p:animRot by="21600000">
                                      <p:cBhvr>
                                        <p:cTn id="506" dur="3000" fill="hold"/>
                                        <p:tgtEl>
                                          <p:spTgt spid="39"/>
                                        </p:tgtEl>
                                        <p:attrNameLst>
                                          <p:attrName>r</p:attrName>
                                        </p:attrNameLst>
                                      </p:cBhvr>
                                    </p:animRot>
                                  </p:childTnLst>
                                </p:cTn>
                              </p:par>
                              <p:par>
                                <p:cTn id="507" presetID="8" presetClass="emph" presetSubtype="0" fill="hold" grpId="3" nodeType="withEffect">
                                  <p:stCondLst>
                                    <p:cond delay="0"/>
                                  </p:stCondLst>
                                  <p:childTnLst>
                                    <p:animRot by="21600000">
                                      <p:cBhvr>
                                        <p:cTn id="508" dur="3000" fill="hold"/>
                                        <p:tgtEl>
                                          <p:spTgt spid="41"/>
                                        </p:tgtEl>
                                        <p:attrNameLst>
                                          <p:attrName>r</p:attrName>
                                        </p:attrNameLst>
                                      </p:cBhvr>
                                    </p:animRot>
                                  </p:childTnLst>
                                </p:cTn>
                              </p:par>
                              <p:par>
                                <p:cTn id="509" presetID="8" presetClass="emph" presetSubtype="0" fill="hold" grpId="3" nodeType="withEffect">
                                  <p:stCondLst>
                                    <p:cond delay="0"/>
                                  </p:stCondLst>
                                  <p:childTnLst>
                                    <p:animRot by="21600000">
                                      <p:cBhvr>
                                        <p:cTn id="510" dur="3000" fill="hold"/>
                                        <p:tgtEl>
                                          <p:spTgt spid="43"/>
                                        </p:tgtEl>
                                        <p:attrNameLst>
                                          <p:attrName>r</p:attrName>
                                        </p:attrNameLst>
                                      </p:cBhvr>
                                    </p:animRot>
                                  </p:childTnLst>
                                </p:cTn>
                              </p:par>
                              <p:par>
                                <p:cTn id="511" presetID="8" presetClass="emph" presetSubtype="0" fill="hold" grpId="3" nodeType="withEffect">
                                  <p:stCondLst>
                                    <p:cond delay="0"/>
                                  </p:stCondLst>
                                  <p:childTnLst>
                                    <p:animRot by="21600000">
                                      <p:cBhvr>
                                        <p:cTn id="512" dur="3000" fill="hold"/>
                                        <p:tgtEl>
                                          <p:spTgt spid="45"/>
                                        </p:tgtEl>
                                        <p:attrNameLst>
                                          <p:attrName>r</p:attrName>
                                        </p:attrNameLst>
                                      </p:cBhvr>
                                    </p:animRot>
                                  </p:childTnLst>
                                </p:cTn>
                              </p:par>
                              <p:par>
                                <p:cTn id="513" presetID="8" presetClass="emph" presetSubtype="0" fill="hold" grpId="3" nodeType="withEffect">
                                  <p:stCondLst>
                                    <p:cond delay="0"/>
                                  </p:stCondLst>
                                  <p:childTnLst>
                                    <p:animRot by="21600000">
                                      <p:cBhvr>
                                        <p:cTn id="514" dur="3000" fill="hold"/>
                                        <p:tgtEl>
                                          <p:spTgt spid="47"/>
                                        </p:tgtEl>
                                        <p:attrNameLst>
                                          <p:attrName>r</p:attrName>
                                        </p:attrNameLst>
                                      </p:cBhvr>
                                    </p:animRot>
                                  </p:childTnLst>
                                </p:cTn>
                              </p:par>
                              <p:par>
                                <p:cTn id="515" presetID="8" presetClass="emph" presetSubtype="0" fill="hold" grpId="3" nodeType="withEffect">
                                  <p:stCondLst>
                                    <p:cond delay="0"/>
                                  </p:stCondLst>
                                  <p:childTnLst>
                                    <p:animRot by="21600000">
                                      <p:cBhvr>
                                        <p:cTn id="516" dur="3000" fill="hold"/>
                                        <p:tgtEl>
                                          <p:spTgt spid="49"/>
                                        </p:tgtEl>
                                        <p:attrNameLst>
                                          <p:attrName>r</p:attrName>
                                        </p:attrNameLst>
                                      </p:cBhvr>
                                    </p:animRot>
                                  </p:childTnLst>
                                </p:cTn>
                              </p:par>
                              <p:par>
                                <p:cTn id="517" presetID="8" presetClass="emph" presetSubtype="0" fill="hold" grpId="3" nodeType="withEffect">
                                  <p:stCondLst>
                                    <p:cond delay="0"/>
                                  </p:stCondLst>
                                  <p:childTnLst>
                                    <p:animRot by="21600000">
                                      <p:cBhvr>
                                        <p:cTn id="518" dur="3000" fill="hold"/>
                                        <p:tgtEl>
                                          <p:spTgt spid="51"/>
                                        </p:tgtEl>
                                        <p:attrNameLst>
                                          <p:attrName>r</p:attrName>
                                        </p:attrNameLst>
                                      </p:cBhvr>
                                    </p:animRot>
                                  </p:childTnLst>
                                </p:cTn>
                              </p:par>
                              <p:par>
                                <p:cTn id="519" presetID="8" presetClass="emph" presetSubtype="0" fill="hold" grpId="3" nodeType="withEffect">
                                  <p:stCondLst>
                                    <p:cond delay="0"/>
                                  </p:stCondLst>
                                  <p:childTnLst>
                                    <p:animRot by="21600000">
                                      <p:cBhvr>
                                        <p:cTn id="520" dur="3000" fill="hold"/>
                                        <p:tgtEl>
                                          <p:spTgt spid="53"/>
                                        </p:tgtEl>
                                        <p:attrNameLst>
                                          <p:attrName>r</p:attrName>
                                        </p:attrNameLst>
                                      </p:cBhvr>
                                    </p:animRot>
                                  </p:childTnLst>
                                </p:cTn>
                              </p:par>
                              <p:par>
                                <p:cTn id="521" presetID="8" presetClass="emph" presetSubtype="0" fill="hold" grpId="3" nodeType="withEffect">
                                  <p:stCondLst>
                                    <p:cond delay="0"/>
                                  </p:stCondLst>
                                  <p:childTnLst>
                                    <p:animRot by="21600000">
                                      <p:cBhvr>
                                        <p:cTn id="522" dur="3000" fill="hold"/>
                                        <p:tgtEl>
                                          <p:spTgt spid="55"/>
                                        </p:tgtEl>
                                        <p:attrNameLst>
                                          <p:attrName>r</p:attrName>
                                        </p:attrNameLst>
                                      </p:cBhvr>
                                    </p:animRot>
                                  </p:childTnLst>
                                </p:cTn>
                              </p:par>
                              <p:par>
                                <p:cTn id="523" presetID="8" presetClass="emph" presetSubtype="0" fill="hold" grpId="3" nodeType="withEffect">
                                  <p:stCondLst>
                                    <p:cond delay="0"/>
                                  </p:stCondLst>
                                  <p:childTnLst>
                                    <p:animRot by="21600000">
                                      <p:cBhvr>
                                        <p:cTn id="524" dur="3000" fill="hold"/>
                                        <p:tgtEl>
                                          <p:spTgt spid="57"/>
                                        </p:tgtEl>
                                        <p:attrNameLst>
                                          <p:attrName>r</p:attrName>
                                        </p:attrNameLst>
                                      </p:cBhvr>
                                    </p:animRot>
                                  </p:childTnLst>
                                </p:cTn>
                              </p:par>
                              <p:par>
                                <p:cTn id="525" presetID="8" presetClass="emph" presetSubtype="0" fill="hold" grpId="3" nodeType="withEffect">
                                  <p:stCondLst>
                                    <p:cond delay="0"/>
                                  </p:stCondLst>
                                  <p:childTnLst>
                                    <p:animRot by="21600000">
                                      <p:cBhvr>
                                        <p:cTn id="526" dur="3000" fill="hold"/>
                                        <p:tgtEl>
                                          <p:spTgt spid="59"/>
                                        </p:tgtEl>
                                        <p:attrNameLst>
                                          <p:attrName>r</p:attrName>
                                        </p:attrNameLst>
                                      </p:cBhvr>
                                    </p:animRot>
                                  </p:childTnLst>
                                </p:cTn>
                              </p:par>
                              <p:par>
                                <p:cTn id="527" presetID="8" presetClass="emph" presetSubtype="0" fill="hold" grpId="3" nodeType="withEffect">
                                  <p:stCondLst>
                                    <p:cond delay="0"/>
                                  </p:stCondLst>
                                  <p:childTnLst>
                                    <p:animRot by="21600000">
                                      <p:cBhvr>
                                        <p:cTn id="528" dur="3000" fill="hold"/>
                                        <p:tgtEl>
                                          <p:spTgt spid="61"/>
                                        </p:tgtEl>
                                        <p:attrNameLst>
                                          <p:attrName>r</p:attrName>
                                        </p:attrNameLst>
                                      </p:cBhvr>
                                    </p:animRot>
                                  </p:childTnLst>
                                </p:cTn>
                              </p:par>
                              <p:par>
                                <p:cTn id="529" presetID="8" presetClass="emph" presetSubtype="0" fill="hold" grpId="3" nodeType="withEffect">
                                  <p:stCondLst>
                                    <p:cond delay="0"/>
                                  </p:stCondLst>
                                  <p:childTnLst>
                                    <p:animRot by="21600000">
                                      <p:cBhvr>
                                        <p:cTn id="530" dur="3000" fill="hold"/>
                                        <p:tgtEl>
                                          <p:spTgt spid="63"/>
                                        </p:tgtEl>
                                        <p:attrNameLst>
                                          <p:attrName>r</p:attrName>
                                        </p:attrNameLst>
                                      </p:cBhvr>
                                    </p:animRot>
                                  </p:childTnLst>
                                </p:cTn>
                              </p:par>
                              <p:par>
                                <p:cTn id="531" presetID="8" presetClass="emph" presetSubtype="0" fill="hold" grpId="3" nodeType="withEffect">
                                  <p:stCondLst>
                                    <p:cond delay="0"/>
                                  </p:stCondLst>
                                  <p:childTnLst>
                                    <p:animRot by="21600000">
                                      <p:cBhvr>
                                        <p:cTn id="532" dur="3000" fill="hold"/>
                                        <p:tgtEl>
                                          <p:spTgt spid="65"/>
                                        </p:tgtEl>
                                        <p:attrNameLst>
                                          <p:attrName>r</p:attrName>
                                        </p:attrNameLst>
                                      </p:cBhvr>
                                    </p:animRot>
                                  </p:childTnLst>
                                </p:cTn>
                              </p:par>
                              <p:par>
                                <p:cTn id="533" presetID="8" presetClass="emph" presetSubtype="0" fill="hold" grpId="3" nodeType="withEffect">
                                  <p:stCondLst>
                                    <p:cond delay="0"/>
                                  </p:stCondLst>
                                  <p:childTnLst>
                                    <p:animRot by="21600000">
                                      <p:cBhvr>
                                        <p:cTn id="534" dur="3000" fill="hold"/>
                                        <p:tgtEl>
                                          <p:spTgt spid="67"/>
                                        </p:tgtEl>
                                        <p:attrNameLst>
                                          <p:attrName>r</p:attrName>
                                        </p:attrNameLst>
                                      </p:cBhvr>
                                    </p:animRot>
                                  </p:childTnLst>
                                </p:cTn>
                              </p:par>
                              <p:par>
                                <p:cTn id="535" presetID="8" presetClass="emph" presetSubtype="0" fill="hold" grpId="3" nodeType="withEffect">
                                  <p:stCondLst>
                                    <p:cond delay="0"/>
                                  </p:stCondLst>
                                  <p:childTnLst>
                                    <p:animRot by="21600000">
                                      <p:cBhvr>
                                        <p:cTn id="536" dur="3000" fill="hold"/>
                                        <p:tgtEl>
                                          <p:spTgt spid="69"/>
                                        </p:tgtEl>
                                        <p:attrNameLst>
                                          <p:attrName>r</p:attrName>
                                        </p:attrNameLst>
                                      </p:cBhvr>
                                    </p:animRot>
                                  </p:childTnLst>
                                </p:cTn>
                              </p:par>
                              <p:par>
                                <p:cTn id="537" presetID="23" presetClass="entr" presetSubtype="288" fill="hold" nodeType="withEffect">
                                  <p:stCondLst>
                                    <p:cond delay="0"/>
                                  </p:stCondLst>
                                  <p:childTnLst>
                                    <p:set>
                                      <p:cBhvr>
                                        <p:cTn id="538" dur="1" fill="hold">
                                          <p:stCondLst>
                                            <p:cond delay="0"/>
                                          </p:stCondLst>
                                        </p:cTn>
                                        <p:tgtEl>
                                          <p:spTgt spid="4"/>
                                        </p:tgtEl>
                                        <p:attrNameLst>
                                          <p:attrName>style.visibility</p:attrName>
                                        </p:attrNameLst>
                                      </p:cBhvr>
                                      <p:to>
                                        <p:strVal val="visible"/>
                                      </p:to>
                                    </p:set>
                                    <p:anim calcmode="lin" valueType="num">
                                      <p:cBhvr>
                                        <p:cTn id="539" dur="3000" fill="hold"/>
                                        <p:tgtEl>
                                          <p:spTgt spid="4"/>
                                        </p:tgtEl>
                                        <p:attrNameLst>
                                          <p:attrName>ppt_w</p:attrName>
                                        </p:attrNameLst>
                                      </p:cBhvr>
                                      <p:tavLst>
                                        <p:tav tm="0">
                                          <p:val>
                                            <p:strVal val="4/3*#ppt_w"/>
                                          </p:val>
                                        </p:tav>
                                        <p:tav tm="100000">
                                          <p:val>
                                            <p:strVal val="#ppt_w"/>
                                          </p:val>
                                        </p:tav>
                                      </p:tavLst>
                                    </p:anim>
                                    <p:anim calcmode="lin" valueType="num">
                                      <p:cBhvr>
                                        <p:cTn id="540" dur="3000" fill="hold"/>
                                        <p:tgtEl>
                                          <p:spTgt spid="4"/>
                                        </p:tgtEl>
                                        <p:attrNameLst>
                                          <p:attrName>ppt_h</p:attrName>
                                        </p:attrNameLst>
                                      </p:cBhvr>
                                      <p:tavLst>
                                        <p:tav tm="0">
                                          <p:val>
                                            <p:strVal val="4/3*#ppt_h"/>
                                          </p:val>
                                        </p:tav>
                                        <p:tav tm="100000">
                                          <p:val>
                                            <p:strVal val="#ppt_h"/>
                                          </p:val>
                                        </p:tav>
                                      </p:tavLst>
                                    </p:anim>
                                  </p:childTnLst>
                                </p:cTn>
                              </p:par>
                              <p:par>
                                <p:cTn id="541" presetID="16" presetClass="entr" presetSubtype="37" fill="hold" nodeType="withEffect">
                                  <p:stCondLst>
                                    <p:cond delay="0"/>
                                  </p:stCondLst>
                                  <p:childTnLst>
                                    <p:set>
                                      <p:cBhvr>
                                        <p:cTn id="542" dur="1" fill="hold">
                                          <p:stCondLst>
                                            <p:cond delay="0"/>
                                          </p:stCondLst>
                                        </p:cTn>
                                        <p:tgtEl>
                                          <p:spTgt spid="4"/>
                                        </p:tgtEl>
                                        <p:attrNameLst>
                                          <p:attrName>style.visibility</p:attrName>
                                        </p:attrNameLst>
                                      </p:cBhvr>
                                      <p:to>
                                        <p:strVal val="visible"/>
                                      </p:to>
                                    </p:set>
                                    <p:animEffect transition="in" filter="barn(outVertical)">
                                      <p:cBhvr>
                                        <p:cTn id="543" dur="3000"/>
                                        <p:tgtEl>
                                          <p:spTgt spid="4"/>
                                        </p:tgtEl>
                                      </p:cBhvr>
                                    </p:animEffect>
                                  </p:childTnLst>
                                </p:cTn>
                              </p:par>
                            </p:childTnLst>
                          </p:cTn>
                        </p:par>
                        <p:par>
                          <p:cTn id="544" fill="hold">
                            <p:stCondLst>
                              <p:cond delay="6000"/>
                            </p:stCondLst>
                            <p:childTnLst>
                              <p:par>
                                <p:cTn id="545" presetID="17" presetClass="entr" presetSubtype="10" fill="hold" grpId="0" nodeType="afterEffect">
                                  <p:stCondLst>
                                    <p:cond delay="0"/>
                                  </p:stCondLst>
                                  <p:childTnLst>
                                    <p:set>
                                      <p:cBhvr>
                                        <p:cTn id="546" dur="1" fill="hold">
                                          <p:stCondLst>
                                            <p:cond delay="0"/>
                                          </p:stCondLst>
                                        </p:cTn>
                                        <p:tgtEl>
                                          <p:spTgt spid="70"/>
                                        </p:tgtEl>
                                        <p:attrNameLst>
                                          <p:attrName>style.visibility</p:attrName>
                                        </p:attrNameLst>
                                      </p:cBhvr>
                                      <p:to>
                                        <p:strVal val="visible"/>
                                      </p:to>
                                    </p:set>
                                    <p:anim calcmode="lin" valueType="num">
                                      <p:cBhvr>
                                        <p:cTn id="547" dur="2000" fill="hold"/>
                                        <p:tgtEl>
                                          <p:spTgt spid="70"/>
                                        </p:tgtEl>
                                        <p:attrNameLst>
                                          <p:attrName>ppt_w</p:attrName>
                                        </p:attrNameLst>
                                      </p:cBhvr>
                                      <p:tavLst>
                                        <p:tav tm="0">
                                          <p:val>
                                            <p:fltVal val="0"/>
                                          </p:val>
                                        </p:tav>
                                        <p:tav tm="100000">
                                          <p:val>
                                            <p:strVal val="#ppt_w"/>
                                          </p:val>
                                        </p:tav>
                                      </p:tavLst>
                                    </p:anim>
                                    <p:anim calcmode="lin" valueType="num">
                                      <p:cBhvr>
                                        <p:cTn id="548" dur="2000" fill="hold"/>
                                        <p:tgtEl>
                                          <p:spTgt spid="7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P spid="46" grpId="1" animBg="1"/>
      <p:bldP spid="46" grpId="2" animBg="1"/>
      <p:bldP spid="46" grpId="3" animBg="1"/>
      <p:bldP spid="47" grpId="0" animBg="1"/>
      <p:bldP spid="47" grpId="1" animBg="1"/>
      <p:bldP spid="47" grpId="2" animBg="1"/>
      <p:bldP spid="47" grpId="3" animBg="1"/>
      <p:bldP spid="48" grpId="0" animBg="1"/>
      <p:bldP spid="48" grpId="1" animBg="1"/>
      <p:bldP spid="48" grpId="2" animBg="1"/>
      <p:bldP spid="48" grpId="3" animBg="1"/>
      <p:bldP spid="49" grpId="0" animBg="1"/>
      <p:bldP spid="49" grpId="1" animBg="1"/>
      <p:bldP spid="49" grpId="2" animBg="1"/>
      <p:bldP spid="49" grpId="3" animBg="1"/>
      <p:bldP spid="50" grpId="0" animBg="1"/>
      <p:bldP spid="50" grpId="1" animBg="1"/>
      <p:bldP spid="50" grpId="2" animBg="1"/>
      <p:bldP spid="50" grpId="3" animBg="1"/>
      <p:bldP spid="51" grpId="0" animBg="1"/>
      <p:bldP spid="51" grpId="1" animBg="1"/>
      <p:bldP spid="51" grpId="2" animBg="1"/>
      <p:bldP spid="51" grpId="3" animBg="1"/>
      <p:bldP spid="52" grpId="0" animBg="1"/>
      <p:bldP spid="52" grpId="1" animBg="1"/>
      <p:bldP spid="52" grpId="2" animBg="1"/>
      <p:bldP spid="52" grpId="3" animBg="1"/>
      <p:bldP spid="53" grpId="0" animBg="1"/>
      <p:bldP spid="53" grpId="1" animBg="1"/>
      <p:bldP spid="53" grpId="2" animBg="1"/>
      <p:bldP spid="53" grpId="3" animBg="1"/>
      <p:bldP spid="54" grpId="0" animBg="1"/>
      <p:bldP spid="54" grpId="1" animBg="1"/>
      <p:bldP spid="54" grpId="2" animBg="1"/>
      <p:bldP spid="54" grpId="3" animBg="1"/>
      <p:bldP spid="55" grpId="0" animBg="1"/>
      <p:bldP spid="55" grpId="1" animBg="1"/>
      <p:bldP spid="55" grpId="2" animBg="1"/>
      <p:bldP spid="55" grpId="3" animBg="1"/>
      <p:bldP spid="56" grpId="0" animBg="1"/>
      <p:bldP spid="56" grpId="1" animBg="1"/>
      <p:bldP spid="56" grpId="2" animBg="1"/>
      <p:bldP spid="56" grpId="3" animBg="1"/>
      <p:bldP spid="57" grpId="0" animBg="1"/>
      <p:bldP spid="57" grpId="1" animBg="1"/>
      <p:bldP spid="57" grpId="2" animBg="1"/>
      <p:bldP spid="57" grpId="3" animBg="1"/>
      <p:bldP spid="58" grpId="0" animBg="1"/>
      <p:bldP spid="58" grpId="1" animBg="1"/>
      <p:bldP spid="58" grpId="2" animBg="1"/>
      <p:bldP spid="58" grpId="3" animBg="1"/>
      <p:bldP spid="59" grpId="0" animBg="1"/>
      <p:bldP spid="59" grpId="1" animBg="1"/>
      <p:bldP spid="59" grpId="2" animBg="1"/>
      <p:bldP spid="59" grpId="3" animBg="1"/>
      <p:bldP spid="60" grpId="0" animBg="1"/>
      <p:bldP spid="60" grpId="1" animBg="1"/>
      <p:bldP spid="60" grpId="2" animBg="1"/>
      <p:bldP spid="60" grpId="3" animBg="1"/>
      <p:bldP spid="61" grpId="0" animBg="1"/>
      <p:bldP spid="61" grpId="1" animBg="1"/>
      <p:bldP spid="61" grpId="2" animBg="1"/>
      <p:bldP spid="61" grpId="3" animBg="1"/>
      <p:bldP spid="62" grpId="0" animBg="1"/>
      <p:bldP spid="62" grpId="1" animBg="1"/>
      <p:bldP spid="62" grpId="2" animBg="1"/>
      <p:bldP spid="62" grpId="3" animBg="1"/>
      <p:bldP spid="63" grpId="0" animBg="1"/>
      <p:bldP spid="63" grpId="1" animBg="1"/>
      <p:bldP spid="63" grpId="2" animBg="1"/>
      <p:bldP spid="63" grpId="3" animBg="1"/>
      <p:bldP spid="64" grpId="0" animBg="1"/>
      <p:bldP spid="64" grpId="1" animBg="1"/>
      <p:bldP spid="64" grpId="2" animBg="1"/>
      <p:bldP spid="64" grpId="3" animBg="1"/>
      <p:bldP spid="65" grpId="0" animBg="1"/>
      <p:bldP spid="65" grpId="1" animBg="1"/>
      <p:bldP spid="65" grpId="2" animBg="1"/>
      <p:bldP spid="65" grpId="3" animBg="1"/>
      <p:bldP spid="66" grpId="0" animBg="1"/>
      <p:bldP spid="66" grpId="1" animBg="1"/>
      <p:bldP spid="66" grpId="2" animBg="1"/>
      <p:bldP spid="66" grpId="3" animBg="1"/>
      <p:bldP spid="67" grpId="0" animBg="1"/>
      <p:bldP spid="67" grpId="1" animBg="1"/>
      <p:bldP spid="67" grpId="2" animBg="1"/>
      <p:bldP spid="67" grpId="3" animBg="1"/>
      <p:bldP spid="68" grpId="0" animBg="1"/>
      <p:bldP spid="68" grpId="1" animBg="1"/>
      <p:bldP spid="68" grpId="2" animBg="1"/>
      <p:bldP spid="68" grpId="3" animBg="1"/>
      <p:bldP spid="69" grpId="0" animBg="1"/>
      <p:bldP spid="69" grpId="1" animBg="1"/>
      <p:bldP spid="69" grpId="2" animBg="1"/>
      <p:bldP spid="69" grpId="3" animBg="1"/>
      <p:bldP spid="70" grpId="0"/>
      <p:bldP spid="71"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2">
                  <a:lumMod val="60000"/>
                  <a:lumOff val="40000"/>
                </a:schemeClr>
              </a:gs>
              <a:gs pos="50000">
                <a:srgbClr val="002776">
                  <a:shade val="67500"/>
                  <a:satMod val="115000"/>
                </a:srgbClr>
              </a:gs>
              <a:gs pos="100000">
                <a:srgbClr val="002776">
                  <a:shade val="100000"/>
                  <a:satMod val="115000"/>
                </a:srgbClr>
              </a:gs>
            </a:gsLst>
            <a:lin ang="5400000" scaled="1"/>
            <a:tileRect/>
          </a:gradFill>
        </p:spPr>
        <p:txBody>
          <a:bodyPr/>
          <a:lstStyle/>
          <a:p>
            <a:endParaRPr lang="es-ES" dirty="0"/>
          </a:p>
        </p:txBody>
      </p:sp>
      <p:pic>
        <p:nvPicPr>
          <p:cNvPr id="4" name="3 Imagen" descr="195762.jpg"/>
          <p:cNvPicPr>
            <a:picLocks noChangeAspect="1"/>
          </p:cNvPicPr>
          <p:nvPr/>
        </p:nvPicPr>
        <p:blipFill>
          <a:blip r:embed="rId2"/>
          <a:stretch>
            <a:fillRect/>
          </a:stretch>
        </p:blipFill>
        <p:spPr>
          <a:xfrm>
            <a:off x="0" y="6691"/>
            <a:ext cx="9144000" cy="6851309"/>
          </a:xfrm>
          <a:prstGeom prst="rect">
            <a:avLst/>
          </a:prstGeom>
        </p:spPr>
      </p:pic>
      <p:sp>
        <p:nvSpPr>
          <p:cNvPr id="5" name="4 Franja diagonal"/>
          <p:cNvSpPr/>
          <p:nvPr/>
        </p:nvSpPr>
        <p:spPr>
          <a:xfrm rot="16200000" flipH="1" flipV="1">
            <a:off x="-1141833" y="784619"/>
            <a:ext cx="6855666" cy="4572000"/>
          </a:xfrm>
          <a:prstGeom prst="diagStripe">
            <a:avLst>
              <a:gd name="adj" fmla="val 90514"/>
            </a:avLst>
          </a:prstGeom>
          <a:blipFill dpi="0" rotWithShape="1">
            <a:blip r:embed="rId3">
              <a:duotone>
                <a:prstClr val="black"/>
                <a:srgbClr val="003192">
                  <a:tint val="45000"/>
                  <a:satMod val="400000"/>
                </a:srgbClr>
              </a:duotone>
              <a:lum contrast="40000"/>
            </a:blip>
            <a:srcRect/>
            <a:stretch>
              <a:fillRect/>
            </a:stretch>
          </a:blip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Franja diagonal"/>
          <p:cNvSpPr/>
          <p:nvPr/>
        </p:nvSpPr>
        <p:spPr>
          <a:xfrm rot="16200000" flipH="1">
            <a:off x="3405547" y="737799"/>
            <a:ext cx="6904904" cy="4572002"/>
          </a:xfrm>
          <a:prstGeom prst="diagStripe">
            <a:avLst>
              <a:gd name="adj" fmla="val 91204"/>
            </a:avLst>
          </a:prstGeom>
          <a:blipFill>
            <a:blip r:embed="rId3">
              <a:duotone>
                <a:prstClr val="black"/>
                <a:srgbClr val="003192">
                  <a:tint val="45000"/>
                  <a:satMod val="400000"/>
                </a:srgbClr>
              </a:duotone>
              <a:lum contrast="40000"/>
            </a:blip>
            <a:stretch>
              <a:fillRect/>
            </a:stretch>
          </a:blip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ranja diagonal"/>
          <p:cNvSpPr/>
          <p:nvPr/>
        </p:nvSpPr>
        <p:spPr>
          <a:xfrm rot="16200000" flipH="1" flipV="1">
            <a:off x="35699" y="461975"/>
            <a:ext cx="5357826" cy="3714776"/>
          </a:xfrm>
          <a:prstGeom prst="diagStripe">
            <a:avLst>
              <a:gd name="adj" fmla="val 90514"/>
            </a:avLst>
          </a:prstGeom>
          <a:blipFill dpi="0" rotWithShape="1">
            <a:blip r:embed="rId3">
              <a:duotone>
                <a:prstClr val="black"/>
                <a:srgbClr val="003192">
                  <a:tint val="45000"/>
                  <a:satMod val="400000"/>
                </a:srgbClr>
              </a:duotone>
              <a:lum contrast="40000"/>
            </a:blip>
            <a:srcRect/>
            <a:stretch>
              <a:fillRect/>
            </a:stretch>
          </a:blip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ranja diagonal"/>
          <p:cNvSpPr/>
          <p:nvPr/>
        </p:nvSpPr>
        <p:spPr>
          <a:xfrm rot="16200000" flipH="1">
            <a:off x="3674275" y="515977"/>
            <a:ext cx="5357826" cy="3562376"/>
          </a:xfrm>
          <a:prstGeom prst="diagStripe">
            <a:avLst>
              <a:gd name="adj" fmla="val 90514"/>
            </a:avLst>
          </a:prstGeom>
          <a:blipFill>
            <a:blip r:embed="rId3">
              <a:duotone>
                <a:prstClr val="black"/>
                <a:srgbClr val="003192">
                  <a:tint val="45000"/>
                  <a:satMod val="400000"/>
                </a:srgbClr>
              </a:duotone>
              <a:lum contrast="40000"/>
            </a:blip>
            <a:stretch>
              <a:fillRect/>
            </a:stretch>
          </a:blip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ranja diagonal"/>
          <p:cNvSpPr/>
          <p:nvPr/>
        </p:nvSpPr>
        <p:spPr>
          <a:xfrm rot="16200000" flipH="1" flipV="1">
            <a:off x="928674" y="283380"/>
            <a:ext cx="4286256" cy="3000396"/>
          </a:xfrm>
          <a:prstGeom prst="diagStripe">
            <a:avLst>
              <a:gd name="adj" fmla="val 89463"/>
            </a:avLst>
          </a:prstGeom>
          <a:blipFill dpi="0" rotWithShape="1">
            <a:blip r:embed="rId3">
              <a:duotone>
                <a:prstClr val="black"/>
                <a:srgbClr val="003192">
                  <a:tint val="45000"/>
                  <a:satMod val="400000"/>
                </a:srgbClr>
              </a:duotone>
              <a:lum contrast="40000"/>
            </a:blip>
            <a:srcRect/>
            <a:stretch>
              <a:fillRect/>
            </a:stretch>
          </a:blip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ranja diagonal"/>
          <p:cNvSpPr/>
          <p:nvPr/>
        </p:nvSpPr>
        <p:spPr>
          <a:xfrm rot="16200000" flipH="1">
            <a:off x="3821913" y="368339"/>
            <a:ext cx="4286256" cy="2786082"/>
          </a:xfrm>
          <a:prstGeom prst="diagStripe">
            <a:avLst>
              <a:gd name="adj" fmla="val 89463"/>
            </a:avLst>
          </a:prstGeom>
          <a:blipFill>
            <a:blip r:embed="rId3">
              <a:duotone>
                <a:prstClr val="black"/>
                <a:srgbClr val="003192">
                  <a:tint val="45000"/>
                  <a:satMod val="400000"/>
                </a:srgbClr>
              </a:duotone>
              <a:lum contrast="40000"/>
            </a:blip>
            <a:stretch>
              <a:fillRect/>
            </a:stretch>
          </a:blip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ranja diagonal"/>
          <p:cNvSpPr/>
          <p:nvPr/>
        </p:nvSpPr>
        <p:spPr>
          <a:xfrm rot="16200000" flipH="1" flipV="1">
            <a:off x="1714492" y="211942"/>
            <a:ext cx="3429000" cy="2286016"/>
          </a:xfrm>
          <a:prstGeom prst="diagStripe">
            <a:avLst>
              <a:gd name="adj" fmla="val 86014"/>
            </a:avLst>
          </a:prstGeom>
          <a:blipFill dpi="0" rotWithShape="1">
            <a:blip r:embed="rId3">
              <a:duotone>
                <a:prstClr val="black"/>
                <a:srgbClr val="003192">
                  <a:tint val="45000"/>
                  <a:satMod val="400000"/>
                </a:srgbClr>
              </a:duotone>
              <a:lum contrast="40000"/>
            </a:blip>
            <a:srcRect/>
            <a:stretch>
              <a:fillRect/>
            </a:stretch>
          </a:blip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ranja diagonal"/>
          <p:cNvSpPr/>
          <p:nvPr/>
        </p:nvSpPr>
        <p:spPr>
          <a:xfrm rot="16200000" flipH="1">
            <a:off x="3893351" y="296901"/>
            <a:ext cx="3429000" cy="2071702"/>
          </a:xfrm>
          <a:prstGeom prst="diagStripe">
            <a:avLst>
              <a:gd name="adj" fmla="val 86014"/>
            </a:avLst>
          </a:prstGeom>
          <a:blipFill>
            <a:blip r:embed="rId3">
              <a:duotone>
                <a:prstClr val="black"/>
                <a:srgbClr val="003192">
                  <a:tint val="45000"/>
                  <a:satMod val="400000"/>
                </a:srgbClr>
              </a:duotone>
              <a:lum contrast="40000"/>
            </a:blip>
            <a:stretch>
              <a:fillRect/>
            </a:stretch>
          </a:blip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ranja diagonal"/>
          <p:cNvSpPr/>
          <p:nvPr/>
        </p:nvSpPr>
        <p:spPr>
          <a:xfrm rot="16200000" flipH="1" flipV="1">
            <a:off x="2464591" y="176223"/>
            <a:ext cx="2643182" cy="1571636"/>
          </a:xfrm>
          <a:prstGeom prst="diagStripe">
            <a:avLst>
              <a:gd name="adj" fmla="val 80998"/>
            </a:avLst>
          </a:prstGeom>
          <a:blipFill dpi="0" rotWithShape="1">
            <a:blip r:embed="rId3">
              <a:duotone>
                <a:prstClr val="black"/>
                <a:srgbClr val="003192">
                  <a:tint val="45000"/>
                  <a:satMod val="400000"/>
                </a:srgbClr>
              </a:duotone>
              <a:lum contrast="40000"/>
            </a:blip>
            <a:srcRect/>
            <a:stretch>
              <a:fillRect/>
            </a:stretch>
          </a:blip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Franja diagonal"/>
          <p:cNvSpPr/>
          <p:nvPr/>
        </p:nvSpPr>
        <p:spPr>
          <a:xfrm rot="16200000" flipH="1">
            <a:off x="3964789" y="225463"/>
            <a:ext cx="2643182" cy="1428760"/>
          </a:xfrm>
          <a:prstGeom prst="diagStripe">
            <a:avLst>
              <a:gd name="adj" fmla="val 80998"/>
            </a:avLst>
          </a:prstGeom>
          <a:blipFill>
            <a:blip r:embed="rId3">
              <a:duotone>
                <a:prstClr val="black"/>
                <a:srgbClr val="003192">
                  <a:tint val="45000"/>
                  <a:satMod val="400000"/>
                </a:srgbClr>
              </a:duotone>
              <a:lum contrast="40000"/>
            </a:blip>
            <a:stretch>
              <a:fillRect/>
            </a:stretch>
          </a:blip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Franja diagonal"/>
          <p:cNvSpPr/>
          <p:nvPr/>
        </p:nvSpPr>
        <p:spPr>
          <a:xfrm rot="16200000" flipH="1" flipV="1">
            <a:off x="3357566" y="-2372"/>
            <a:ext cx="1571612" cy="857256"/>
          </a:xfrm>
          <a:prstGeom prst="diagStripe">
            <a:avLst>
              <a:gd name="adj" fmla="val 71803"/>
            </a:avLst>
          </a:prstGeom>
          <a:blipFill dpi="0" rotWithShape="1">
            <a:blip r:embed="rId4" cstate="print">
              <a:duotone>
                <a:prstClr val="black"/>
                <a:srgbClr val="003192">
                  <a:tint val="45000"/>
                  <a:satMod val="400000"/>
                </a:srgbClr>
              </a:duotone>
              <a:lum contrast="40000"/>
            </a:blip>
            <a:srcRect/>
            <a:stretch>
              <a:fillRect/>
            </a:stretch>
          </a:blip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Franja diagonal"/>
          <p:cNvSpPr/>
          <p:nvPr/>
        </p:nvSpPr>
        <p:spPr>
          <a:xfrm rot="16200000" flipH="1">
            <a:off x="4245779" y="-55527"/>
            <a:ext cx="1571612" cy="919170"/>
          </a:xfrm>
          <a:prstGeom prst="diagStripe">
            <a:avLst>
              <a:gd name="adj" fmla="val 75234"/>
            </a:avLst>
          </a:prstGeom>
          <a:blipFill>
            <a:blip r:embed="rId5" cstate="print">
              <a:duotone>
                <a:prstClr val="black"/>
                <a:srgbClr val="003192">
                  <a:tint val="45000"/>
                  <a:satMod val="400000"/>
                </a:srgbClr>
              </a:duotone>
              <a:lum contrast="40000"/>
            </a:blip>
            <a:stretch>
              <a:fillRect/>
            </a:stretch>
          </a:blip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uadroTexto"/>
          <p:cNvSpPr txBox="1"/>
          <p:nvPr/>
        </p:nvSpPr>
        <p:spPr>
          <a:xfrm>
            <a:off x="0" y="2571744"/>
            <a:ext cx="4143404" cy="769441"/>
          </a:xfrm>
          <a:prstGeom prst="rect">
            <a:avLst/>
          </a:prstGeom>
          <a:noFill/>
        </p:spPr>
        <p:txBody>
          <a:bodyPr wrap="square" rtlCol="0">
            <a:spAutoFit/>
          </a:bodyPr>
          <a:lstStyle/>
          <a:p>
            <a:pPr algn="ctr"/>
            <a:endParaRPr lang="es-ES" sz="4400" dirty="0">
              <a:ln w="3175">
                <a:solidFill>
                  <a:sysClr val="windowText" lastClr="000000"/>
                </a:solidFill>
              </a:ln>
              <a:solidFill>
                <a:srgbClr val="FFFF00"/>
              </a:solidFill>
              <a:effectLst>
                <a:outerShdw blurRad="38100" dist="38100" dir="2700000" algn="tl">
                  <a:srgbClr val="000000">
                    <a:alpha val="43137"/>
                  </a:srgbClr>
                </a:outerShdw>
              </a:effectLst>
              <a:latin typeface="Anabelle Script Light" pitchFamily="2" charset="0"/>
            </a:endParaRPr>
          </a:p>
        </p:txBody>
      </p:sp>
      <p:sp>
        <p:nvSpPr>
          <p:cNvPr id="18" name="17 Rectángulo"/>
          <p:cNvSpPr/>
          <p:nvPr/>
        </p:nvSpPr>
        <p:spPr>
          <a:xfrm>
            <a:off x="0" y="-285776"/>
            <a:ext cx="9144000" cy="7143776"/>
          </a:xfrm>
          <a:prstGeom prst="rect">
            <a:avLst/>
          </a:prstGeom>
          <a:gradFill flip="none" rotWithShape="1">
            <a:gsLst>
              <a:gs pos="100000">
                <a:schemeClr val="tx2">
                  <a:lumMod val="10000"/>
                </a:schemeClr>
              </a:gs>
              <a:gs pos="50000">
                <a:schemeClr val="tx1">
                  <a:lumMod val="65000"/>
                  <a:shade val="67500"/>
                  <a:satMod val="115000"/>
                </a:schemeClr>
              </a:gs>
              <a:gs pos="100000">
                <a:schemeClr val="tx1">
                  <a:lumMod val="6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9"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0-#ppt_w/2"/>
                                          </p:val>
                                        </p:tav>
                                        <p:tav tm="100000">
                                          <p:val>
                                            <p:strVal val="#ppt_x"/>
                                          </p:val>
                                        </p:tav>
                                      </p:tavLst>
                                    </p:anim>
                                    <p:anim calcmode="lin" valueType="num">
                                      <p:cBhvr additive="base">
                                        <p:cTn id="27" dur="3000" fill="hold"/>
                                        <p:tgtEl>
                                          <p:spTgt spid="13"/>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0-#ppt_w/2"/>
                                          </p:val>
                                        </p:tav>
                                        <p:tav tm="100000">
                                          <p:val>
                                            <p:strVal val="#ppt_x"/>
                                          </p:val>
                                        </p:tav>
                                      </p:tavLst>
                                    </p:anim>
                                    <p:anim calcmode="lin" valueType="num">
                                      <p:cBhvr additive="base">
                                        <p:cTn id="31" dur="3000" fill="hold"/>
                                        <p:tgtEl>
                                          <p:spTgt spid="15"/>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3000" fill="hold"/>
                                        <p:tgtEl>
                                          <p:spTgt spid="6"/>
                                        </p:tgtEl>
                                        <p:attrNameLst>
                                          <p:attrName>ppt_x</p:attrName>
                                        </p:attrNameLst>
                                      </p:cBhvr>
                                      <p:tavLst>
                                        <p:tav tm="0">
                                          <p:val>
                                            <p:strVal val="1+#ppt_w/2"/>
                                          </p:val>
                                        </p:tav>
                                        <p:tav tm="100000">
                                          <p:val>
                                            <p:strVal val="#ppt_x"/>
                                          </p:val>
                                        </p:tav>
                                      </p:tavLst>
                                    </p:anim>
                                    <p:anim calcmode="lin" valueType="num">
                                      <p:cBhvr additive="base">
                                        <p:cTn id="35" dur="3000" fill="hold"/>
                                        <p:tgtEl>
                                          <p:spTgt spid="6"/>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1+#ppt_w/2"/>
                                          </p:val>
                                        </p:tav>
                                        <p:tav tm="100000">
                                          <p:val>
                                            <p:strVal val="#ppt_x"/>
                                          </p:val>
                                        </p:tav>
                                      </p:tavLst>
                                    </p:anim>
                                    <p:anim calcmode="lin" valueType="num">
                                      <p:cBhvr additive="base">
                                        <p:cTn id="39" dur="3000" fill="hold"/>
                                        <p:tgtEl>
                                          <p:spTgt spid="8"/>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3000" fill="hold"/>
                                        <p:tgtEl>
                                          <p:spTgt spid="10"/>
                                        </p:tgtEl>
                                        <p:attrNameLst>
                                          <p:attrName>ppt_x</p:attrName>
                                        </p:attrNameLst>
                                      </p:cBhvr>
                                      <p:tavLst>
                                        <p:tav tm="0">
                                          <p:val>
                                            <p:strVal val="1+#ppt_w/2"/>
                                          </p:val>
                                        </p:tav>
                                        <p:tav tm="100000">
                                          <p:val>
                                            <p:strVal val="#ppt_x"/>
                                          </p:val>
                                        </p:tav>
                                      </p:tavLst>
                                    </p:anim>
                                    <p:anim calcmode="lin" valueType="num">
                                      <p:cBhvr additive="base">
                                        <p:cTn id="43" dur="3000" fill="hold"/>
                                        <p:tgtEl>
                                          <p:spTgt spid="10"/>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1+#ppt_w/2"/>
                                          </p:val>
                                        </p:tav>
                                        <p:tav tm="100000">
                                          <p:val>
                                            <p:strVal val="#ppt_x"/>
                                          </p:val>
                                        </p:tav>
                                      </p:tavLst>
                                    </p:anim>
                                    <p:anim calcmode="lin" valueType="num">
                                      <p:cBhvr additive="base">
                                        <p:cTn id="47" dur="3000" fill="hold"/>
                                        <p:tgtEl>
                                          <p:spTgt spid="12"/>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3000" fill="hold"/>
                                        <p:tgtEl>
                                          <p:spTgt spid="14"/>
                                        </p:tgtEl>
                                        <p:attrNameLst>
                                          <p:attrName>ppt_x</p:attrName>
                                        </p:attrNameLst>
                                      </p:cBhvr>
                                      <p:tavLst>
                                        <p:tav tm="0">
                                          <p:val>
                                            <p:strVal val="1+#ppt_w/2"/>
                                          </p:val>
                                        </p:tav>
                                        <p:tav tm="100000">
                                          <p:val>
                                            <p:strVal val="#ppt_x"/>
                                          </p:val>
                                        </p:tav>
                                      </p:tavLst>
                                    </p:anim>
                                    <p:anim calcmode="lin" valueType="num">
                                      <p:cBhvr additive="base">
                                        <p:cTn id="51" dur="3000" fill="hold"/>
                                        <p:tgtEl>
                                          <p:spTgt spid="14"/>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childTnLst>
                          </p:cTn>
                        </p:par>
                        <p:par>
                          <p:cTn id="56" fill="hold">
                            <p:stCondLst>
                              <p:cond delay="3000"/>
                            </p:stCondLst>
                            <p:childTnLst>
                              <p:par>
                                <p:cTn id="57" presetID="2" presetClass="exit" presetSubtype="6" fill="hold" grpId="1" nodeType="after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1+ppt_w/2"/>
                                          </p:val>
                                        </p:tav>
                                      </p:tavLst>
                                    </p:anim>
                                    <p:anim calcmode="lin" valueType="num">
                                      <p:cBhvr additive="base">
                                        <p:cTn id="59" dur="3000"/>
                                        <p:tgtEl>
                                          <p:spTgt spid="5"/>
                                        </p:tgtEl>
                                        <p:attrNameLst>
                                          <p:attrName>ppt_y</p:attrName>
                                        </p:attrNameLst>
                                      </p:cBhvr>
                                      <p:tavLst>
                                        <p:tav tm="0">
                                          <p:val>
                                            <p:strVal val="ppt_y"/>
                                          </p:val>
                                        </p:tav>
                                        <p:tav tm="100000">
                                          <p:val>
                                            <p:strVal val="1+ppt_h/2"/>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6" fill="hold" grpId="1" nodeType="withEffect">
                                  <p:stCondLst>
                                    <p:cond delay="0"/>
                                  </p:stCondLst>
                                  <p:childTnLst>
                                    <p:anim calcmode="lin" valueType="num">
                                      <p:cBhvr additive="base">
                                        <p:cTn id="62" dur="3000"/>
                                        <p:tgtEl>
                                          <p:spTgt spid="7"/>
                                        </p:tgtEl>
                                        <p:attrNameLst>
                                          <p:attrName>ppt_x</p:attrName>
                                        </p:attrNameLst>
                                      </p:cBhvr>
                                      <p:tavLst>
                                        <p:tav tm="0">
                                          <p:val>
                                            <p:strVal val="ppt_x"/>
                                          </p:val>
                                        </p:tav>
                                        <p:tav tm="100000">
                                          <p:val>
                                            <p:strVal val="1+ppt_w/2"/>
                                          </p:val>
                                        </p:tav>
                                      </p:tavLst>
                                    </p:anim>
                                    <p:anim calcmode="lin" valueType="num">
                                      <p:cBhvr additive="base">
                                        <p:cTn id="63" dur="3000"/>
                                        <p:tgtEl>
                                          <p:spTgt spid="7"/>
                                        </p:tgtEl>
                                        <p:attrNameLst>
                                          <p:attrName>ppt_y</p:attrName>
                                        </p:attrNameLst>
                                      </p:cBhvr>
                                      <p:tavLst>
                                        <p:tav tm="0">
                                          <p:val>
                                            <p:strVal val="ppt_y"/>
                                          </p:val>
                                        </p:tav>
                                        <p:tav tm="100000">
                                          <p:val>
                                            <p:strVal val="1+ppt_h/2"/>
                                          </p:val>
                                        </p:tav>
                                      </p:tavLst>
                                    </p:anim>
                                    <p:set>
                                      <p:cBhvr>
                                        <p:cTn id="64" dur="1" fill="hold">
                                          <p:stCondLst>
                                            <p:cond delay="2999"/>
                                          </p:stCondLst>
                                        </p:cTn>
                                        <p:tgtEl>
                                          <p:spTgt spid="7"/>
                                        </p:tgtEl>
                                        <p:attrNameLst>
                                          <p:attrName>style.visibility</p:attrName>
                                        </p:attrNameLst>
                                      </p:cBhvr>
                                      <p:to>
                                        <p:strVal val="hidden"/>
                                      </p:to>
                                    </p:set>
                                  </p:childTnLst>
                                </p:cTn>
                              </p:par>
                              <p:par>
                                <p:cTn id="65" presetID="2" presetClass="exit" presetSubtype="6" fill="hold" grpId="1" nodeType="withEffect">
                                  <p:stCondLst>
                                    <p:cond delay="0"/>
                                  </p:stCondLst>
                                  <p:childTnLst>
                                    <p:anim calcmode="lin" valueType="num">
                                      <p:cBhvr additive="base">
                                        <p:cTn id="66" dur="3000"/>
                                        <p:tgtEl>
                                          <p:spTgt spid="9"/>
                                        </p:tgtEl>
                                        <p:attrNameLst>
                                          <p:attrName>ppt_x</p:attrName>
                                        </p:attrNameLst>
                                      </p:cBhvr>
                                      <p:tavLst>
                                        <p:tav tm="0">
                                          <p:val>
                                            <p:strVal val="ppt_x"/>
                                          </p:val>
                                        </p:tav>
                                        <p:tav tm="100000">
                                          <p:val>
                                            <p:strVal val="1+ppt_w/2"/>
                                          </p:val>
                                        </p:tav>
                                      </p:tavLst>
                                    </p:anim>
                                    <p:anim calcmode="lin" valueType="num">
                                      <p:cBhvr additive="base">
                                        <p:cTn id="67" dur="3000"/>
                                        <p:tgtEl>
                                          <p:spTgt spid="9"/>
                                        </p:tgtEl>
                                        <p:attrNameLst>
                                          <p:attrName>ppt_y</p:attrName>
                                        </p:attrNameLst>
                                      </p:cBhvr>
                                      <p:tavLst>
                                        <p:tav tm="0">
                                          <p:val>
                                            <p:strVal val="ppt_y"/>
                                          </p:val>
                                        </p:tav>
                                        <p:tav tm="100000">
                                          <p:val>
                                            <p:strVal val="1+ppt_h/2"/>
                                          </p:val>
                                        </p:tav>
                                      </p:tavLst>
                                    </p:anim>
                                    <p:set>
                                      <p:cBhvr>
                                        <p:cTn id="68" dur="1" fill="hold">
                                          <p:stCondLst>
                                            <p:cond delay="2999"/>
                                          </p:stCondLst>
                                        </p:cTn>
                                        <p:tgtEl>
                                          <p:spTgt spid="9"/>
                                        </p:tgtEl>
                                        <p:attrNameLst>
                                          <p:attrName>style.visibility</p:attrName>
                                        </p:attrNameLst>
                                      </p:cBhvr>
                                      <p:to>
                                        <p:strVal val="hidden"/>
                                      </p:to>
                                    </p:set>
                                  </p:childTnLst>
                                </p:cTn>
                              </p:par>
                              <p:par>
                                <p:cTn id="69" presetID="2" presetClass="exit" presetSubtype="6" fill="hold" grpId="1" nodeType="withEffect">
                                  <p:stCondLst>
                                    <p:cond delay="0"/>
                                  </p:stCondLst>
                                  <p:childTnLst>
                                    <p:anim calcmode="lin" valueType="num">
                                      <p:cBhvr additive="base">
                                        <p:cTn id="70" dur="3000"/>
                                        <p:tgtEl>
                                          <p:spTgt spid="11"/>
                                        </p:tgtEl>
                                        <p:attrNameLst>
                                          <p:attrName>ppt_x</p:attrName>
                                        </p:attrNameLst>
                                      </p:cBhvr>
                                      <p:tavLst>
                                        <p:tav tm="0">
                                          <p:val>
                                            <p:strVal val="ppt_x"/>
                                          </p:val>
                                        </p:tav>
                                        <p:tav tm="100000">
                                          <p:val>
                                            <p:strVal val="1+ppt_w/2"/>
                                          </p:val>
                                        </p:tav>
                                      </p:tavLst>
                                    </p:anim>
                                    <p:anim calcmode="lin" valueType="num">
                                      <p:cBhvr additive="base">
                                        <p:cTn id="71" dur="3000"/>
                                        <p:tgtEl>
                                          <p:spTgt spid="11"/>
                                        </p:tgtEl>
                                        <p:attrNameLst>
                                          <p:attrName>ppt_y</p:attrName>
                                        </p:attrNameLst>
                                      </p:cBhvr>
                                      <p:tavLst>
                                        <p:tav tm="0">
                                          <p:val>
                                            <p:strVal val="ppt_y"/>
                                          </p:val>
                                        </p:tav>
                                        <p:tav tm="100000">
                                          <p:val>
                                            <p:strVal val="1+ppt_h/2"/>
                                          </p:val>
                                        </p:tav>
                                      </p:tavLst>
                                    </p:anim>
                                    <p:set>
                                      <p:cBhvr>
                                        <p:cTn id="72" dur="1" fill="hold">
                                          <p:stCondLst>
                                            <p:cond delay="2999"/>
                                          </p:stCondLst>
                                        </p:cTn>
                                        <p:tgtEl>
                                          <p:spTgt spid="11"/>
                                        </p:tgtEl>
                                        <p:attrNameLst>
                                          <p:attrName>style.visibility</p:attrName>
                                        </p:attrNameLst>
                                      </p:cBhvr>
                                      <p:to>
                                        <p:strVal val="hidden"/>
                                      </p:to>
                                    </p:set>
                                  </p:childTnLst>
                                </p:cTn>
                              </p:par>
                              <p:par>
                                <p:cTn id="73" presetID="2" presetClass="exit" presetSubtype="6" fill="hold" grpId="1" nodeType="withEffect">
                                  <p:stCondLst>
                                    <p:cond delay="0"/>
                                  </p:stCondLst>
                                  <p:childTnLst>
                                    <p:anim calcmode="lin" valueType="num">
                                      <p:cBhvr additive="base">
                                        <p:cTn id="74" dur="3000"/>
                                        <p:tgtEl>
                                          <p:spTgt spid="13"/>
                                        </p:tgtEl>
                                        <p:attrNameLst>
                                          <p:attrName>ppt_x</p:attrName>
                                        </p:attrNameLst>
                                      </p:cBhvr>
                                      <p:tavLst>
                                        <p:tav tm="0">
                                          <p:val>
                                            <p:strVal val="ppt_x"/>
                                          </p:val>
                                        </p:tav>
                                        <p:tav tm="100000">
                                          <p:val>
                                            <p:strVal val="1+ppt_w/2"/>
                                          </p:val>
                                        </p:tav>
                                      </p:tavLst>
                                    </p:anim>
                                    <p:anim calcmode="lin" valueType="num">
                                      <p:cBhvr additive="base">
                                        <p:cTn id="75" dur="3000"/>
                                        <p:tgtEl>
                                          <p:spTgt spid="13"/>
                                        </p:tgtEl>
                                        <p:attrNameLst>
                                          <p:attrName>ppt_y</p:attrName>
                                        </p:attrNameLst>
                                      </p:cBhvr>
                                      <p:tavLst>
                                        <p:tav tm="0">
                                          <p:val>
                                            <p:strVal val="ppt_y"/>
                                          </p:val>
                                        </p:tav>
                                        <p:tav tm="100000">
                                          <p:val>
                                            <p:strVal val="1+ppt_h/2"/>
                                          </p:val>
                                        </p:tav>
                                      </p:tavLst>
                                    </p:anim>
                                    <p:set>
                                      <p:cBhvr>
                                        <p:cTn id="76" dur="1" fill="hold">
                                          <p:stCondLst>
                                            <p:cond delay="2999"/>
                                          </p:stCondLst>
                                        </p:cTn>
                                        <p:tgtEl>
                                          <p:spTgt spid="13"/>
                                        </p:tgtEl>
                                        <p:attrNameLst>
                                          <p:attrName>style.visibility</p:attrName>
                                        </p:attrNameLst>
                                      </p:cBhvr>
                                      <p:to>
                                        <p:strVal val="hidden"/>
                                      </p:to>
                                    </p:set>
                                  </p:childTnLst>
                                </p:cTn>
                              </p:par>
                              <p:par>
                                <p:cTn id="77" presetID="2" presetClass="exit" presetSubtype="6" fill="hold" grpId="1" nodeType="withEffect">
                                  <p:stCondLst>
                                    <p:cond delay="0"/>
                                  </p:stCondLst>
                                  <p:childTnLst>
                                    <p:anim calcmode="lin" valueType="num">
                                      <p:cBhvr additive="base">
                                        <p:cTn id="78" dur="3000"/>
                                        <p:tgtEl>
                                          <p:spTgt spid="15"/>
                                        </p:tgtEl>
                                        <p:attrNameLst>
                                          <p:attrName>ppt_x</p:attrName>
                                        </p:attrNameLst>
                                      </p:cBhvr>
                                      <p:tavLst>
                                        <p:tav tm="0">
                                          <p:val>
                                            <p:strVal val="ppt_x"/>
                                          </p:val>
                                        </p:tav>
                                        <p:tav tm="100000">
                                          <p:val>
                                            <p:strVal val="1+ppt_w/2"/>
                                          </p:val>
                                        </p:tav>
                                      </p:tavLst>
                                    </p:anim>
                                    <p:anim calcmode="lin" valueType="num">
                                      <p:cBhvr additive="base">
                                        <p:cTn id="79" dur="3000"/>
                                        <p:tgtEl>
                                          <p:spTgt spid="15"/>
                                        </p:tgtEl>
                                        <p:attrNameLst>
                                          <p:attrName>ppt_y</p:attrName>
                                        </p:attrNameLst>
                                      </p:cBhvr>
                                      <p:tavLst>
                                        <p:tav tm="0">
                                          <p:val>
                                            <p:strVal val="ppt_y"/>
                                          </p:val>
                                        </p:tav>
                                        <p:tav tm="100000">
                                          <p:val>
                                            <p:strVal val="1+ppt_h/2"/>
                                          </p:val>
                                        </p:tav>
                                      </p:tavLst>
                                    </p:anim>
                                    <p:set>
                                      <p:cBhvr>
                                        <p:cTn id="80" dur="1" fill="hold">
                                          <p:stCondLst>
                                            <p:cond delay="2999"/>
                                          </p:stCondLst>
                                        </p:cTn>
                                        <p:tgtEl>
                                          <p:spTgt spid="15"/>
                                        </p:tgtEl>
                                        <p:attrNameLst>
                                          <p:attrName>style.visibility</p:attrName>
                                        </p:attrNameLst>
                                      </p:cBhvr>
                                      <p:to>
                                        <p:strVal val="hidden"/>
                                      </p:to>
                                    </p:set>
                                  </p:childTnLst>
                                </p:cTn>
                              </p:par>
                              <p:par>
                                <p:cTn id="81" presetID="2" presetClass="exit" presetSubtype="12" fill="hold" grpId="1" nodeType="withEffect">
                                  <p:stCondLst>
                                    <p:cond delay="0"/>
                                  </p:stCondLst>
                                  <p:childTnLst>
                                    <p:anim calcmode="lin" valueType="num">
                                      <p:cBhvr additive="base">
                                        <p:cTn id="82" dur="3000"/>
                                        <p:tgtEl>
                                          <p:spTgt spid="6"/>
                                        </p:tgtEl>
                                        <p:attrNameLst>
                                          <p:attrName>ppt_x</p:attrName>
                                        </p:attrNameLst>
                                      </p:cBhvr>
                                      <p:tavLst>
                                        <p:tav tm="0">
                                          <p:val>
                                            <p:strVal val="ppt_x"/>
                                          </p:val>
                                        </p:tav>
                                        <p:tav tm="100000">
                                          <p:val>
                                            <p:strVal val="0-ppt_w/2"/>
                                          </p:val>
                                        </p:tav>
                                      </p:tavLst>
                                    </p:anim>
                                    <p:anim calcmode="lin" valueType="num">
                                      <p:cBhvr additive="base">
                                        <p:cTn id="83" dur="3000"/>
                                        <p:tgtEl>
                                          <p:spTgt spid="6"/>
                                        </p:tgtEl>
                                        <p:attrNameLst>
                                          <p:attrName>ppt_y</p:attrName>
                                        </p:attrNameLst>
                                      </p:cBhvr>
                                      <p:tavLst>
                                        <p:tav tm="0">
                                          <p:val>
                                            <p:strVal val="ppt_y"/>
                                          </p:val>
                                        </p:tav>
                                        <p:tav tm="100000">
                                          <p:val>
                                            <p:strVal val="1+ppt_h/2"/>
                                          </p:val>
                                        </p:tav>
                                      </p:tavLst>
                                    </p:anim>
                                    <p:set>
                                      <p:cBhvr>
                                        <p:cTn id="84" dur="1" fill="hold">
                                          <p:stCondLst>
                                            <p:cond delay="2999"/>
                                          </p:stCondLst>
                                        </p:cTn>
                                        <p:tgtEl>
                                          <p:spTgt spid="6"/>
                                        </p:tgtEl>
                                        <p:attrNameLst>
                                          <p:attrName>style.visibility</p:attrName>
                                        </p:attrNameLst>
                                      </p:cBhvr>
                                      <p:to>
                                        <p:strVal val="hidden"/>
                                      </p:to>
                                    </p:set>
                                  </p:childTnLst>
                                </p:cTn>
                              </p:par>
                              <p:par>
                                <p:cTn id="85" presetID="2" presetClass="exit" presetSubtype="12" fill="hold" grpId="1" nodeType="withEffect">
                                  <p:stCondLst>
                                    <p:cond delay="0"/>
                                  </p:stCondLst>
                                  <p:childTnLst>
                                    <p:anim calcmode="lin" valueType="num">
                                      <p:cBhvr additive="base">
                                        <p:cTn id="86" dur="3000"/>
                                        <p:tgtEl>
                                          <p:spTgt spid="8"/>
                                        </p:tgtEl>
                                        <p:attrNameLst>
                                          <p:attrName>ppt_x</p:attrName>
                                        </p:attrNameLst>
                                      </p:cBhvr>
                                      <p:tavLst>
                                        <p:tav tm="0">
                                          <p:val>
                                            <p:strVal val="ppt_x"/>
                                          </p:val>
                                        </p:tav>
                                        <p:tav tm="100000">
                                          <p:val>
                                            <p:strVal val="0-ppt_w/2"/>
                                          </p:val>
                                        </p:tav>
                                      </p:tavLst>
                                    </p:anim>
                                    <p:anim calcmode="lin" valueType="num">
                                      <p:cBhvr additive="base">
                                        <p:cTn id="87" dur="3000"/>
                                        <p:tgtEl>
                                          <p:spTgt spid="8"/>
                                        </p:tgtEl>
                                        <p:attrNameLst>
                                          <p:attrName>ppt_y</p:attrName>
                                        </p:attrNameLst>
                                      </p:cBhvr>
                                      <p:tavLst>
                                        <p:tav tm="0">
                                          <p:val>
                                            <p:strVal val="ppt_y"/>
                                          </p:val>
                                        </p:tav>
                                        <p:tav tm="100000">
                                          <p:val>
                                            <p:strVal val="1+ppt_h/2"/>
                                          </p:val>
                                        </p:tav>
                                      </p:tavLst>
                                    </p:anim>
                                    <p:set>
                                      <p:cBhvr>
                                        <p:cTn id="88" dur="1" fill="hold">
                                          <p:stCondLst>
                                            <p:cond delay="2999"/>
                                          </p:stCondLst>
                                        </p:cTn>
                                        <p:tgtEl>
                                          <p:spTgt spid="8"/>
                                        </p:tgtEl>
                                        <p:attrNameLst>
                                          <p:attrName>style.visibility</p:attrName>
                                        </p:attrNameLst>
                                      </p:cBhvr>
                                      <p:to>
                                        <p:strVal val="hidden"/>
                                      </p:to>
                                    </p:set>
                                  </p:childTnLst>
                                </p:cTn>
                              </p:par>
                              <p:par>
                                <p:cTn id="89" presetID="2" presetClass="exit" presetSubtype="12" fill="hold" grpId="1" nodeType="withEffect">
                                  <p:stCondLst>
                                    <p:cond delay="0"/>
                                  </p:stCondLst>
                                  <p:childTnLst>
                                    <p:anim calcmode="lin" valueType="num">
                                      <p:cBhvr additive="base">
                                        <p:cTn id="90" dur="3000"/>
                                        <p:tgtEl>
                                          <p:spTgt spid="10"/>
                                        </p:tgtEl>
                                        <p:attrNameLst>
                                          <p:attrName>ppt_x</p:attrName>
                                        </p:attrNameLst>
                                      </p:cBhvr>
                                      <p:tavLst>
                                        <p:tav tm="0">
                                          <p:val>
                                            <p:strVal val="ppt_x"/>
                                          </p:val>
                                        </p:tav>
                                        <p:tav tm="100000">
                                          <p:val>
                                            <p:strVal val="0-ppt_w/2"/>
                                          </p:val>
                                        </p:tav>
                                      </p:tavLst>
                                    </p:anim>
                                    <p:anim calcmode="lin" valueType="num">
                                      <p:cBhvr additive="base">
                                        <p:cTn id="91" dur="3000"/>
                                        <p:tgtEl>
                                          <p:spTgt spid="10"/>
                                        </p:tgtEl>
                                        <p:attrNameLst>
                                          <p:attrName>ppt_y</p:attrName>
                                        </p:attrNameLst>
                                      </p:cBhvr>
                                      <p:tavLst>
                                        <p:tav tm="0">
                                          <p:val>
                                            <p:strVal val="ppt_y"/>
                                          </p:val>
                                        </p:tav>
                                        <p:tav tm="100000">
                                          <p:val>
                                            <p:strVal val="1+ppt_h/2"/>
                                          </p:val>
                                        </p:tav>
                                      </p:tavLst>
                                    </p:anim>
                                    <p:set>
                                      <p:cBhvr>
                                        <p:cTn id="92" dur="1" fill="hold">
                                          <p:stCondLst>
                                            <p:cond delay="2999"/>
                                          </p:stCondLst>
                                        </p:cTn>
                                        <p:tgtEl>
                                          <p:spTgt spid="10"/>
                                        </p:tgtEl>
                                        <p:attrNameLst>
                                          <p:attrName>style.visibility</p:attrName>
                                        </p:attrNameLst>
                                      </p:cBhvr>
                                      <p:to>
                                        <p:strVal val="hidden"/>
                                      </p:to>
                                    </p:set>
                                  </p:childTnLst>
                                </p:cTn>
                              </p:par>
                              <p:par>
                                <p:cTn id="93" presetID="2" presetClass="exit" presetSubtype="12" fill="hold" grpId="1" nodeType="withEffect">
                                  <p:stCondLst>
                                    <p:cond delay="0"/>
                                  </p:stCondLst>
                                  <p:childTnLst>
                                    <p:anim calcmode="lin" valueType="num">
                                      <p:cBhvr additive="base">
                                        <p:cTn id="94" dur="3000"/>
                                        <p:tgtEl>
                                          <p:spTgt spid="12"/>
                                        </p:tgtEl>
                                        <p:attrNameLst>
                                          <p:attrName>ppt_x</p:attrName>
                                        </p:attrNameLst>
                                      </p:cBhvr>
                                      <p:tavLst>
                                        <p:tav tm="0">
                                          <p:val>
                                            <p:strVal val="ppt_x"/>
                                          </p:val>
                                        </p:tav>
                                        <p:tav tm="100000">
                                          <p:val>
                                            <p:strVal val="0-ppt_w/2"/>
                                          </p:val>
                                        </p:tav>
                                      </p:tavLst>
                                    </p:anim>
                                    <p:anim calcmode="lin" valueType="num">
                                      <p:cBhvr additive="base">
                                        <p:cTn id="95" dur="3000"/>
                                        <p:tgtEl>
                                          <p:spTgt spid="12"/>
                                        </p:tgtEl>
                                        <p:attrNameLst>
                                          <p:attrName>ppt_y</p:attrName>
                                        </p:attrNameLst>
                                      </p:cBhvr>
                                      <p:tavLst>
                                        <p:tav tm="0">
                                          <p:val>
                                            <p:strVal val="ppt_y"/>
                                          </p:val>
                                        </p:tav>
                                        <p:tav tm="100000">
                                          <p:val>
                                            <p:strVal val="1+ppt_h/2"/>
                                          </p:val>
                                        </p:tav>
                                      </p:tavLst>
                                    </p:anim>
                                    <p:set>
                                      <p:cBhvr>
                                        <p:cTn id="96" dur="1" fill="hold">
                                          <p:stCondLst>
                                            <p:cond delay="2999"/>
                                          </p:stCondLst>
                                        </p:cTn>
                                        <p:tgtEl>
                                          <p:spTgt spid="12"/>
                                        </p:tgtEl>
                                        <p:attrNameLst>
                                          <p:attrName>style.visibility</p:attrName>
                                        </p:attrNameLst>
                                      </p:cBhvr>
                                      <p:to>
                                        <p:strVal val="hidden"/>
                                      </p:to>
                                    </p:set>
                                  </p:childTnLst>
                                </p:cTn>
                              </p:par>
                              <p:par>
                                <p:cTn id="97" presetID="2" presetClass="exit" presetSubtype="12" fill="hold" grpId="1" nodeType="withEffect">
                                  <p:stCondLst>
                                    <p:cond delay="0"/>
                                  </p:stCondLst>
                                  <p:childTnLst>
                                    <p:anim calcmode="lin" valueType="num">
                                      <p:cBhvr additive="base">
                                        <p:cTn id="98" dur="3000"/>
                                        <p:tgtEl>
                                          <p:spTgt spid="14"/>
                                        </p:tgtEl>
                                        <p:attrNameLst>
                                          <p:attrName>ppt_x</p:attrName>
                                        </p:attrNameLst>
                                      </p:cBhvr>
                                      <p:tavLst>
                                        <p:tav tm="0">
                                          <p:val>
                                            <p:strVal val="ppt_x"/>
                                          </p:val>
                                        </p:tav>
                                        <p:tav tm="100000">
                                          <p:val>
                                            <p:strVal val="0-ppt_w/2"/>
                                          </p:val>
                                        </p:tav>
                                      </p:tavLst>
                                    </p:anim>
                                    <p:anim calcmode="lin" valueType="num">
                                      <p:cBhvr additive="base">
                                        <p:cTn id="99" dur="3000"/>
                                        <p:tgtEl>
                                          <p:spTgt spid="14"/>
                                        </p:tgtEl>
                                        <p:attrNameLst>
                                          <p:attrName>ppt_y</p:attrName>
                                        </p:attrNameLst>
                                      </p:cBhvr>
                                      <p:tavLst>
                                        <p:tav tm="0">
                                          <p:val>
                                            <p:strVal val="ppt_y"/>
                                          </p:val>
                                        </p:tav>
                                        <p:tav tm="100000">
                                          <p:val>
                                            <p:strVal val="1+ppt_h/2"/>
                                          </p:val>
                                        </p:tav>
                                      </p:tavLst>
                                    </p:anim>
                                    <p:set>
                                      <p:cBhvr>
                                        <p:cTn id="100" dur="1" fill="hold">
                                          <p:stCondLst>
                                            <p:cond delay="2999"/>
                                          </p:stCondLst>
                                        </p:cTn>
                                        <p:tgtEl>
                                          <p:spTgt spid="14"/>
                                        </p:tgtEl>
                                        <p:attrNameLst>
                                          <p:attrName>style.visibility</p:attrName>
                                        </p:attrNameLst>
                                      </p:cBhvr>
                                      <p:to>
                                        <p:strVal val="hidden"/>
                                      </p:to>
                                    </p:set>
                                  </p:childTnLst>
                                </p:cTn>
                              </p:par>
                              <p:par>
                                <p:cTn id="101" presetID="2" presetClass="exit" presetSubtype="12" fill="hold" grpId="1" nodeType="withEffect">
                                  <p:stCondLst>
                                    <p:cond delay="0"/>
                                  </p:stCondLst>
                                  <p:childTnLst>
                                    <p:anim calcmode="lin" valueType="num">
                                      <p:cBhvr additive="base">
                                        <p:cTn id="102" dur="3000"/>
                                        <p:tgtEl>
                                          <p:spTgt spid="16"/>
                                        </p:tgtEl>
                                        <p:attrNameLst>
                                          <p:attrName>ppt_x</p:attrName>
                                        </p:attrNameLst>
                                      </p:cBhvr>
                                      <p:tavLst>
                                        <p:tav tm="0">
                                          <p:val>
                                            <p:strVal val="ppt_x"/>
                                          </p:val>
                                        </p:tav>
                                        <p:tav tm="100000">
                                          <p:val>
                                            <p:strVal val="0-ppt_w/2"/>
                                          </p:val>
                                        </p:tav>
                                      </p:tavLst>
                                    </p:anim>
                                    <p:anim calcmode="lin" valueType="num">
                                      <p:cBhvr additive="base">
                                        <p:cTn id="103" dur="3000"/>
                                        <p:tgtEl>
                                          <p:spTgt spid="16"/>
                                        </p:tgtEl>
                                        <p:attrNameLst>
                                          <p:attrName>ppt_y</p:attrName>
                                        </p:attrNameLst>
                                      </p:cBhvr>
                                      <p:tavLst>
                                        <p:tav tm="0">
                                          <p:val>
                                            <p:strVal val="ppt_y"/>
                                          </p:val>
                                        </p:tav>
                                        <p:tav tm="100000">
                                          <p:val>
                                            <p:strVal val="1+ppt_h/2"/>
                                          </p:val>
                                        </p:tav>
                                      </p:tavLst>
                                    </p:anim>
                                    <p:set>
                                      <p:cBhvr>
                                        <p:cTn id="104" dur="1" fill="hold">
                                          <p:stCondLst>
                                            <p:cond delay="2999"/>
                                          </p:stCondLst>
                                        </p:cTn>
                                        <p:tgtEl>
                                          <p:spTgt spid="16"/>
                                        </p:tgtEl>
                                        <p:attrNameLst>
                                          <p:attrName>style.visibility</p:attrName>
                                        </p:attrNameLst>
                                      </p:cBhvr>
                                      <p:to>
                                        <p:strVal val="hidden"/>
                                      </p:to>
                                    </p:set>
                                  </p:childTnLst>
                                </p:cTn>
                              </p:par>
                              <p:par>
                                <p:cTn id="105" presetID="16" presetClass="entr" presetSubtype="37"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Effect transition="in" filter="barn(outVertical)">
                                      <p:cBhvr>
                                        <p:cTn id="107" dur="3000"/>
                                        <p:tgtEl>
                                          <p:spTgt spid="4"/>
                                        </p:tgtEl>
                                      </p:cBhvr>
                                    </p:animEffect>
                                  </p:childTnLst>
                                </p:cTn>
                              </p:par>
                              <p:par>
                                <p:cTn id="108" presetID="2" presetClass="entr" presetSubtype="1" fill="hold" nodeType="withEffect">
                                  <p:stCondLst>
                                    <p:cond delay="0"/>
                                  </p:stCondLst>
                                  <p:childTnLst>
                                    <p:set>
                                      <p:cBhvr>
                                        <p:cTn id="109" dur="1" fill="hold">
                                          <p:stCondLst>
                                            <p:cond delay="0"/>
                                          </p:stCondLst>
                                        </p:cTn>
                                        <p:tgtEl>
                                          <p:spTgt spid="4"/>
                                        </p:tgtEl>
                                        <p:attrNameLst>
                                          <p:attrName>style.visibility</p:attrName>
                                        </p:attrNameLst>
                                      </p:cBhvr>
                                      <p:to>
                                        <p:strVal val="visible"/>
                                      </p:to>
                                    </p:set>
                                    <p:anim calcmode="lin" valueType="num">
                                      <p:cBhvr additive="base">
                                        <p:cTn id="110" dur="3000" fill="hold"/>
                                        <p:tgtEl>
                                          <p:spTgt spid="4"/>
                                        </p:tgtEl>
                                        <p:attrNameLst>
                                          <p:attrName>ppt_x</p:attrName>
                                        </p:attrNameLst>
                                      </p:cBhvr>
                                      <p:tavLst>
                                        <p:tav tm="0">
                                          <p:val>
                                            <p:strVal val="#ppt_x"/>
                                          </p:val>
                                        </p:tav>
                                        <p:tav tm="100000">
                                          <p:val>
                                            <p:strVal val="#ppt_x"/>
                                          </p:val>
                                        </p:tav>
                                      </p:tavLst>
                                    </p:anim>
                                    <p:anim calcmode="lin" valueType="num">
                                      <p:cBhvr additive="base">
                                        <p:cTn id="111" dur="3000" fill="hold"/>
                                        <p:tgtEl>
                                          <p:spTgt spid="4"/>
                                        </p:tgtEl>
                                        <p:attrNameLst>
                                          <p:attrName>ppt_y</p:attrName>
                                        </p:attrNameLst>
                                      </p:cBhvr>
                                      <p:tavLst>
                                        <p:tav tm="0">
                                          <p:val>
                                            <p:strVal val="0-#ppt_h/2"/>
                                          </p:val>
                                        </p:tav>
                                        <p:tav tm="100000">
                                          <p:val>
                                            <p:strVal val="#ppt_y"/>
                                          </p:val>
                                        </p:tav>
                                      </p:tavLst>
                                    </p:anim>
                                  </p:childTnLst>
                                </p:cTn>
                              </p:par>
                            </p:childTnLst>
                          </p:cTn>
                        </p:par>
                        <p:par>
                          <p:cTn id="112" fill="hold">
                            <p:stCondLst>
                              <p:cond delay="6000"/>
                            </p:stCondLst>
                            <p:childTnLst>
                              <p:par>
                                <p:cTn id="113" presetID="17" presetClass="entr" presetSubtype="10" fill="hold" grpId="0" nodeType="afterEffect" nodePh="1">
                                  <p:stCondLst>
                                    <p:cond delay="0"/>
                                  </p:stCondLst>
                                  <p:endCondLst>
                                    <p:cond evt="begin" delay="0">
                                      <p:tn val="113"/>
                                    </p:cond>
                                  </p:endCondLst>
                                  <p:childTnLst>
                                    <p:set>
                                      <p:cBhvr>
                                        <p:cTn id="114" dur="1" fill="hold">
                                          <p:stCondLst>
                                            <p:cond delay="0"/>
                                          </p:stCondLst>
                                        </p:cTn>
                                        <p:tgtEl>
                                          <p:spTgt spid="17"/>
                                        </p:tgtEl>
                                        <p:attrNameLst>
                                          <p:attrName>style.visibility</p:attrName>
                                        </p:attrNameLst>
                                      </p:cBhvr>
                                      <p:to>
                                        <p:strVal val="visible"/>
                                      </p:to>
                                    </p:set>
                                    <p:anim calcmode="lin" valueType="num">
                                      <p:cBhvr>
                                        <p:cTn id="115" dur="2000" fill="hold"/>
                                        <p:tgtEl>
                                          <p:spTgt spid="17"/>
                                        </p:tgtEl>
                                        <p:attrNameLst>
                                          <p:attrName>ppt_w</p:attrName>
                                        </p:attrNameLst>
                                      </p:cBhvr>
                                      <p:tavLst>
                                        <p:tav tm="0">
                                          <p:val>
                                            <p:fltVal val="0"/>
                                          </p:val>
                                        </p:tav>
                                        <p:tav tm="100000">
                                          <p:val>
                                            <p:strVal val="#ppt_w"/>
                                          </p:val>
                                        </p:tav>
                                      </p:tavLst>
                                    </p:anim>
                                    <p:anim calcmode="lin" valueType="num">
                                      <p:cBhvr>
                                        <p:cTn id="116" dur="2000" fill="hold"/>
                                        <p:tgtEl>
                                          <p:spTgt spid="1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p:bldP spid="1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6600"/>
              </a:gs>
              <a:gs pos="50000">
                <a:schemeClr val="tx1">
                  <a:lumMod val="95000"/>
                  <a:shade val="67500"/>
                  <a:satMod val="115000"/>
                </a:schemeClr>
              </a:gs>
              <a:gs pos="100000">
                <a:schemeClr val="tx1">
                  <a:lumMod val="95000"/>
                  <a:shade val="100000"/>
                  <a:satMod val="115000"/>
                </a:schemeClr>
              </a:gs>
            </a:gsLst>
            <a:lin ang="16200000" scaled="1"/>
            <a:tileRect/>
          </a:gradFill>
        </p:spPr>
        <p:txBody>
          <a:bodyPr/>
          <a:lstStyle/>
          <a:p>
            <a:endParaRPr lang="es-ES" dirty="0"/>
          </a:p>
        </p:txBody>
      </p:sp>
      <p:pic>
        <p:nvPicPr>
          <p:cNvPr id="4" name="3 Imagen" descr="208062.jpg"/>
          <p:cNvPicPr>
            <a:picLocks noChangeAspect="1"/>
          </p:cNvPicPr>
          <p:nvPr/>
        </p:nvPicPr>
        <p:blipFill>
          <a:blip r:embed="rId2"/>
          <a:stretch>
            <a:fillRect/>
          </a:stretch>
        </p:blipFill>
        <p:spPr>
          <a:xfrm>
            <a:off x="0" y="-285776"/>
            <a:ext cx="9144000" cy="7143776"/>
          </a:xfrm>
          <a:prstGeom prst="rect">
            <a:avLst/>
          </a:prstGeom>
        </p:spPr>
      </p:pic>
      <p:sp>
        <p:nvSpPr>
          <p:cNvPr id="5" name="4 Lágrima"/>
          <p:cNvSpPr/>
          <p:nvPr/>
        </p:nvSpPr>
        <p:spPr>
          <a:xfrm rot="8048844">
            <a:off x="2631099" y="230999"/>
            <a:ext cx="3835121" cy="3778522"/>
          </a:xfrm>
          <a:prstGeom prst="teardrop">
            <a:avLst>
              <a:gd name="adj" fmla="val 187207"/>
            </a:avLst>
          </a:prstGeom>
          <a:blipFill dpi="0" rotWithShape="1">
            <a:blip r:embed="rId3">
              <a:duotone>
                <a:schemeClr val="accent6">
                  <a:shade val="45000"/>
                  <a:satMod val="135000"/>
                </a:schemeClr>
                <a:prstClr val="white"/>
              </a:duotone>
              <a:lum bright="-10000" contrast="40000"/>
            </a:blip>
            <a:srcRect/>
            <a:stretch>
              <a:fillRect/>
            </a:stretch>
          </a:blipFill>
          <a:ln w="3175">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8070241">
            <a:off x="2795136" y="227355"/>
            <a:ext cx="3508070" cy="3500057"/>
          </a:xfrm>
          <a:prstGeom prst="teardrop">
            <a:avLst>
              <a:gd name="adj" fmla="val 187207"/>
            </a:avLst>
          </a:prstGeom>
          <a:blipFill dpi="0" rotWithShape="1">
            <a:blip r:embed="rId3">
              <a:duotone>
                <a:schemeClr val="accent6">
                  <a:shade val="45000"/>
                  <a:satMod val="135000"/>
                </a:schemeClr>
                <a:prstClr val="white"/>
              </a:duotone>
              <a:lum bright="-10000" contrast="40000"/>
            </a:blip>
            <a:srcRect/>
            <a:stretch>
              <a:fillRect/>
            </a:stretch>
          </a:blipFill>
          <a:ln w="3175">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8115425">
            <a:off x="3012694" y="220931"/>
            <a:ext cx="3145024" cy="3156042"/>
          </a:xfrm>
          <a:prstGeom prst="teardrop">
            <a:avLst>
              <a:gd name="adj" fmla="val 187207"/>
            </a:avLst>
          </a:prstGeom>
          <a:blipFill dpi="0" rotWithShape="1">
            <a:blip r:embed="rId3">
              <a:duotone>
                <a:schemeClr val="accent6">
                  <a:shade val="45000"/>
                  <a:satMod val="135000"/>
                </a:schemeClr>
                <a:prstClr val="white"/>
              </a:duotone>
              <a:lum bright="-10000" contrast="40000"/>
            </a:blip>
            <a:srcRect/>
            <a:stretch>
              <a:fillRect/>
            </a:stretch>
          </a:blipFill>
          <a:ln w="3175">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8092765">
            <a:off x="3203667" y="191230"/>
            <a:ext cx="2665218" cy="2689245"/>
          </a:xfrm>
          <a:prstGeom prst="teardrop">
            <a:avLst>
              <a:gd name="adj" fmla="val 187207"/>
            </a:avLst>
          </a:prstGeom>
          <a:blipFill dpi="0" rotWithShape="1">
            <a:blip r:embed="rId3">
              <a:duotone>
                <a:schemeClr val="accent6">
                  <a:shade val="45000"/>
                  <a:satMod val="135000"/>
                </a:schemeClr>
                <a:prstClr val="white"/>
              </a:duotone>
              <a:lum bright="-10000" contrast="40000"/>
            </a:blip>
            <a:srcRect/>
            <a:stretch>
              <a:fillRect/>
            </a:stretch>
          </a:blipFill>
          <a:ln w="3175">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8142625">
            <a:off x="3472496" y="152784"/>
            <a:ext cx="2165975" cy="2235176"/>
          </a:xfrm>
          <a:prstGeom prst="teardrop">
            <a:avLst>
              <a:gd name="adj" fmla="val 187207"/>
            </a:avLst>
          </a:prstGeom>
          <a:blipFill dpi="0" rotWithShape="1">
            <a:blip r:embed="rId4" cstate="print">
              <a:duotone>
                <a:schemeClr val="accent6">
                  <a:shade val="45000"/>
                  <a:satMod val="135000"/>
                </a:schemeClr>
                <a:prstClr val="white"/>
              </a:duotone>
              <a:lum bright="-10000" contrast="40000"/>
            </a:blip>
            <a:srcRect/>
            <a:stretch>
              <a:fillRect/>
            </a:stretch>
          </a:blipFill>
          <a:ln w="3175">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8100447">
            <a:off x="3707653" y="575389"/>
            <a:ext cx="1728964" cy="1707440"/>
          </a:xfrm>
          <a:prstGeom prst="teardrop">
            <a:avLst>
              <a:gd name="adj" fmla="val 187207"/>
            </a:avLst>
          </a:prstGeom>
          <a:blipFill dpi="0" rotWithShape="1">
            <a:blip r:embed="rId5" cstate="print">
              <a:duotone>
                <a:schemeClr val="accent6">
                  <a:shade val="45000"/>
                  <a:satMod val="135000"/>
                </a:schemeClr>
                <a:prstClr val="white"/>
              </a:duotone>
              <a:lum bright="-10000" contrast="40000"/>
            </a:blip>
            <a:srcRect/>
            <a:stretch>
              <a:fillRect/>
            </a:stretch>
          </a:blipFill>
          <a:ln w="3175">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uadroTexto"/>
          <p:cNvSpPr txBox="1"/>
          <p:nvPr/>
        </p:nvSpPr>
        <p:spPr>
          <a:xfrm>
            <a:off x="571472" y="500042"/>
            <a:ext cx="7715304" cy="1200329"/>
          </a:xfrm>
          <a:prstGeom prst="rect">
            <a:avLst/>
          </a:prstGeom>
          <a:noFill/>
        </p:spPr>
        <p:txBody>
          <a:bodyPr wrap="square" rtlCol="0">
            <a:spAutoFit/>
          </a:bodyPr>
          <a:lstStyle/>
          <a:p>
            <a:pPr algn="ctr"/>
            <a:r>
              <a:rPr lang="es-PE" dirty="0" smtClean="0">
                <a:effectLst>
                  <a:outerShdw blurRad="38100" dist="38100" dir="2700000" algn="tl">
                    <a:srgbClr val="000000">
                      <a:alpha val="43137"/>
                    </a:srgbClr>
                  </a:outerShdw>
                </a:effectLst>
                <a:latin typeface="Lucida Calligraphy" pitchFamily="66" charset="0"/>
              </a:rPr>
              <a:t>Puesto que yo soy imperfecto y necesito la tolerancia y la bondad de los demás, también he de tolerar los defectos del mundo hasta que pueda encontrar el secreto que me permita ponerles remedio</a:t>
            </a:r>
            <a:endParaRPr lang="es-PE" dirty="0">
              <a:effectLst>
                <a:outerShdw blurRad="38100" dist="38100" dir="2700000" algn="tl">
                  <a:srgbClr val="000000">
                    <a:alpha val="43137"/>
                  </a:srgbClr>
                </a:outerShdw>
              </a:effectLst>
              <a:latin typeface="Lucida Calligraphy" pitchFamily="66" charset="0"/>
            </a:endParaRPr>
          </a:p>
        </p:txBody>
      </p:sp>
      <p:sp>
        <p:nvSpPr>
          <p:cNvPr id="12" name="11 Rectángulo"/>
          <p:cNvSpPr/>
          <p:nvPr/>
        </p:nvSpPr>
        <p:spPr>
          <a:xfrm>
            <a:off x="0" y="-285776"/>
            <a:ext cx="9144000" cy="13216030"/>
          </a:xfrm>
          <a:prstGeom prst="rect">
            <a:avLst/>
          </a:prstGeom>
          <a:gradFill flip="none" rotWithShape="1">
            <a:gsLst>
              <a:gs pos="100000">
                <a:schemeClr val="tx2">
                  <a:lumMod val="10000"/>
                </a:schemeClr>
              </a:gs>
              <a:gs pos="50000">
                <a:schemeClr val="tx1">
                  <a:lumMod val="65000"/>
                  <a:shade val="67500"/>
                  <a:satMod val="115000"/>
                </a:schemeClr>
              </a:gs>
              <a:gs pos="100000">
                <a:schemeClr val="tx1">
                  <a:lumMod val="6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15"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fmla="#ppt_x+(cos(-2*pi*(1-$))*-#ppt_x-sin(-2*pi*(1-$))*(1-#ppt_y))*(1-$)">
                                          <p:val>
                                            <p:fltVal val="0"/>
                                          </p:val>
                                        </p:tav>
                                        <p:tav tm="100000">
                                          <p:val>
                                            <p:fltVal val="1"/>
                                          </p:val>
                                        </p:tav>
                                      </p:tavLst>
                                    </p:anim>
                                    <p:anim calcmode="lin" valueType="num">
                                      <p:cBhvr>
                                        <p:cTn id="13" dur="3000" fill="hold"/>
                                        <p:tgtEl>
                                          <p:spTgt spid="5"/>
                                        </p:tgtEl>
                                        <p:attrNameLst>
                                          <p:attrName>ppt_y</p:attrName>
                                        </p:attrNameLst>
                                      </p:cBhvr>
                                      <p:tavLst>
                                        <p:tav tm="0" fmla="#ppt_y+(sin(-2*pi*(1-$))*-#ppt_x+cos(-2*pi*(1-$))*(1-#ppt_y))*(1-$)">
                                          <p:val>
                                            <p:fltVal val="0"/>
                                          </p:val>
                                        </p:tav>
                                        <p:tav tm="100000">
                                          <p:val>
                                            <p:fltVal val="1"/>
                                          </p:val>
                                        </p:tav>
                                      </p:tavLst>
                                    </p:anim>
                                  </p:childTnLst>
                                </p:cTn>
                              </p:par>
                              <p:par>
                                <p:cTn id="14" presetID="15"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4000" fill="hold"/>
                                        <p:tgtEl>
                                          <p:spTgt spid="6"/>
                                        </p:tgtEl>
                                        <p:attrNameLst>
                                          <p:attrName>ppt_w</p:attrName>
                                        </p:attrNameLst>
                                      </p:cBhvr>
                                      <p:tavLst>
                                        <p:tav tm="0">
                                          <p:val>
                                            <p:fltVal val="0"/>
                                          </p:val>
                                        </p:tav>
                                        <p:tav tm="100000">
                                          <p:val>
                                            <p:strVal val="#ppt_w"/>
                                          </p:val>
                                        </p:tav>
                                      </p:tavLst>
                                    </p:anim>
                                    <p:anim calcmode="lin" valueType="num">
                                      <p:cBhvr>
                                        <p:cTn id="17" dur="4000" fill="hold"/>
                                        <p:tgtEl>
                                          <p:spTgt spid="6"/>
                                        </p:tgtEl>
                                        <p:attrNameLst>
                                          <p:attrName>ppt_h</p:attrName>
                                        </p:attrNameLst>
                                      </p:cBhvr>
                                      <p:tavLst>
                                        <p:tav tm="0">
                                          <p:val>
                                            <p:fltVal val="0"/>
                                          </p:val>
                                        </p:tav>
                                        <p:tav tm="100000">
                                          <p:val>
                                            <p:strVal val="#ppt_h"/>
                                          </p:val>
                                        </p:tav>
                                      </p:tavLst>
                                    </p:anim>
                                    <p:anim calcmode="lin" valueType="num">
                                      <p:cBhvr>
                                        <p:cTn id="18" dur="4000" fill="hold"/>
                                        <p:tgtEl>
                                          <p:spTgt spid="6"/>
                                        </p:tgtEl>
                                        <p:attrNameLst>
                                          <p:attrName>ppt_x</p:attrName>
                                        </p:attrNameLst>
                                      </p:cBhvr>
                                      <p:tavLst>
                                        <p:tav tm="0" fmla="#ppt_x+(cos(-2*pi*(1-$))*-#ppt_x-sin(-2*pi*(1-$))*(1-#ppt_y))*(1-$)">
                                          <p:val>
                                            <p:fltVal val="0"/>
                                          </p:val>
                                        </p:tav>
                                        <p:tav tm="100000">
                                          <p:val>
                                            <p:fltVal val="1"/>
                                          </p:val>
                                        </p:tav>
                                      </p:tavLst>
                                    </p:anim>
                                    <p:anim calcmode="lin" valueType="num">
                                      <p:cBhvr>
                                        <p:cTn id="19" dur="4000" fill="hold"/>
                                        <p:tgtEl>
                                          <p:spTgt spid="6"/>
                                        </p:tgtEl>
                                        <p:attrNameLst>
                                          <p:attrName>ppt_y</p:attrName>
                                        </p:attrNameLst>
                                      </p:cBhvr>
                                      <p:tavLst>
                                        <p:tav tm="0" fmla="#ppt_y+(sin(-2*pi*(1-$))*-#ppt_x+cos(-2*pi*(1-$))*(1-#ppt_y))*(1-$)">
                                          <p:val>
                                            <p:fltVal val="0"/>
                                          </p:val>
                                        </p:tav>
                                        <p:tav tm="100000">
                                          <p:val>
                                            <p:fltVal val="1"/>
                                          </p:val>
                                        </p:tav>
                                      </p:tavLst>
                                    </p:anim>
                                  </p:childTnLst>
                                </p:cTn>
                              </p:par>
                              <p:par>
                                <p:cTn id="20" presetID="15" presetClass="entr" presetSubtype="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0" fill="hold"/>
                                        <p:tgtEl>
                                          <p:spTgt spid="7"/>
                                        </p:tgtEl>
                                        <p:attrNameLst>
                                          <p:attrName>ppt_w</p:attrName>
                                        </p:attrNameLst>
                                      </p:cBhvr>
                                      <p:tavLst>
                                        <p:tav tm="0">
                                          <p:val>
                                            <p:fltVal val="0"/>
                                          </p:val>
                                        </p:tav>
                                        <p:tav tm="100000">
                                          <p:val>
                                            <p:strVal val="#ppt_w"/>
                                          </p:val>
                                        </p:tav>
                                      </p:tavLst>
                                    </p:anim>
                                    <p:anim calcmode="lin" valueType="num">
                                      <p:cBhvr>
                                        <p:cTn id="23" dur="5000" fill="hold"/>
                                        <p:tgtEl>
                                          <p:spTgt spid="7"/>
                                        </p:tgtEl>
                                        <p:attrNameLst>
                                          <p:attrName>ppt_h</p:attrName>
                                        </p:attrNameLst>
                                      </p:cBhvr>
                                      <p:tavLst>
                                        <p:tav tm="0">
                                          <p:val>
                                            <p:fltVal val="0"/>
                                          </p:val>
                                        </p:tav>
                                        <p:tav tm="100000">
                                          <p:val>
                                            <p:strVal val="#ppt_h"/>
                                          </p:val>
                                        </p:tav>
                                      </p:tavLst>
                                    </p:anim>
                                    <p:anim calcmode="lin" valueType="num">
                                      <p:cBhvr>
                                        <p:cTn id="24" dur="5000" fill="hold"/>
                                        <p:tgtEl>
                                          <p:spTgt spid="7"/>
                                        </p:tgtEl>
                                        <p:attrNameLst>
                                          <p:attrName>ppt_x</p:attrName>
                                        </p:attrNameLst>
                                      </p:cBhvr>
                                      <p:tavLst>
                                        <p:tav tm="0" fmla="#ppt_x+(cos(-2*pi*(1-$))*-#ppt_x-sin(-2*pi*(1-$))*(1-#ppt_y))*(1-$)">
                                          <p:val>
                                            <p:fltVal val="0"/>
                                          </p:val>
                                        </p:tav>
                                        <p:tav tm="100000">
                                          <p:val>
                                            <p:fltVal val="1"/>
                                          </p:val>
                                        </p:tav>
                                      </p:tavLst>
                                    </p:anim>
                                    <p:anim calcmode="lin" valueType="num">
                                      <p:cBhvr>
                                        <p:cTn id="25" dur="5000" fill="hold"/>
                                        <p:tgtEl>
                                          <p:spTgt spid="7"/>
                                        </p:tgtEl>
                                        <p:attrNameLst>
                                          <p:attrName>ppt_y</p:attrName>
                                        </p:attrNameLst>
                                      </p:cBhvr>
                                      <p:tavLst>
                                        <p:tav tm="0" fmla="#ppt_y+(sin(-2*pi*(1-$))*-#ppt_x+cos(-2*pi*(1-$))*(1-#ppt_y))*(1-$)">
                                          <p:val>
                                            <p:fltVal val="0"/>
                                          </p:val>
                                        </p:tav>
                                        <p:tav tm="100000">
                                          <p:val>
                                            <p:fltVal val="1"/>
                                          </p:val>
                                        </p:tav>
                                      </p:tavLst>
                                    </p:anim>
                                  </p:childTnLst>
                                </p:cTn>
                              </p:par>
                              <p:par>
                                <p:cTn id="26" presetID="15" presetClass="entr" presetSubtype="0"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6000" fill="hold"/>
                                        <p:tgtEl>
                                          <p:spTgt spid="8"/>
                                        </p:tgtEl>
                                        <p:attrNameLst>
                                          <p:attrName>ppt_w</p:attrName>
                                        </p:attrNameLst>
                                      </p:cBhvr>
                                      <p:tavLst>
                                        <p:tav tm="0">
                                          <p:val>
                                            <p:fltVal val="0"/>
                                          </p:val>
                                        </p:tav>
                                        <p:tav tm="100000">
                                          <p:val>
                                            <p:strVal val="#ppt_w"/>
                                          </p:val>
                                        </p:tav>
                                      </p:tavLst>
                                    </p:anim>
                                    <p:anim calcmode="lin" valueType="num">
                                      <p:cBhvr>
                                        <p:cTn id="29" dur="6000" fill="hold"/>
                                        <p:tgtEl>
                                          <p:spTgt spid="8"/>
                                        </p:tgtEl>
                                        <p:attrNameLst>
                                          <p:attrName>ppt_h</p:attrName>
                                        </p:attrNameLst>
                                      </p:cBhvr>
                                      <p:tavLst>
                                        <p:tav tm="0">
                                          <p:val>
                                            <p:fltVal val="0"/>
                                          </p:val>
                                        </p:tav>
                                        <p:tav tm="100000">
                                          <p:val>
                                            <p:strVal val="#ppt_h"/>
                                          </p:val>
                                        </p:tav>
                                      </p:tavLst>
                                    </p:anim>
                                    <p:anim calcmode="lin" valueType="num">
                                      <p:cBhvr>
                                        <p:cTn id="30" dur="6000" fill="hold"/>
                                        <p:tgtEl>
                                          <p:spTgt spid="8"/>
                                        </p:tgtEl>
                                        <p:attrNameLst>
                                          <p:attrName>ppt_x</p:attrName>
                                        </p:attrNameLst>
                                      </p:cBhvr>
                                      <p:tavLst>
                                        <p:tav tm="0" fmla="#ppt_x+(cos(-2*pi*(1-$))*-#ppt_x-sin(-2*pi*(1-$))*(1-#ppt_y))*(1-$)">
                                          <p:val>
                                            <p:fltVal val="0"/>
                                          </p:val>
                                        </p:tav>
                                        <p:tav tm="100000">
                                          <p:val>
                                            <p:fltVal val="1"/>
                                          </p:val>
                                        </p:tav>
                                      </p:tavLst>
                                    </p:anim>
                                    <p:anim calcmode="lin" valueType="num">
                                      <p:cBhvr>
                                        <p:cTn id="31" dur="6000" fill="hold"/>
                                        <p:tgtEl>
                                          <p:spTgt spid="8"/>
                                        </p:tgtEl>
                                        <p:attrNameLst>
                                          <p:attrName>ppt_y</p:attrName>
                                        </p:attrNameLst>
                                      </p:cBhvr>
                                      <p:tavLst>
                                        <p:tav tm="0" fmla="#ppt_y+(sin(-2*pi*(1-$))*-#ppt_x+cos(-2*pi*(1-$))*(1-#ppt_y))*(1-$)">
                                          <p:val>
                                            <p:fltVal val="0"/>
                                          </p:val>
                                        </p:tav>
                                        <p:tav tm="100000">
                                          <p:val>
                                            <p:fltVal val="1"/>
                                          </p:val>
                                        </p:tav>
                                      </p:tavLst>
                                    </p:anim>
                                  </p:childTnLst>
                                </p:cTn>
                              </p:par>
                              <p:par>
                                <p:cTn id="32" presetID="15" presetClass="entr" presetSubtype="0"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7000" fill="hold"/>
                                        <p:tgtEl>
                                          <p:spTgt spid="9"/>
                                        </p:tgtEl>
                                        <p:attrNameLst>
                                          <p:attrName>ppt_w</p:attrName>
                                        </p:attrNameLst>
                                      </p:cBhvr>
                                      <p:tavLst>
                                        <p:tav tm="0">
                                          <p:val>
                                            <p:fltVal val="0"/>
                                          </p:val>
                                        </p:tav>
                                        <p:tav tm="100000">
                                          <p:val>
                                            <p:strVal val="#ppt_w"/>
                                          </p:val>
                                        </p:tav>
                                      </p:tavLst>
                                    </p:anim>
                                    <p:anim calcmode="lin" valueType="num">
                                      <p:cBhvr>
                                        <p:cTn id="35" dur="7000" fill="hold"/>
                                        <p:tgtEl>
                                          <p:spTgt spid="9"/>
                                        </p:tgtEl>
                                        <p:attrNameLst>
                                          <p:attrName>ppt_h</p:attrName>
                                        </p:attrNameLst>
                                      </p:cBhvr>
                                      <p:tavLst>
                                        <p:tav tm="0">
                                          <p:val>
                                            <p:fltVal val="0"/>
                                          </p:val>
                                        </p:tav>
                                        <p:tav tm="100000">
                                          <p:val>
                                            <p:strVal val="#ppt_h"/>
                                          </p:val>
                                        </p:tav>
                                      </p:tavLst>
                                    </p:anim>
                                    <p:anim calcmode="lin" valueType="num">
                                      <p:cBhvr>
                                        <p:cTn id="36" dur="7000" fill="hold"/>
                                        <p:tgtEl>
                                          <p:spTgt spid="9"/>
                                        </p:tgtEl>
                                        <p:attrNameLst>
                                          <p:attrName>ppt_x</p:attrName>
                                        </p:attrNameLst>
                                      </p:cBhvr>
                                      <p:tavLst>
                                        <p:tav tm="0" fmla="#ppt_x+(cos(-2*pi*(1-$))*-#ppt_x-sin(-2*pi*(1-$))*(1-#ppt_y))*(1-$)">
                                          <p:val>
                                            <p:fltVal val="0"/>
                                          </p:val>
                                        </p:tav>
                                        <p:tav tm="100000">
                                          <p:val>
                                            <p:fltVal val="1"/>
                                          </p:val>
                                        </p:tav>
                                      </p:tavLst>
                                    </p:anim>
                                    <p:anim calcmode="lin" valueType="num">
                                      <p:cBhvr>
                                        <p:cTn id="37" dur="7000" fill="hold"/>
                                        <p:tgtEl>
                                          <p:spTgt spid="9"/>
                                        </p:tgtEl>
                                        <p:attrNameLst>
                                          <p:attrName>ppt_y</p:attrName>
                                        </p:attrNameLst>
                                      </p:cBhvr>
                                      <p:tavLst>
                                        <p:tav tm="0" fmla="#ppt_y+(sin(-2*pi*(1-$))*-#ppt_x+cos(-2*pi*(1-$))*(1-#ppt_y))*(1-$)">
                                          <p:val>
                                            <p:fltVal val="0"/>
                                          </p:val>
                                        </p:tav>
                                        <p:tav tm="100000">
                                          <p:val>
                                            <p:fltVal val="1"/>
                                          </p:val>
                                        </p:tav>
                                      </p:tavLst>
                                    </p:anim>
                                  </p:childTnLst>
                                </p:cTn>
                              </p:par>
                              <p:par>
                                <p:cTn id="38" presetID="15" presetClass="entr" presetSubtype="0"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8000" fill="hold"/>
                                        <p:tgtEl>
                                          <p:spTgt spid="10"/>
                                        </p:tgtEl>
                                        <p:attrNameLst>
                                          <p:attrName>ppt_w</p:attrName>
                                        </p:attrNameLst>
                                      </p:cBhvr>
                                      <p:tavLst>
                                        <p:tav tm="0">
                                          <p:val>
                                            <p:fltVal val="0"/>
                                          </p:val>
                                        </p:tav>
                                        <p:tav tm="100000">
                                          <p:val>
                                            <p:strVal val="#ppt_w"/>
                                          </p:val>
                                        </p:tav>
                                      </p:tavLst>
                                    </p:anim>
                                    <p:anim calcmode="lin" valueType="num">
                                      <p:cBhvr>
                                        <p:cTn id="41" dur="8000" fill="hold"/>
                                        <p:tgtEl>
                                          <p:spTgt spid="10"/>
                                        </p:tgtEl>
                                        <p:attrNameLst>
                                          <p:attrName>ppt_h</p:attrName>
                                        </p:attrNameLst>
                                      </p:cBhvr>
                                      <p:tavLst>
                                        <p:tav tm="0">
                                          <p:val>
                                            <p:fltVal val="0"/>
                                          </p:val>
                                        </p:tav>
                                        <p:tav tm="100000">
                                          <p:val>
                                            <p:strVal val="#ppt_h"/>
                                          </p:val>
                                        </p:tav>
                                      </p:tavLst>
                                    </p:anim>
                                    <p:anim calcmode="lin" valueType="num">
                                      <p:cBhvr>
                                        <p:cTn id="42" dur="8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43" dur="8000" fill="hold"/>
                                        <p:tgtEl>
                                          <p:spTgt spid="10"/>
                                        </p:tgtEl>
                                        <p:attrNameLst>
                                          <p:attrName>ppt_y</p:attrName>
                                        </p:attrNameLst>
                                      </p:cBhvr>
                                      <p:tavLst>
                                        <p:tav tm="0" fmla="#ppt_y+(sin(-2*pi*(1-$))*-#ppt_x+cos(-2*pi*(1-$))*(1-#ppt_y))*(1-$)">
                                          <p:val>
                                            <p:fltVal val="0"/>
                                          </p:val>
                                        </p:tav>
                                        <p:tav tm="100000">
                                          <p:val>
                                            <p:fltVal val="1"/>
                                          </p:val>
                                        </p:tav>
                                      </p:tavLst>
                                    </p:anim>
                                  </p:childTnLst>
                                </p:cTn>
                              </p:par>
                              <p:par>
                                <p:cTn id="44" presetID="8" presetClass="emph" presetSubtype="0" fill="hold" grpId="1" nodeType="withEffect">
                                  <p:stCondLst>
                                    <p:cond delay="0"/>
                                  </p:stCondLst>
                                  <p:childTnLst>
                                    <p:animRot by="21600000">
                                      <p:cBhvr>
                                        <p:cTn id="45" dur="3000" fill="hold"/>
                                        <p:tgtEl>
                                          <p:spTgt spid="5"/>
                                        </p:tgtEl>
                                        <p:attrNameLst>
                                          <p:attrName>r</p:attrName>
                                        </p:attrNameLst>
                                      </p:cBhvr>
                                    </p:animRot>
                                  </p:childTnLst>
                                </p:cTn>
                              </p:par>
                              <p:par>
                                <p:cTn id="46" presetID="8" presetClass="emph" presetSubtype="0" fill="hold" grpId="1" nodeType="withEffect">
                                  <p:stCondLst>
                                    <p:cond delay="0"/>
                                  </p:stCondLst>
                                  <p:childTnLst>
                                    <p:animRot by="21600000">
                                      <p:cBhvr>
                                        <p:cTn id="47" dur="4000" fill="hold"/>
                                        <p:tgtEl>
                                          <p:spTgt spid="6"/>
                                        </p:tgtEl>
                                        <p:attrNameLst>
                                          <p:attrName>r</p:attrName>
                                        </p:attrNameLst>
                                      </p:cBhvr>
                                    </p:animRot>
                                  </p:childTnLst>
                                </p:cTn>
                              </p:par>
                              <p:par>
                                <p:cTn id="48" presetID="8" presetClass="emph" presetSubtype="0" fill="hold" grpId="1" nodeType="withEffect">
                                  <p:stCondLst>
                                    <p:cond delay="0"/>
                                  </p:stCondLst>
                                  <p:childTnLst>
                                    <p:animRot by="21600000">
                                      <p:cBhvr>
                                        <p:cTn id="49" dur="5000" fill="hold"/>
                                        <p:tgtEl>
                                          <p:spTgt spid="7"/>
                                        </p:tgtEl>
                                        <p:attrNameLst>
                                          <p:attrName>r</p:attrName>
                                        </p:attrNameLst>
                                      </p:cBhvr>
                                    </p:animRot>
                                  </p:childTnLst>
                                </p:cTn>
                              </p:par>
                              <p:par>
                                <p:cTn id="50" presetID="8" presetClass="emph" presetSubtype="0" fill="hold" grpId="1" nodeType="withEffect">
                                  <p:stCondLst>
                                    <p:cond delay="0"/>
                                  </p:stCondLst>
                                  <p:childTnLst>
                                    <p:animRot by="21600000">
                                      <p:cBhvr>
                                        <p:cTn id="51" dur="6000" fill="hold"/>
                                        <p:tgtEl>
                                          <p:spTgt spid="8"/>
                                        </p:tgtEl>
                                        <p:attrNameLst>
                                          <p:attrName>r</p:attrName>
                                        </p:attrNameLst>
                                      </p:cBhvr>
                                    </p:animRot>
                                  </p:childTnLst>
                                </p:cTn>
                              </p:par>
                              <p:par>
                                <p:cTn id="52" presetID="8" presetClass="emph" presetSubtype="0" fill="hold" grpId="1" nodeType="withEffect">
                                  <p:stCondLst>
                                    <p:cond delay="0"/>
                                  </p:stCondLst>
                                  <p:childTnLst>
                                    <p:animRot by="21600000">
                                      <p:cBhvr>
                                        <p:cTn id="53" dur="7000" fill="hold"/>
                                        <p:tgtEl>
                                          <p:spTgt spid="9"/>
                                        </p:tgtEl>
                                        <p:attrNameLst>
                                          <p:attrName>r</p:attrName>
                                        </p:attrNameLst>
                                      </p:cBhvr>
                                    </p:animRot>
                                  </p:childTnLst>
                                </p:cTn>
                              </p:par>
                              <p:par>
                                <p:cTn id="54" presetID="8" presetClass="emph" presetSubtype="0" fill="hold" grpId="1" nodeType="withEffect">
                                  <p:stCondLst>
                                    <p:cond delay="0"/>
                                  </p:stCondLst>
                                  <p:childTnLst>
                                    <p:animRot by="21600000">
                                      <p:cBhvr>
                                        <p:cTn id="55" dur="8000" fill="hold"/>
                                        <p:tgtEl>
                                          <p:spTgt spid="10"/>
                                        </p:tgtEl>
                                        <p:attrNameLst>
                                          <p:attrName>r</p:attrName>
                                        </p:attrNameLst>
                                      </p:cBhvr>
                                    </p:animRot>
                                  </p:childTnLst>
                                </p:cTn>
                              </p:par>
                            </p:childTnLst>
                          </p:cTn>
                        </p:par>
                        <p:par>
                          <p:cTn id="56" fill="hold">
                            <p:stCondLst>
                              <p:cond delay="8000"/>
                            </p:stCondLst>
                            <p:childTnLst>
                              <p:par>
                                <p:cTn id="57" presetID="8" presetClass="emph" presetSubtype="0" fill="hold" grpId="4" nodeType="afterEffect">
                                  <p:stCondLst>
                                    <p:cond delay="0"/>
                                  </p:stCondLst>
                                  <p:childTnLst>
                                    <p:animRot by="-10800000">
                                      <p:cBhvr>
                                        <p:cTn id="58" dur="3000" fill="hold"/>
                                        <p:tgtEl>
                                          <p:spTgt spid="5"/>
                                        </p:tgtEl>
                                        <p:attrNameLst>
                                          <p:attrName>r</p:attrName>
                                        </p:attrNameLst>
                                      </p:cBhvr>
                                    </p:animRot>
                                  </p:childTnLst>
                                </p:cTn>
                              </p:par>
                              <p:par>
                                <p:cTn id="59" presetID="8" presetClass="emph" presetSubtype="0" fill="hold" grpId="4" nodeType="withEffect">
                                  <p:stCondLst>
                                    <p:cond delay="0"/>
                                  </p:stCondLst>
                                  <p:childTnLst>
                                    <p:animRot by="-10800000">
                                      <p:cBhvr>
                                        <p:cTn id="60" dur="4000" fill="hold"/>
                                        <p:tgtEl>
                                          <p:spTgt spid="6"/>
                                        </p:tgtEl>
                                        <p:attrNameLst>
                                          <p:attrName>r</p:attrName>
                                        </p:attrNameLst>
                                      </p:cBhvr>
                                    </p:animRot>
                                  </p:childTnLst>
                                </p:cTn>
                              </p:par>
                              <p:par>
                                <p:cTn id="61" presetID="8" presetClass="emph" presetSubtype="0" fill="hold" grpId="4" nodeType="withEffect">
                                  <p:stCondLst>
                                    <p:cond delay="0"/>
                                  </p:stCondLst>
                                  <p:childTnLst>
                                    <p:animRot by="-10800000">
                                      <p:cBhvr>
                                        <p:cTn id="62" dur="5000" fill="hold"/>
                                        <p:tgtEl>
                                          <p:spTgt spid="7"/>
                                        </p:tgtEl>
                                        <p:attrNameLst>
                                          <p:attrName>r</p:attrName>
                                        </p:attrNameLst>
                                      </p:cBhvr>
                                    </p:animRot>
                                  </p:childTnLst>
                                </p:cTn>
                              </p:par>
                              <p:par>
                                <p:cTn id="63" presetID="8" presetClass="emph" presetSubtype="0" fill="hold" grpId="4" nodeType="withEffect">
                                  <p:stCondLst>
                                    <p:cond delay="0"/>
                                  </p:stCondLst>
                                  <p:childTnLst>
                                    <p:animRot by="-10800000">
                                      <p:cBhvr>
                                        <p:cTn id="64" dur="6000" fill="hold"/>
                                        <p:tgtEl>
                                          <p:spTgt spid="8"/>
                                        </p:tgtEl>
                                        <p:attrNameLst>
                                          <p:attrName>r</p:attrName>
                                        </p:attrNameLst>
                                      </p:cBhvr>
                                    </p:animRot>
                                  </p:childTnLst>
                                </p:cTn>
                              </p:par>
                              <p:par>
                                <p:cTn id="65" presetID="8" presetClass="emph" presetSubtype="0" fill="hold" grpId="4" nodeType="withEffect">
                                  <p:stCondLst>
                                    <p:cond delay="0"/>
                                  </p:stCondLst>
                                  <p:childTnLst>
                                    <p:animRot by="-10800000">
                                      <p:cBhvr>
                                        <p:cTn id="66" dur="7000" fill="hold"/>
                                        <p:tgtEl>
                                          <p:spTgt spid="9"/>
                                        </p:tgtEl>
                                        <p:attrNameLst>
                                          <p:attrName>r</p:attrName>
                                        </p:attrNameLst>
                                      </p:cBhvr>
                                    </p:animRot>
                                  </p:childTnLst>
                                </p:cTn>
                              </p:par>
                              <p:par>
                                <p:cTn id="67" presetID="8" presetClass="emph" presetSubtype="0" fill="hold" grpId="4" nodeType="withEffect">
                                  <p:stCondLst>
                                    <p:cond delay="0"/>
                                  </p:stCondLst>
                                  <p:childTnLst>
                                    <p:animRot by="-10800000">
                                      <p:cBhvr>
                                        <p:cTn id="68" dur="8000" fill="hold"/>
                                        <p:tgtEl>
                                          <p:spTgt spid="10"/>
                                        </p:tgtEl>
                                        <p:attrNameLst>
                                          <p:attrName>r</p:attrName>
                                        </p:attrNameLst>
                                      </p:cBhvr>
                                    </p:animRot>
                                  </p:childTnLst>
                                </p:cTn>
                              </p:par>
                              <p:par>
                                <p:cTn id="69" presetID="2" presetClass="exit" presetSubtype="4" fill="hold" grpId="5" nodeType="withEffect">
                                  <p:stCondLst>
                                    <p:cond delay="0"/>
                                  </p:stCondLst>
                                  <p:childTnLst>
                                    <p:anim calcmode="lin" valueType="num">
                                      <p:cBhvr additive="base">
                                        <p:cTn id="70" dur="3000"/>
                                        <p:tgtEl>
                                          <p:spTgt spid="5"/>
                                        </p:tgtEl>
                                        <p:attrNameLst>
                                          <p:attrName>ppt_x</p:attrName>
                                        </p:attrNameLst>
                                      </p:cBhvr>
                                      <p:tavLst>
                                        <p:tav tm="0">
                                          <p:val>
                                            <p:strVal val="ppt_x"/>
                                          </p:val>
                                        </p:tav>
                                        <p:tav tm="100000">
                                          <p:val>
                                            <p:strVal val="ppt_x"/>
                                          </p:val>
                                        </p:tav>
                                      </p:tavLst>
                                    </p:anim>
                                    <p:anim calcmode="lin" valueType="num">
                                      <p:cBhvr additive="base">
                                        <p:cTn id="71" dur="3000"/>
                                        <p:tgtEl>
                                          <p:spTgt spid="5"/>
                                        </p:tgtEl>
                                        <p:attrNameLst>
                                          <p:attrName>ppt_y</p:attrName>
                                        </p:attrNameLst>
                                      </p:cBhvr>
                                      <p:tavLst>
                                        <p:tav tm="0">
                                          <p:val>
                                            <p:strVal val="ppt_y"/>
                                          </p:val>
                                        </p:tav>
                                        <p:tav tm="100000">
                                          <p:val>
                                            <p:strVal val="1+ppt_h/2"/>
                                          </p:val>
                                        </p:tav>
                                      </p:tavLst>
                                    </p:anim>
                                    <p:set>
                                      <p:cBhvr>
                                        <p:cTn id="72" dur="1" fill="hold">
                                          <p:stCondLst>
                                            <p:cond delay="2999"/>
                                          </p:stCondLst>
                                        </p:cTn>
                                        <p:tgtEl>
                                          <p:spTgt spid="5"/>
                                        </p:tgtEl>
                                        <p:attrNameLst>
                                          <p:attrName>style.visibility</p:attrName>
                                        </p:attrNameLst>
                                      </p:cBhvr>
                                      <p:to>
                                        <p:strVal val="hidden"/>
                                      </p:to>
                                    </p:set>
                                  </p:childTnLst>
                                </p:cTn>
                              </p:par>
                              <p:par>
                                <p:cTn id="73" presetID="2" presetClass="exit" presetSubtype="4" fill="hold" grpId="5" nodeType="withEffect">
                                  <p:stCondLst>
                                    <p:cond delay="0"/>
                                  </p:stCondLst>
                                  <p:childTnLst>
                                    <p:anim calcmode="lin" valueType="num">
                                      <p:cBhvr additive="base">
                                        <p:cTn id="74" dur="4000"/>
                                        <p:tgtEl>
                                          <p:spTgt spid="6"/>
                                        </p:tgtEl>
                                        <p:attrNameLst>
                                          <p:attrName>ppt_x</p:attrName>
                                        </p:attrNameLst>
                                      </p:cBhvr>
                                      <p:tavLst>
                                        <p:tav tm="0">
                                          <p:val>
                                            <p:strVal val="ppt_x"/>
                                          </p:val>
                                        </p:tav>
                                        <p:tav tm="100000">
                                          <p:val>
                                            <p:strVal val="ppt_x"/>
                                          </p:val>
                                        </p:tav>
                                      </p:tavLst>
                                    </p:anim>
                                    <p:anim calcmode="lin" valueType="num">
                                      <p:cBhvr additive="base">
                                        <p:cTn id="75" dur="4000"/>
                                        <p:tgtEl>
                                          <p:spTgt spid="6"/>
                                        </p:tgtEl>
                                        <p:attrNameLst>
                                          <p:attrName>ppt_y</p:attrName>
                                        </p:attrNameLst>
                                      </p:cBhvr>
                                      <p:tavLst>
                                        <p:tav tm="0">
                                          <p:val>
                                            <p:strVal val="ppt_y"/>
                                          </p:val>
                                        </p:tav>
                                        <p:tav tm="100000">
                                          <p:val>
                                            <p:strVal val="1+ppt_h/2"/>
                                          </p:val>
                                        </p:tav>
                                      </p:tavLst>
                                    </p:anim>
                                    <p:set>
                                      <p:cBhvr>
                                        <p:cTn id="76" dur="1" fill="hold">
                                          <p:stCondLst>
                                            <p:cond delay="3999"/>
                                          </p:stCondLst>
                                        </p:cTn>
                                        <p:tgtEl>
                                          <p:spTgt spid="6"/>
                                        </p:tgtEl>
                                        <p:attrNameLst>
                                          <p:attrName>style.visibility</p:attrName>
                                        </p:attrNameLst>
                                      </p:cBhvr>
                                      <p:to>
                                        <p:strVal val="hidden"/>
                                      </p:to>
                                    </p:set>
                                  </p:childTnLst>
                                </p:cTn>
                              </p:par>
                              <p:par>
                                <p:cTn id="77" presetID="2" presetClass="exit" presetSubtype="4" fill="hold" grpId="5" nodeType="withEffect">
                                  <p:stCondLst>
                                    <p:cond delay="0"/>
                                  </p:stCondLst>
                                  <p:childTnLst>
                                    <p:anim calcmode="lin" valueType="num">
                                      <p:cBhvr additive="base">
                                        <p:cTn id="78" dur="5000"/>
                                        <p:tgtEl>
                                          <p:spTgt spid="7"/>
                                        </p:tgtEl>
                                        <p:attrNameLst>
                                          <p:attrName>ppt_x</p:attrName>
                                        </p:attrNameLst>
                                      </p:cBhvr>
                                      <p:tavLst>
                                        <p:tav tm="0">
                                          <p:val>
                                            <p:strVal val="ppt_x"/>
                                          </p:val>
                                        </p:tav>
                                        <p:tav tm="100000">
                                          <p:val>
                                            <p:strVal val="ppt_x"/>
                                          </p:val>
                                        </p:tav>
                                      </p:tavLst>
                                    </p:anim>
                                    <p:anim calcmode="lin" valueType="num">
                                      <p:cBhvr additive="base">
                                        <p:cTn id="79" dur="5000"/>
                                        <p:tgtEl>
                                          <p:spTgt spid="7"/>
                                        </p:tgtEl>
                                        <p:attrNameLst>
                                          <p:attrName>ppt_y</p:attrName>
                                        </p:attrNameLst>
                                      </p:cBhvr>
                                      <p:tavLst>
                                        <p:tav tm="0">
                                          <p:val>
                                            <p:strVal val="ppt_y"/>
                                          </p:val>
                                        </p:tav>
                                        <p:tav tm="100000">
                                          <p:val>
                                            <p:strVal val="1+ppt_h/2"/>
                                          </p:val>
                                        </p:tav>
                                      </p:tavLst>
                                    </p:anim>
                                    <p:set>
                                      <p:cBhvr>
                                        <p:cTn id="80" dur="1" fill="hold">
                                          <p:stCondLst>
                                            <p:cond delay="4999"/>
                                          </p:stCondLst>
                                        </p:cTn>
                                        <p:tgtEl>
                                          <p:spTgt spid="7"/>
                                        </p:tgtEl>
                                        <p:attrNameLst>
                                          <p:attrName>style.visibility</p:attrName>
                                        </p:attrNameLst>
                                      </p:cBhvr>
                                      <p:to>
                                        <p:strVal val="hidden"/>
                                      </p:to>
                                    </p:set>
                                  </p:childTnLst>
                                </p:cTn>
                              </p:par>
                              <p:par>
                                <p:cTn id="81" presetID="2" presetClass="exit" presetSubtype="4" fill="hold" grpId="5" nodeType="withEffect">
                                  <p:stCondLst>
                                    <p:cond delay="0"/>
                                  </p:stCondLst>
                                  <p:childTnLst>
                                    <p:anim calcmode="lin" valueType="num">
                                      <p:cBhvr additive="base">
                                        <p:cTn id="82" dur="6000"/>
                                        <p:tgtEl>
                                          <p:spTgt spid="8"/>
                                        </p:tgtEl>
                                        <p:attrNameLst>
                                          <p:attrName>ppt_x</p:attrName>
                                        </p:attrNameLst>
                                      </p:cBhvr>
                                      <p:tavLst>
                                        <p:tav tm="0">
                                          <p:val>
                                            <p:strVal val="ppt_x"/>
                                          </p:val>
                                        </p:tav>
                                        <p:tav tm="100000">
                                          <p:val>
                                            <p:strVal val="ppt_x"/>
                                          </p:val>
                                        </p:tav>
                                      </p:tavLst>
                                    </p:anim>
                                    <p:anim calcmode="lin" valueType="num">
                                      <p:cBhvr additive="base">
                                        <p:cTn id="83" dur="6000"/>
                                        <p:tgtEl>
                                          <p:spTgt spid="8"/>
                                        </p:tgtEl>
                                        <p:attrNameLst>
                                          <p:attrName>ppt_y</p:attrName>
                                        </p:attrNameLst>
                                      </p:cBhvr>
                                      <p:tavLst>
                                        <p:tav tm="0">
                                          <p:val>
                                            <p:strVal val="ppt_y"/>
                                          </p:val>
                                        </p:tav>
                                        <p:tav tm="100000">
                                          <p:val>
                                            <p:strVal val="1+ppt_h/2"/>
                                          </p:val>
                                        </p:tav>
                                      </p:tavLst>
                                    </p:anim>
                                    <p:set>
                                      <p:cBhvr>
                                        <p:cTn id="84" dur="1" fill="hold">
                                          <p:stCondLst>
                                            <p:cond delay="5999"/>
                                          </p:stCondLst>
                                        </p:cTn>
                                        <p:tgtEl>
                                          <p:spTgt spid="8"/>
                                        </p:tgtEl>
                                        <p:attrNameLst>
                                          <p:attrName>style.visibility</p:attrName>
                                        </p:attrNameLst>
                                      </p:cBhvr>
                                      <p:to>
                                        <p:strVal val="hidden"/>
                                      </p:to>
                                    </p:set>
                                  </p:childTnLst>
                                </p:cTn>
                              </p:par>
                              <p:par>
                                <p:cTn id="85" presetID="2" presetClass="exit" presetSubtype="4" fill="hold" grpId="5" nodeType="withEffect">
                                  <p:stCondLst>
                                    <p:cond delay="0"/>
                                  </p:stCondLst>
                                  <p:childTnLst>
                                    <p:anim calcmode="lin" valueType="num">
                                      <p:cBhvr additive="base">
                                        <p:cTn id="86" dur="7000"/>
                                        <p:tgtEl>
                                          <p:spTgt spid="9"/>
                                        </p:tgtEl>
                                        <p:attrNameLst>
                                          <p:attrName>ppt_x</p:attrName>
                                        </p:attrNameLst>
                                      </p:cBhvr>
                                      <p:tavLst>
                                        <p:tav tm="0">
                                          <p:val>
                                            <p:strVal val="ppt_x"/>
                                          </p:val>
                                        </p:tav>
                                        <p:tav tm="100000">
                                          <p:val>
                                            <p:strVal val="ppt_x"/>
                                          </p:val>
                                        </p:tav>
                                      </p:tavLst>
                                    </p:anim>
                                    <p:anim calcmode="lin" valueType="num">
                                      <p:cBhvr additive="base">
                                        <p:cTn id="87" dur="7000"/>
                                        <p:tgtEl>
                                          <p:spTgt spid="9"/>
                                        </p:tgtEl>
                                        <p:attrNameLst>
                                          <p:attrName>ppt_y</p:attrName>
                                        </p:attrNameLst>
                                      </p:cBhvr>
                                      <p:tavLst>
                                        <p:tav tm="0">
                                          <p:val>
                                            <p:strVal val="ppt_y"/>
                                          </p:val>
                                        </p:tav>
                                        <p:tav tm="100000">
                                          <p:val>
                                            <p:strVal val="1+ppt_h/2"/>
                                          </p:val>
                                        </p:tav>
                                      </p:tavLst>
                                    </p:anim>
                                    <p:set>
                                      <p:cBhvr>
                                        <p:cTn id="88" dur="1" fill="hold">
                                          <p:stCondLst>
                                            <p:cond delay="6999"/>
                                          </p:stCondLst>
                                        </p:cTn>
                                        <p:tgtEl>
                                          <p:spTgt spid="9"/>
                                        </p:tgtEl>
                                        <p:attrNameLst>
                                          <p:attrName>style.visibility</p:attrName>
                                        </p:attrNameLst>
                                      </p:cBhvr>
                                      <p:to>
                                        <p:strVal val="hidden"/>
                                      </p:to>
                                    </p:set>
                                  </p:childTnLst>
                                </p:cTn>
                              </p:par>
                              <p:par>
                                <p:cTn id="89" presetID="2" presetClass="exit" presetSubtype="4" fill="hold" grpId="5" nodeType="withEffect">
                                  <p:stCondLst>
                                    <p:cond delay="0"/>
                                  </p:stCondLst>
                                  <p:childTnLst>
                                    <p:anim calcmode="lin" valueType="num">
                                      <p:cBhvr additive="base">
                                        <p:cTn id="90" dur="8000"/>
                                        <p:tgtEl>
                                          <p:spTgt spid="10"/>
                                        </p:tgtEl>
                                        <p:attrNameLst>
                                          <p:attrName>ppt_x</p:attrName>
                                        </p:attrNameLst>
                                      </p:cBhvr>
                                      <p:tavLst>
                                        <p:tav tm="0">
                                          <p:val>
                                            <p:strVal val="ppt_x"/>
                                          </p:val>
                                        </p:tav>
                                        <p:tav tm="100000">
                                          <p:val>
                                            <p:strVal val="ppt_x"/>
                                          </p:val>
                                        </p:tav>
                                      </p:tavLst>
                                    </p:anim>
                                    <p:anim calcmode="lin" valueType="num">
                                      <p:cBhvr additive="base">
                                        <p:cTn id="91" dur="8000"/>
                                        <p:tgtEl>
                                          <p:spTgt spid="10"/>
                                        </p:tgtEl>
                                        <p:attrNameLst>
                                          <p:attrName>ppt_y</p:attrName>
                                        </p:attrNameLst>
                                      </p:cBhvr>
                                      <p:tavLst>
                                        <p:tav tm="0">
                                          <p:val>
                                            <p:strVal val="ppt_y"/>
                                          </p:val>
                                        </p:tav>
                                        <p:tav tm="100000">
                                          <p:val>
                                            <p:strVal val="1+ppt_h/2"/>
                                          </p:val>
                                        </p:tav>
                                      </p:tavLst>
                                    </p:anim>
                                    <p:set>
                                      <p:cBhvr>
                                        <p:cTn id="92" dur="1" fill="hold">
                                          <p:stCondLst>
                                            <p:cond delay="7999"/>
                                          </p:stCondLst>
                                        </p:cTn>
                                        <p:tgtEl>
                                          <p:spTgt spid="10"/>
                                        </p:tgtEl>
                                        <p:attrNameLst>
                                          <p:attrName>style.visibility</p:attrName>
                                        </p:attrNameLst>
                                      </p:cBhvr>
                                      <p:to>
                                        <p:strVal val="hidden"/>
                                      </p:to>
                                    </p:set>
                                  </p:childTnLst>
                                </p:cTn>
                              </p:par>
                              <p:par>
                                <p:cTn id="93" presetID="2" presetClass="entr" presetSubtype="1" fill="hold" nodeType="withEffect">
                                  <p:stCondLst>
                                    <p:cond delay="0"/>
                                  </p:stCondLst>
                                  <p:childTnLst>
                                    <p:set>
                                      <p:cBhvr>
                                        <p:cTn id="94" dur="1" fill="hold">
                                          <p:stCondLst>
                                            <p:cond delay="0"/>
                                          </p:stCondLst>
                                        </p:cTn>
                                        <p:tgtEl>
                                          <p:spTgt spid="4"/>
                                        </p:tgtEl>
                                        <p:attrNameLst>
                                          <p:attrName>style.visibility</p:attrName>
                                        </p:attrNameLst>
                                      </p:cBhvr>
                                      <p:to>
                                        <p:strVal val="visible"/>
                                      </p:to>
                                    </p:set>
                                    <p:anim calcmode="lin" valueType="num">
                                      <p:cBhvr additive="base">
                                        <p:cTn id="95" dur="5000" fill="hold"/>
                                        <p:tgtEl>
                                          <p:spTgt spid="4"/>
                                        </p:tgtEl>
                                        <p:attrNameLst>
                                          <p:attrName>ppt_x</p:attrName>
                                        </p:attrNameLst>
                                      </p:cBhvr>
                                      <p:tavLst>
                                        <p:tav tm="0">
                                          <p:val>
                                            <p:strVal val="#ppt_x"/>
                                          </p:val>
                                        </p:tav>
                                        <p:tav tm="100000">
                                          <p:val>
                                            <p:strVal val="#ppt_x"/>
                                          </p:val>
                                        </p:tav>
                                      </p:tavLst>
                                    </p:anim>
                                    <p:anim calcmode="lin" valueType="num">
                                      <p:cBhvr additive="base">
                                        <p:cTn id="96" dur="5000" fill="hold"/>
                                        <p:tgtEl>
                                          <p:spTgt spid="4"/>
                                        </p:tgtEl>
                                        <p:attrNameLst>
                                          <p:attrName>ppt_y</p:attrName>
                                        </p:attrNameLst>
                                      </p:cBhvr>
                                      <p:tavLst>
                                        <p:tav tm="0">
                                          <p:val>
                                            <p:strVal val="0-#ppt_h/2"/>
                                          </p:val>
                                        </p:tav>
                                        <p:tav tm="100000">
                                          <p:val>
                                            <p:strVal val="#ppt_y"/>
                                          </p:val>
                                        </p:tav>
                                      </p:tavLst>
                                    </p:anim>
                                  </p:childTnLst>
                                </p:cTn>
                              </p:par>
                            </p:childTnLst>
                          </p:cTn>
                        </p:par>
                        <p:par>
                          <p:cTn id="97" fill="hold">
                            <p:stCondLst>
                              <p:cond delay="16000"/>
                            </p:stCondLst>
                            <p:childTnLst>
                              <p:par>
                                <p:cTn id="98" presetID="17" presetClass="entr" presetSubtype="10" fill="hold" grpId="0" nodeType="afterEffect">
                                  <p:stCondLst>
                                    <p:cond delay="0"/>
                                  </p:stCondLst>
                                  <p:childTnLst>
                                    <p:set>
                                      <p:cBhvr>
                                        <p:cTn id="99" dur="1" fill="hold">
                                          <p:stCondLst>
                                            <p:cond delay="0"/>
                                          </p:stCondLst>
                                        </p:cTn>
                                        <p:tgtEl>
                                          <p:spTgt spid="11"/>
                                        </p:tgtEl>
                                        <p:attrNameLst>
                                          <p:attrName>style.visibility</p:attrName>
                                        </p:attrNameLst>
                                      </p:cBhvr>
                                      <p:to>
                                        <p:strVal val="visible"/>
                                      </p:to>
                                    </p:set>
                                    <p:anim calcmode="lin" valueType="num">
                                      <p:cBhvr>
                                        <p:cTn id="100" dur="2000" fill="hold"/>
                                        <p:tgtEl>
                                          <p:spTgt spid="11"/>
                                        </p:tgtEl>
                                        <p:attrNameLst>
                                          <p:attrName>ppt_w</p:attrName>
                                        </p:attrNameLst>
                                      </p:cBhvr>
                                      <p:tavLst>
                                        <p:tav tm="0">
                                          <p:val>
                                            <p:fltVal val="0"/>
                                          </p:val>
                                        </p:tav>
                                        <p:tav tm="100000">
                                          <p:val>
                                            <p:strVal val="#ppt_w"/>
                                          </p:val>
                                        </p:tav>
                                      </p:tavLst>
                                    </p:anim>
                                    <p:anim calcmode="lin" valueType="num">
                                      <p:cBhvr>
                                        <p:cTn id="101" dur="20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4" animBg="1"/>
      <p:bldP spid="5" grpId="5" animBg="1"/>
      <p:bldP spid="6" grpId="0" animBg="1"/>
      <p:bldP spid="6" grpId="1" animBg="1"/>
      <p:bldP spid="6" grpId="4" animBg="1"/>
      <p:bldP spid="6" grpId="5" animBg="1"/>
      <p:bldP spid="7" grpId="0" animBg="1"/>
      <p:bldP spid="7" grpId="1" animBg="1"/>
      <p:bldP spid="7" grpId="4" animBg="1"/>
      <p:bldP spid="7" grpId="5" animBg="1"/>
      <p:bldP spid="8" grpId="0" animBg="1"/>
      <p:bldP spid="8" grpId="1" animBg="1"/>
      <p:bldP spid="8" grpId="4" animBg="1"/>
      <p:bldP spid="8" grpId="5" animBg="1"/>
      <p:bldP spid="9" grpId="0" animBg="1"/>
      <p:bldP spid="9" grpId="1" animBg="1"/>
      <p:bldP spid="9" grpId="4" animBg="1"/>
      <p:bldP spid="9" grpId="5" animBg="1"/>
      <p:bldP spid="10" grpId="0" animBg="1"/>
      <p:bldP spid="10" grpId="1" animBg="1"/>
      <p:bldP spid="10" grpId="4" animBg="1"/>
      <p:bldP spid="10" grpId="5" animBg="1"/>
      <p:bldP spid="11" grpId="0"/>
      <p:bldP spid="1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a:gsLst>
              <a:gs pos="0">
                <a:srgbClr val="FFFF00"/>
              </a:gs>
              <a:gs pos="50000">
                <a:srgbClr val="9CB86E"/>
              </a:gs>
              <a:gs pos="100000">
                <a:srgbClr val="156B13"/>
              </a:gs>
            </a:gsLst>
            <a:lin ang="5400000" scaled="0"/>
          </a:gradFill>
        </p:spPr>
        <p:txBody>
          <a:bodyPr/>
          <a:lstStyle/>
          <a:p>
            <a:endParaRPr lang="es-ES" dirty="0"/>
          </a:p>
        </p:txBody>
      </p:sp>
      <p:pic>
        <p:nvPicPr>
          <p:cNvPr id="4" name="3 Imagen" descr="390789.jpg"/>
          <p:cNvPicPr>
            <a:picLocks noChangeAspect="1"/>
          </p:cNvPicPr>
          <p:nvPr/>
        </p:nvPicPr>
        <p:blipFill>
          <a:blip r:embed="rId2"/>
          <a:stretch>
            <a:fillRect/>
          </a:stretch>
        </p:blipFill>
        <p:spPr>
          <a:xfrm>
            <a:off x="0" y="0"/>
            <a:ext cx="9144000" cy="6851309"/>
          </a:xfrm>
          <a:prstGeom prst="rect">
            <a:avLst/>
          </a:prstGeom>
        </p:spPr>
      </p:pic>
      <p:sp>
        <p:nvSpPr>
          <p:cNvPr id="5" name="4 Marco"/>
          <p:cNvSpPr/>
          <p:nvPr/>
        </p:nvSpPr>
        <p:spPr>
          <a:xfrm rot="2825862">
            <a:off x="288300" y="1746376"/>
            <a:ext cx="1253329" cy="1333385"/>
          </a:xfrm>
          <a:prstGeom prst="frame">
            <a:avLst/>
          </a:prstGeom>
          <a:blipFill dpi="0" rotWithShape="1">
            <a:blip r:embed="rId3" cstate="print">
              <a:duotone>
                <a:prstClr val="black"/>
                <a:srgbClr val="00B050">
                  <a:tint val="45000"/>
                  <a:satMod val="400000"/>
                </a:srgbClr>
              </a:duotone>
              <a:lum contrast="40000"/>
            </a:blip>
            <a:srcRect/>
            <a:stretch>
              <a:fillRect/>
            </a:stretch>
          </a:blipFill>
          <a:ln w="3175">
            <a:solidFill>
              <a:srgbClr val="007434"/>
            </a:solid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rot="2825862">
            <a:off x="1145525" y="1746375"/>
            <a:ext cx="1253329" cy="1333385"/>
          </a:xfrm>
          <a:prstGeom prst="frame">
            <a:avLst/>
          </a:prstGeom>
          <a:blipFill dpi="0" rotWithShape="1">
            <a:blip r:embed="rId3" cstate="print">
              <a:duotone>
                <a:prstClr val="black"/>
                <a:srgbClr val="FFFF00">
                  <a:tint val="45000"/>
                  <a:satMod val="400000"/>
                </a:srgbClr>
              </a:duotone>
              <a:lum contrast="40000"/>
            </a:blip>
            <a:srcRect/>
            <a:stretch>
              <a:fillRect/>
            </a:stretch>
          </a:blipFill>
          <a:ln w="3175">
            <a:solidFill>
              <a:srgbClr val="007434"/>
            </a:solid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arco"/>
          <p:cNvSpPr/>
          <p:nvPr/>
        </p:nvSpPr>
        <p:spPr>
          <a:xfrm rot="2825862">
            <a:off x="2074249" y="1746378"/>
            <a:ext cx="1253329" cy="1333385"/>
          </a:xfrm>
          <a:prstGeom prst="frame">
            <a:avLst/>
          </a:prstGeom>
          <a:blipFill dpi="0" rotWithShape="1">
            <a:blip r:embed="rId3" cstate="print">
              <a:duotone>
                <a:prstClr val="black"/>
                <a:srgbClr val="00B050">
                  <a:tint val="45000"/>
                  <a:satMod val="400000"/>
                </a:srgbClr>
              </a:duotone>
              <a:lum contrast="40000"/>
            </a:blip>
            <a:srcRect/>
            <a:stretch>
              <a:fillRect/>
            </a:stretch>
          </a:blipFill>
          <a:ln w="3175">
            <a:solidFill>
              <a:srgbClr val="007434"/>
            </a:solid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arco"/>
          <p:cNvSpPr/>
          <p:nvPr/>
        </p:nvSpPr>
        <p:spPr>
          <a:xfrm rot="2825862">
            <a:off x="2931474" y="1746377"/>
            <a:ext cx="1253329" cy="1333385"/>
          </a:xfrm>
          <a:prstGeom prst="frame">
            <a:avLst/>
          </a:prstGeom>
          <a:blipFill dpi="0" rotWithShape="1">
            <a:blip r:embed="rId3" cstate="print">
              <a:duotone>
                <a:prstClr val="black"/>
                <a:srgbClr val="FFFF00">
                  <a:tint val="45000"/>
                  <a:satMod val="400000"/>
                </a:srgbClr>
              </a:duotone>
              <a:lum contrast="40000"/>
            </a:blip>
            <a:srcRect/>
            <a:stretch>
              <a:fillRect/>
            </a:stretch>
          </a:blipFill>
          <a:ln w="3175">
            <a:solidFill>
              <a:srgbClr val="007434"/>
            </a:solid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arco"/>
          <p:cNvSpPr/>
          <p:nvPr/>
        </p:nvSpPr>
        <p:spPr>
          <a:xfrm rot="2825862">
            <a:off x="3860201" y="1746375"/>
            <a:ext cx="1253329" cy="1333385"/>
          </a:xfrm>
          <a:prstGeom prst="frame">
            <a:avLst/>
          </a:prstGeom>
          <a:blipFill dpi="0" rotWithShape="1">
            <a:blip r:embed="rId3" cstate="print">
              <a:duotone>
                <a:prstClr val="black"/>
                <a:srgbClr val="00B050">
                  <a:tint val="45000"/>
                  <a:satMod val="400000"/>
                </a:srgbClr>
              </a:duotone>
              <a:lum contrast="40000"/>
            </a:blip>
            <a:srcRect/>
            <a:stretch>
              <a:fillRect/>
            </a:stretch>
          </a:blipFill>
          <a:ln w="3175">
            <a:solidFill>
              <a:srgbClr val="007434"/>
            </a:solid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arco"/>
          <p:cNvSpPr/>
          <p:nvPr/>
        </p:nvSpPr>
        <p:spPr>
          <a:xfrm rot="2825862">
            <a:off x="4717426" y="1746374"/>
            <a:ext cx="1253329" cy="1333385"/>
          </a:xfrm>
          <a:prstGeom prst="frame">
            <a:avLst/>
          </a:prstGeom>
          <a:blipFill dpi="0" rotWithShape="1">
            <a:blip r:embed="rId3" cstate="print">
              <a:duotone>
                <a:prstClr val="black"/>
                <a:srgbClr val="FFFF00">
                  <a:tint val="45000"/>
                  <a:satMod val="400000"/>
                </a:srgbClr>
              </a:duotone>
              <a:lum contrast="40000"/>
            </a:blip>
            <a:srcRect/>
            <a:stretch>
              <a:fillRect/>
            </a:stretch>
          </a:blipFill>
          <a:ln w="3175">
            <a:solidFill>
              <a:srgbClr val="007434"/>
            </a:solid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arco"/>
          <p:cNvSpPr/>
          <p:nvPr/>
        </p:nvSpPr>
        <p:spPr>
          <a:xfrm rot="2825862">
            <a:off x="5646150" y="1746377"/>
            <a:ext cx="1253329" cy="1333385"/>
          </a:xfrm>
          <a:prstGeom prst="frame">
            <a:avLst/>
          </a:prstGeom>
          <a:blipFill dpi="0" rotWithShape="1">
            <a:blip r:embed="rId3" cstate="print">
              <a:duotone>
                <a:prstClr val="black"/>
                <a:srgbClr val="00B050">
                  <a:tint val="45000"/>
                  <a:satMod val="400000"/>
                </a:srgbClr>
              </a:duotone>
              <a:lum contrast="40000"/>
            </a:blip>
            <a:srcRect/>
            <a:stretch>
              <a:fillRect/>
            </a:stretch>
          </a:blipFill>
          <a:ln w="3175">
            <a:solidFill>
              <a:srgbClr val="007434"/>
            </a:solid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arco"/>
          <p:cNvSpPr/>
          <p:nvPr/>
        </p:nvSpPr>
        <p:spPr>
          <a:xfrm rot="2825862">
            <a:off x="6503375" y="1746376"/>
            <a:ext cx="1253329" cy="1333385"/>
          </a:xfrm>
          <a:prstGeom prst="frame">
            <a:avLst/>
          </a:prstGeom>
          <a:blipFill dpi="0" rotWithShape="1">
            <a:blip r:embed="rId3" cstate="print">
              <a:duotone>
                <a:prstClr val="black"/>
                <a:srgbClr val="FFFF00">
                  <a:tint val="45000"/>
                  <a:satMod val="400000"/>
                </a:srgbClr>
              </a:duotone>
              <a:lum contrast="40000"/>
            </a:blip>
            <a:srcRect/>
            <a:stretch>
              <a:fillRect/>
            </a:stretch>
          </a:blipFill>
          <a:ln w="3175">
            <a:solidFill>
              <a:srgbClr val="007434"/>
            </a:solid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arco"/>
          <p:cNvSpPr/>
          <p:nvPr/>
        </p:nvSpPr>
        <p:spPr>
          <a:xfrm rot="2825862">
            <a:off x="7432068" y="1746377"/>
            <a:ext cx="1253329" cy="1333385"/>
          </a:xfrm>
          <a:prstGeom prst="frame">
            <a:avLst/>
          </a:prstGeom>
          <a:blipFill dpi="0" rotWithShape="1">
            <a:blip r:embed="rId3" cstate="print">
              <a:duotone>
                <a:prstClr val="black"/>
                <a:srgbClr val="00B050">
                  <a:tint val="45000"/>
                  <a:satMod val="400000"/>
                </a:srgbClr>
              </a:duotone>
              <a:lum contrast="40000"/>
            </a:blip>
            <a:srcRect/>
            <a:stretch>
              <a:fillRect/>
            </a:stretch>
          </a:blipFill>
          <a:ln w="3175">
            <a:solidFill>
              <a:srgbClr val="007434"/>
            </a:solid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Marco"/>
          <p:cNvSpPr/>
          <p:nvPr/>
        </p:nvSpPr>
        <p:spPr>
          <a:xfrm rot="2825862">
            <a:off x="8289324" y="1746374"/>
            <a:ext cx="1253329" cy="1333385"/>
          </a:xfrm>
          <a:prstGeom prst="frame">
            <a:avLst/>
          </a:prstGeom>
          <a:blipFill dpi="0" rotWithShape="1">
            <a:blip r:embed="rId3" cstate="print">
              <a:duotone>
                <a:prstClr val="black"/>
                <a:srgbClr val="FFFF00">
                  <a:tint val="45000"/>
                  <a:satMod val="400000"/>
                </a:srgbClr>
              </a:duotone>
              <a:lum contrast="40000"/>
            </a:blip>
            <a:srcRect/>
            <a:stretch>
              <a:fillRect/>
            </a:stretch>
          </a:blipFill>
          <a:ln w="3175">
            <a:solidFill>
              <a:srgbClr val="007434"/>
            </a:solid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Marco"/>
          <p:cNvSpPr/>
          <p:nvPr/>
        </p:nvSpPr>
        <p:spPr>
          <a:xfrm rot="2825862">
            <a:off x="288301" y="3746639"/>
            <a:ext cx="1253329" cy="1333385"/>
          </a:xfrm>
          <a:prstGeom prst="frame">
            <a:avLst/>
          </a:prstGeom>
          <a:blipFill dpi="0" rotWithShape="1">
            <a:blip r:embed="rId3" cstate="print">
              <a:duotone>
                <a:prstClr val="black"/>
                <a:srgbClr val="00B050">
                  <a:tint val="45000"/>
                  <a:satMod val="400000"/>
                </a:srgbClr>
              </a:duotone>
              <a:lum contrast="40000"/>
            </a:blip>
            <a:srcRect/>
            <a:stretch>
              <a:fillRect/>
            </a:stretch>
          </a:blipFill>
          <a:ln w="3175">
            <a:solidFill>
              <a:srgbClr val="007434"/>
            </a:solid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Marco"/>
          <p:cNvSpPr/>
          <p:nvPr/>
        </p:nvSpPr>
        <p:spPr>
          <a:xfrm rot="2825862">
            <a:off x="1145526" y="3746638"/>
            <a:ext cx="1253329" cy="1333385"/>
          </a:xfrm>
          <a:prstGeom prst="frame">
            <a:avLst/>
          </a:prstGeom>
          <a:blipFill dpi="0" rotWithShape="1">
            <a:blip r:embed="rId3" cstate="print">
              <a:duotone>
                <a:prstClr val="black"/>
                <a:srgbClr val="FFFF00">
                  <a:tint val="45000"/>
                  <a:satMod val="400000"/>
                </a:srgbClr>
              </a:duotone>
              <a:lum contrast="40000"/>
            </a:blip>
            <a:srcRect/>
            <a:stretch>
              <a:fillRect/>
            </a:stretch>
          </a:blipFill>
          <a:ln w="3175">
            <a:solidFill>
              <a:srgbClr val="007434"/>
            </a:solid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Marco"/>
          <p:cNvSpPr/>
          <p:nvPr/>
        </p:nvSpPr>
        <p:spPr>
          <a:xfrm rot="2825862">
            <a:off x="2074250" y="3746641"/>
            <a:ext cx="1253329" cy="1333385"/>
          </a:xfrm>
          <a:prstGeom prst="frame">
            <a:avLst/>
          </a:prstGeom>
          <a:blipFill dpi="0" rotWithShape="1">
            <a:blip r:embed="rId3" cstate="print">
              <a:duotone>
                <a:prstClr val="black"/>
                <a:srgbClr val="00B050">
                  <a:tint val="45000"/>
                  <a:satMod val="400000"/>
                </a:srgbClr>
              </a:duotone>
              <a:lum contrast="40000"/>
            </a:blip>
            <a:srcRect/>
            <a:stretch>
              <a:fillRect/>
            </a:stretch>
          </a:blipFill>
          <a:ln w="3175">
            <a:solidFill>
              <a:srgbClr val="007434"/>
            </a:solid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Marco"/>
          <p:cNvSpPr/>
          <p:nvPr/>
        </p:nvSpPr>
        <p:spPr>
          <a:xfrm rot="2825862">
            <a:off x="2931475" y="3746640"/>
            <a:ext cx="1253329" cy="1333385"/>
          </a:xfrm>
          <a:prstGeom prst="frame">
            <a:avLst/>
          </a:prstGeom>
          <a:blipFill dpi="0" rotWithShape="1">
            <a:blip r:embed="rId3" cstate="print">
              <a:duotone>
                <a:prstClr val="black"/>
                <a:srgbClr val="FFFF00">
                  <a:tint val="45000"/>
                  <a:satMod val="400000"/>
                </a:srgbClr>
              </a:duotone>
              <a:lum contrast="40000"/>
            </a:blip>
            <a:srcRect/>
            <a:stretch>
              <a:fillRect/>
            </a:stretch>
          </a:blipFill>
          <a:ln w="3175">
            <a:solidFill>
              <a:srgbClr val="007434"/>
            </a:solid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Marco"/>
          <p:cNvSpPr/>
          <p:nvPr/>
        </p:nvSpPr>
        <p:spPr>
          <a:xfrm rot="2825862">
            <a:off x="3860202" y="3746638"/>
            <a:ext cx="1253329" cy="1333385"/>
          </a:xfrm>
          <a:prstGeom prst="frame">
            <a:avLst/>
          </a:prstGeom>
          <a:blipFill dpi="0" rotWithShape="1">
            <a:blip r:embed="rId3" cstate="print">
              <a:duotone>
                <a:prstClr val="black"/>
                <a:srgbClr val="00B050">
                  <a:tint val="45000"/>
                  <a:satMod val="400000"/>
                </a:srgbClr>
              </a:duotone>
              <a:lum contrast="40000"/>
            </a:blip>
            <a:srcRect/>
            <a:stretch>
              <a:fillRect/>
            </a:stretch>
          </a:blipFill>
          <a:ln w="3175">
            <a:solidFill>
              <a:srgbClr val="007434"/>
            </a:solid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Marco"/>
          <p:cNvSpPr/>
          <p:nvPr/>
        </p:nvSpPr>
        <p:spPr>
          <a:xfrm rot="2825862">
            <a:off x="4717427" y="3746637"/>
            <a:ext cx="1253329" cy="1333385"/>
          </a:xfrm>
          <a:prstGeom prst="frame">
            <a:avLst/>
          </a:prstGeom>
          <a:blipFill dpi="0" rotWithShape="1">
            <a:blip r:embed="rId3" cstate="print">
              <a:duotone>
                <a:prstClr val="black"/>
                <a:srgbClr val="FFFF00">
                  <a:tint val="45000"/>
                  <a:satMod val="400000"/>
                </a:srgbClr>
              </a:duotone>
              <a:lum contrast="40000"/>
            </a:blip>
            <a:srcRect/>
            <a:stretch>
              <a:fillRect/>
            </a:stretch>
          </a:blipFill>
          <a:ln w="3175">
            <a:solidFill>
              <a:srgbClr val="007434"/>
            </a:solid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Marco"/>
          <p:cNvSpPr/>
          <p:nvPr/>
        </p:nvSpPr>
        <p:spPr>
          <a:xfrm rot="2825862">
            <a:off x="5646151" y="3746640"/>
            <a:ext cx="1253329" cy="1333385"/>
          </a:xfrm>
          <a:prstGeom prst="frame">
            <a:avLst/>
          </a:prstGeom>
          <a:blipFill dpi="0" rotWithShape="1">
            <a:blip r:embed="rId3" cstate="print">
              <a:duotone>
                <a:prstClr val="black"/>
                <a:srgbClr val="00B050">
                  <a:tint val="45000"/>
                  <a:satMod val="400000"/>
                </a:srgbClr>
              </a:duotone>
              <a:lum contrast="40000"/>
            </a:blip>
            <a:srcRect/>
            <a:stretch>
              <a:fillRect/>
            </a:stretch>
          </a:blipFill>
          <a:ln w="3175">
            <a:solidFill>
              <a:srgbClr val="007434"/>
            </a:solid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Marco"/>
          <p:cNvSpPr/>
          <p:nvPr/>
        </p:nvSpPr>
        <p:spPr>
          <a:xfrm rot="2825862">
            <a:off x="6503376" y="3746639"/>
            <a:ext cx="1253329" cy="1333385"/>
          </a:xfrm>
          <a:prstGeom prst="frame">
            <a:avLst/>
          </a:prstGeom>
          <a:blipFill dpi="0" rotWithShape="1">
            <a:blip r:embed="rId3" cstate="print">
              <a:duotone>
                <a:prstClr val="black"/>
                <a:srgbClr val="FFFF00">
                  <a:tint val="45000"/>
                  <a:satMod val="400000"/>
                </a:srgbClr>
              </a:duotone>
              <a:lum contrast="40000"/>
            </a:blip>
            <a:srcRect/>
            <a:stretch>
              <a:fillRect/>
            </a:stretch>
          </a:blipFill>
          <a:ln w="3175">
            <a:solidFill>
              <a:srgbClr val="007434"/>
            </a:solid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Marco"/>
          <p:cNvSpPr/>
          <p:nvPr/>
        </p:nvSpPr>
        <p:spPr>
          <a:xfrm rot="2825862">
            <a:off x="7432069" y="3746640"/>
            <a:ext cx="1253329" cy="1333385"/>
          </a:xfrm>
          <a:prstGeom prst="frame">
            <a:avLst/>
          </a:prstGeom>
          <a:blipFill dpi="0" rotWithShape="1">
            <a:blip r:embed="rId3" cstate="print">
              <a:duotone>
                <a:prstClr val="black"/>
                <a:srgbClr val="00B050">
                  <a:tint val="45000"/>
                  <a:satMod val="400000"/>
                </a:srgbClr>
              </a:duotone>
              <a:lum contrast="40000"/>
            </a:blip>
            <a:srcRect/>
            <a:stretch>
              <a:fillRect/>
            </a:stretch>
          </a:blipFill>
          <a:ln w="3175">
            <a:solidFill>
              <a:srgbClr val="007434"/>
            </a:solid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Marco"/>
          <p:cNvSpPr/>
          <p:nvPr/>
        </p:nvSpPr>
        <p:spPr>
          <a:xfrm rot="2825862">
            <a:off x="8217887" y="3746639"/>
            <a:ext cx="1253329" cy="1333385"/>
          </a:xfrm>
          <a:prstGeom prst="frame">
            <a:avLst/>
          </a:prstGeom>
          <a:blipFill dpi="0" rotWithShape="1">
            <a:blip r:embed="rId3" cstate="print">
              <a:duotone>
                <a:prstClr val="black"/>
                <a:srgbClr val="FFFF00">
                  <a:tint val="45000"/>
                  <a:satMod val="400000"/>
                </a:srgbClr>
              </a:duotone>
              <a:lum contrast="40000"/>
            </a:blip>
            <a:srcRect/>
            <a:stretch>
              <a:fillRect/>
            </a:stretch>
          </a:blipFill>
          <a:ln w="3175">
            <a:solidFill>
              <a:srgbClr val="007434"/>
            </a:solid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Rectángulo"/>
          <p:cNvSpPr/>
          <p:nvPr/>
        </p:nvSpPr>
        <p:spPr>
          <a:xfrm>
            <a:off x="-214346" y="0"/>
            <a:ext cx="10215634" cy="6858000"/>
          </a:xfrm>
          <a:prstGeom prst="rect">
            <a:avLst/>
          </a:prstGeom>
          <a:gradFill flip="none" rotWithShape="1">
            <a:gsLst>
              <a:gs pos="100000">
                <a:schemeClr val="tx2">
                  <a:lumMod val="10000"/>
                </a:schemeClr>
              </a:gs>
              <a:gs pos="50000">
                <a:schemeClr val="tx1">
                  <a:lumMod val="65000"/>
                  <a:shade val="67500"/>
                  <a:satMod val="115000"/>
                </a:schemeClr>
              </a:gs>
              <a:gs pos="100000">
                <a:schemeClr val="tx1">
                  <a:lumMod val="6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1+#ppt_w/2"/>
                                          </p:val>
                                        </p:tav>
                                        <p:tav tm="100000">
                                          <p:val>
                                            <p:strVal val="#ppt_x"/>
                                          </p:val>
                                        </p:tav>
                                      </p:tavLst>
                                    </p:anim>
                                    <p:anim calcmode="lin" valueType="num">
                                      <p:cBhvr additive="base">
                                        <p:cTn id="23" dur="3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1+#ppt_w/2"/>
                                          </p:val>
                                        </p:tav>
                                        <p:tav tm="100000">
                                          <p:val>
                                            <p:strVal val="#ppt_x"/>
                                          </p:val>
                                        </p:tav>
                                      </p:tavLst>
                                    </p:anim>
                                    <p:anim calcmode="lin" valueType="num">
                                      <p:cBhvr additive="base">
                                        <p:cTn id="27" dur="3000" fill="hold"/>
                                        <p:tgtEl>
                                          <p:spTgt spid="10"/>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1+#ppt_w/2"/>
                                          </p:val>
                                        </p:tav>
                                        <p:tav tm="100000">
                                          <p:val>
                                            <p:strVal val="#ppt_x"/>
                                          </p:val>
                                        </p:tav>
                                      </p:tavLst>
                                    </p:anim>
                                    <p:anim calcmode="lin" valueType="num">
                                      <p:cBhvr additive="base">
                                        <p:cTn id="31" dur="3000" fill="hold"/>
                                        <p:tgtEl>
                                          <p:spTgt spid="11"/>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1+#ppt_w/2"/>
                                          </p:val>
                                        </p:tav>
                                        <p:tav tm="100000">
                                          <p:val>
                                            <p:strVal val="#ppt_x"/>
                                          </p:val>
                                        </p:tav>
                                      </p:tavLst>
                                    </p:anim>
                                    <p:anim calcmode="lin" valueType="num">
                                      <p:cBhvr additive="base">
                                        <p:cTn id="35" dur="3000" fill="hold"/>
                                        <p:tgtEl>
                                          <p:spTgt spid="12"/>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1+#ppt_w/2"/>
                                          </p:val>
                                        </p:tav>
                                        <p:tav tm="100000">
                                          <p:val>
                                            <p:strVal val="#ppt_x"/>
                                          </p:val>
                                        </p:tav>
                                      </p:tavLst>
                                    </p:anim>
                                    <p:anim calcmode="lin" valueType="num">
                                      <p:cBhvr additive="base">
                                        <p:cTn id="39" dur="3000" fill="hold"/>
                                        <p:tgtEl>
                                          <p:spTgt spid="13"/>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1+#ppt_w/2"/>
                                          </p:val>
                                        </p:tav>
                                        <p:tav tm="100000">
                                          <p:val>
                                            <p:strVal val="#ppt_x"/>
                                          </p:val>
                                        </p:tav>
                                      </p:tavLst>
                                    </p:anim>
                                    <p:anim calcmode="lin" valueType="num">
                                      <p:cBhvr additive="base">
                                        <p:cTn id="43" dur="3000" fill="hold"/>
                                        <p:tgtEl>
                                          <p:spTgt spid="14"/>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1+#ppt_w/2"/>
                                          </p:val>
                                        </p:tav>
                                        <p:tav tm="100000">
                                          <p:val>
                                            <p:strVal val="#ppt_x"/>
                                          </p:val>
                                        </p:tav>
                                      </p:tavLst>
                                    </p:anim>
                                    <p:anim calcmode="lin" valueType="num">
                                      <p:cBhvr additive="base">
                                        <p:cTn id="47" dur="3000" fill="hold"/>
                                        <p:tgtEl>
                                          <p:spTgt spid="15"/>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3000" fill="hold"/>
                                        <p:tgtEl>
                                          <p:spTgt spid="16"/>
                                        </p:tgtEl>
                                        <p:attrNameLst>
                                          <p:attrName>ppt_x</p:attrName>
                                        </p:attrNameLst>
                                      </p:cBhvr>
                                      <p:tavLst>
                                        <p:tav tm="0">
                                          <p:val>
                                            <p:strVal val="0-#ppt_w/2"/>
                                          </p:val>
                                        </p:tav>
                                        <p:tav tm="100000">
                                          <p:val>
                                            <p:strVal val="#ppt_x"/>
                                          </p:val>
                                        </p:tav>
                                      </p:tavLst>
                                    </p:anim>
                                    <p:anim calcmode="lin" valueType="num">
                                      <p:cBhvr additive="base">
                                        <p:cTn id="51" dur="3000" fill="hold"/>
                                        <p:tgtEl>
                                          <p:spTgt spid="16"/>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0-#ppt_w/2"/>
                                          </p:val>
                                        </p:tav>
                                        <p:tav tm="100000">
                                          <p:val>
                                            <p:strVal val="#ppt_x"/>
                                          </p:val>
                                        </p:tav>
                                      </p:tavLst>
                                    </p:anim>
                                    <p:anim calcmode="lin" valueType="num">
                                      <p:cBhvr additive="base">
                                        <p:cTn id="55" dur="3000" fill="hold"/>
                                        <p:tgtEl>
                                          <p:spTgt spid="17"/>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3000" fill="hold"/>
                                        <p:tgtEl>
                                          <p:spTgt spid="18"/>
                                        </p:tgtEl>
                                        <p:attrNameLst>
                                          <p:attrName>ppt_x</p:attrName>
                                        </p:attrNameLst>
                                      </p:cBhvr>
                                      <p:tavLst>
                                        <p:tav tm="0">
                                          <p:val>
                                            <p:strVal val="0-#ppt_w/2"/>
                                          </p:val>
                                        </p:tav>
                                        <p:tav tm="100000">
                                          <p:val>
                                            <p:strVal val="#ppt_x"/>
                                          </p:val>
                                        </p:tav>
                                      </p:tavLst>
                                    </p:anim>
                                    <p:anim calcmode="lin" valueType="num">
                                      <p:cBhvr additive="base">
                                        <p:cTn id="59" dur="3000" fill="hold"/>
                                        <p:tgtEl>
                                          <p:spTgt spid="18"/>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3000" fill="hold"/>
                                        <p:tgtEl>
                                          <p:spTgt spid="19"/>
                                        </p:tgtEl>
                                        <p:attrNameLst>
                                          <p:attrName>ppt_x</p:attrName>
                                        </p:attrNameLst>
                                      </p:cBhvr>
                                      <p:tavLst>
                                        <p:tav tm="0">
                                          <p:val>
                                            <p:strVal val="0-#ppt_w/2"/>
                                          </p:val>
                                        </p:tav>
                                        <p:tav tm="100000">
                                          <p:val>
                                            <p:strVal val="#ppt_x"/>
                                          </p:val>
                                        </p:tav>
                                      </p:tavLst>
                                    </p:anim>
                                    <p:anim calcmode="lin" valueType="num">
                                      <p:cBhvr additive="base">
                                        <p:cTn id="63" dur="3000" fill="hold"/>
                                        <p:tgtEl>
                                          <p:spTgt spid="19"/>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additive="base">
                                        <p:cTn id="66" dur="3000" fill="hold"/>
                                        <p:tgtEl>
                                          <p:spTgt spid="20"/>
                                        </p:tgtEl>
                                        <p:attrNameLst>
                                          <p:attrName>ppt_x</p:attrName>
                                        </p:attrNameLst>
                                      </p:cBhvr>
                                      <p:tavLst>
                                        <p:tav tm="0">
                                          <p:val>
                                            <p:strVal val="0-#ppt_w/2"/>
                                          </p:val>
                                        </p:tav>
                                        <p:tav tm="100000">
                                          <p:val>
                                            <p:strVal val="#ppt_x"/>
                                          </p:val>
                                        </p:tav>
                                      </p:tavLst>
                                    </p:anim>
                                    <p:anim calcmode="lin" valueType="num">
                                      <p:cBhvr additive="base">
                                        <p:cTn id="67" dur="3000" fill="hold"/>
                                        <p:tgtEl>
                                          <p:spTgt spid="20"/>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3000" fill="hold"/>
                                        <p:tgtEl>
                                          <p:spTgt spid="21"/>
                                        </p:tgtEl>
                                        <p:attrNameLst>
                                          <p:attrName>ppt_x</p:attrName>
                                        </p:attrNameLst>
                                      </p:cBhvr>
                                      <p:tavLst>
                                        <p:tav tm="0">
                                          <p:val>
                                            <p:strVal val="0-#ppt_w/2"/>
                                          </p:val>
                                        </p:tav>
                                        <p:tav tm="100000">
                                          <p:val>
                                            <p:strVal val="#ppt_x"/>
                                          </p:val>
                                        </p:tav>
                                      </p:tavLst>
                                    </p:anim>
                                    <p:anim calcmode="lin" valueType="num">
                                      <p:cBhvr additive="base">
                                        <p:cTn id="71" dur="3000" fill="hold"/>
                                        <p:tgtEl>
                                          <p:spTgt spid="21"/>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2"/>
                                        </p:tgtEl>
                                        <p:attrNameLst>
                                          <p:attrName>style.visibility</p:attrName>
                                        </p:attrNameLst>
                                      </p:cBhvr>
                                      <p:to>
                                        <p:strVal val="visible"/>
                                      </p:to>
                                    </p:set>
                                    <p:anim calcmode="lin" valueType="num">
                                      <p:cBhvr additive="base">
                                        <p:cTn id="74" dur="3000" fill="hold"/>
                                        <p:tgtEl>
                                          <p:spTgt spid="22"/>
                                        </p:tgtEl>
                                        <p:attrNameLst>
                                          <p:attrName>ppt_x</p:attrName>
                                        </p:attrNameLst>
                                      </p:cBhvr>
                                      <p:tavLst>
                                        <p:tav tm="0">
                                          <p:val>
                                            <p:strVal val="0-#ppt_w/2"/>
                                          </p:val>
                                        </p:tav>
                                        <p:tav tm="100000">
                                          <p:val>
                                            <p:strVal val="#ppt_x"/>
                                          </p:val>
                                        </p:tav>
                                      </p:tavLst>
                                    </p:anim>
                                    <p:anim calcmode="lin" valueType="num">
                                      <p:cBhvr additive="base">
                                        <p:cTn id="75" dur="3000" fill="hold"/>
                                        <p:tgtEl>
                                          <p:spTgt spid="22"/>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3"/>
                                        </p:tgtEl>
                                        <p:attrNameLst>
                                          <p:attrName>style.visibility</p:attrName>
                                        </p:attrNameLst>
                                      </p:cBhvr>
                                      <p:to>
                                        <p:strVal val="visible"/>
                                      </p:to>
                                    </p:set>
                                    <p:anim calcmode="lin" valueType="num">
                                      <p:cBhvr additive="base">
                                        <p:cTn id="78" dur="3000" fill="hold"/>
                                        <p:tgtEl>
                                          <p:spTgt spid="23"/>
                                        </p:tgtEl>
                                        <p:attrNameLst>
                                          <p:attrName>ppt_x</p:attrName>
                                        </p:attrNameLst>
                                      </p:cBhvr>
                                      <p:tavLst>
                                        <p:tav tm="0">
                                          <p:val>
                                            <p:strVal val="0-#ppt_w/2"/>
                                          </p:val>
                                        </p:tav>
                                        <p:tav tm="100000">
                                          <p:val>
                                            <p:strVal val="#ppt_x"/>
                                          </p:val>
                                        </p:tav>
                                      </p:tavLst>
                                    </p:anim>
                                    <p:anim calcmode="lin" valueType="num">
                                      <p:cBhvr additive="base">
                                        <p:cTn id="79" dur="3000" fill="hold"/>
                                        <p:tgtEl>
                                          <p:spTgt spid="23"/>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24"/>
                                        </p:tgtEl>
                                        <p:attrNameLst>
                                          <p:attrName>style.visibility</p:attrName>
                                        </p:attrNameLst>
                                      </p:cBhvr>
                                      <p:to>
                                        <p:strVal val="visible"/>
                                      </p:to>
                                    </p:set>
                                    <p:anim calcmode="lin" valueType="num">
                                      <p:cBhvr additive="base">
                                        <p:cTn id="82" dur="3000" fill="hold"/>
                                        <p:tgtEl>
                                          <p:spTgt spid="24"/>
                                        </p:tgtEl>
                                        <p:attrNameLst>
                                          <p:attrName>ppt_x</p:attrName>
                                        </p:attrNameLst>
                                      </p:cBhvr>
                                      <p:tavLst>
                                        <p:tav tm="0">
                                          <p:val>
                                            <p:strVal val="0-#ppt_w/2"/>
                                          </p:val>
                                        </p:tav>
                                        <p:tav tm="100000">
                                          <p:val>
                                            <p:strVal val="#ppt_x"/>
                                          </p:val>
                                        </p:tav>
                                      </p:tavLst>
                                    </p:anim>
                                    <p:anim calcmode="lin" valueType="num">
                                      <p:cBhvr additive="base">
                                        <p:cTn id="83" dur="3000" fill="hold"/>
                                        <p:tgtEl>
                                          <p:spTgt spid="24"/>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25"/>
                                        </p:tgtEl>
                                        <p:attrNameLst>
                                          <p:attrName>style.visibility</p:attrName>
                                        </p:attrNameLst>
                                      </p:cBhvr>
                                      <p:to>
                                        <p:strVal val="visible"/>
                                      </p:to>
                                    </p:set>
                                    <p:anim calcmode="lin" valueType="num">
                                      <p:cBhvr additive="base">
                                        <p:cTn id="86" dur="3000" fill="hold"/>
                                        <p:tgtEl>
                                          <p:spTgt spid="25"/>
                                        </p:tgtEl>
                                        <p:attrNameLst>
                                          <p:attrName>ppt_x</p:attrName>
                                        </p:attrNameLst>
                                      </p:cBhvr>
                                      <p:tavLst>
                                        <p:tav tm="0">
                                          <p:val>
                                            <p:strVal val="0-#ppt_w/2"/>
                                          </p:val>
                                        </p:tav>
                                        <p:tav tm="100000">
                                          <p:val>
                                            <p:strVal val="#ppt_x"/>
                                          </p:val>
                                        </p:tav>
                                      </p:tavLst>
                                    </p:anim>
                                    <p:anim calcmode="lin" valueType="num">
                                      <p:cBhvr additive="base">
                                        <p:cTn id="87" dur="3000" fill="hold"/>
                                        <p:tgtEl>
                                          <p:spTgt spid="25"/>
                                        </p:tgtEl>
                                        <p:attrNameLst>
                                          <p:attrName>ppt_y</p:attrName>
                                        </p:attrNameLst>
                                      </p:cBhvr>
                                      <p:tavLst>
                                        <p:tav tm="0">
                                          <p:val>
                                            <p:strVal val="#ppt_y"/>
                                          </p:val>
                                        </p:tav>
                                        <p:tav tm="100000">
                                          <p:val>
                                            <p:strVal val="#ppt_y"/>
                                          </p:val>
                                        </p:tav>
                                      </p:tavLst>
                                    </p:anim>
                                  </p:childTnLst>
                                </p:cTn>
                              </p:par>
                            </p:childTnLst>
                          </p:cTn>
                        </p:par>
                        <p:par>
                          <p:cTn id="88" fill="hold">
                            <p:stCondLst>
                              <p:cond delay="3000"/>
                            </p:stCondLst>
                            <p:childTnLst>
                              <p:par>
                                <p:cTn id="89" presetID="2" presetClass="exit" presetSubtype="4" fill="hold" grpId="1" nodeType="afterEffect">
                                  <p:stCondLst>
                                    <p:cond delay="0"/>
                                  </p:stCondLst>
                                  <p:childTnLst>
                                    <p:anim calcmode="lin" valueType="num">
                                      <p:cBhvr additive="base">
                                        <p:cTn id="90" dur="3000"/>
                                        <p:tgtEl>
                                          <p:spTgt spid="5"/>
                                        </p:tgtEl>
                                        <p:attrNameLst>
                                          <p:attrName>ppt_x</p:attrName>
                                        </p:attrNameLst>
                                      </p:cBhvr>
                                      <p:tavLst>
                                        <p:tav tm="0">
                                          <p:val>
                                            <p:strVal val="ppt_x"/>
                                          </p:val>
                                        </p:tav>
                                        <p:tav tm="100000">
                                          <p:val>
                                            <p:strVal val="ppt_x"/>
                                          </p:val>
                                        </p:tav>
                                      </p:tavLst>
                                    </p:anim>
                                    <p:anim calcmode="lin" valueType="num">
                                      <p:cBhvr additive="base">
                                        <p:cTn id="91" dur="3000"/>
                                        <p:tgtEl>
                                          <p:spTgt spid="5"/>
                                        </p:tgtEl>
                                        <p:attrNameLst>
                                          <p:attrName>ppt_y</p:attrName>
                                        </p:attrNameLst>
                                      </p:cBhvr>
                                      <p:tavLst>
                                        <p:tav tm="0">
                                          <p:val>
                                            <p:strVal val="ppt_y"/>
                                          </p:val>
                                        </p:tav>
                                        <p:tav tm="100000">
                                          <p:val>
                                            <p:strVal val="1+ppt_h/2"/>
                                          </p:val>
                                        </p:tav>
                                      </p:tavLst>
                                    </p:anim>
                                    <p:set>
                                      <p:cBhvr>
                                        <p:cTn id="92" dur="1" fill="hold">
                                          <p:stCondLst>
                                            <p:cond delay="2999"/>
                                          </p:stCondLst>
                                        </p:cTn>
                                        <p:tgtEl>
                                          <p:spTgt spid="5"/>
                                        </p:tgtEl>
                                        <p:attrNameLst>
                                          <p:attrName>style.visibility</p:attrName>
                                        </p:attrNameLst>
                                      </p:cBhvr>
                                      <p:to>
                                        <p:strVal val="hidden"/>
                                      </p:to>
                                    </p:set>
                                  </p:childTnLst>
                                </p:cTn>
                              </p:par>
                              <p:par>
                                <p:cTn id="93" presetID="2" presetClass="exit" presetSubtype="4" fill="hold" grpId="1" nodeType="withEffect">
                                  <p:stCondLst>
                                    <p:cond delay="0"/>
                                  </p:stCondLst>
                                  <p:childTnLst>
                                    <p:anim calcmode="lin" valueType="num">
                                      <p:cBhvr additive="base">
                                        <p:cTn id="94" dur="3000"/>
                                        <p:tgtEl>
                                          <p:spTgt spid="7"/>
                                        </p:tgtEl>
                                        <p:attrNameLst>
                                          <p:attrName>ppt_x</p:attrName>
                                        </p:attrNameLst>
                                      </p:cBhvr>
                                      <p:tavLst>
                                        <p:tav tm="0">
                                          <p:val>
                                            <p:strVal val="ppt_x"/>
                                          </p:val>
                                        </p:tav>
                                        <p:tav tm="100000">
                                          <p:val>
                                            <p:strVal val="ppt_x"/>
                                          </p:val>
                                        </p:tav>
                                      </p:tavLst>
                                    </p:anim>
                                    <p:anim calcmode="lin" valueType="num">
                                      <p:cBhvr additive="base">
                                        <p:cTn id="95" dur="3000"/>
                                        <p:tgtEl>
                                          <p:spTgt spid="7"/>
                                        </p:tgtEl>
                                        <p:attrNameLst>
                                          <p:attrName>ppt_y</p:attrName>
                                        </p:attrNameLst>
                                      </p:cBhvr>
                                      <p:tavLst>
                                        <p:tav tm="0">
                                          <p:val>
                                            <p:strVal val="ppt_y"/>
                                          </p:val>
                                        </p:tav>
                                        <p:tav tm="100000">
                                          <p:val>
                                            <p:strVal val="1+ppt_h/2"/>
                                          </p:val>
                                        </p:tav>
                                      </p:tavLst>
                                    </p:anim>
                                    <p:set>
                                      <p:cBhvr>
                                        <p:cTn id="96" dur="1" fill="hold">
                                          <p:stCondLst>
                                            <p:cond delay="2999"/>
                                          </p:stCondLst>
                                        </p:cTn>
                                        <p:tgtEl>
                                          <p:spTgt spid="7"/>
                                        </p:tgtEl>
                                        <p:attrNameLst>
                                          <p:attrName>style.visibility</p:attrName>
                                        </p:attrNameLst>
                                      </p:cBhvr>
                                      <p:to>
                                        <p:strVal val="hidden"/>
                                      </p:to>
                                    </p:set>
                                  </p:childTnLst>
                                </p:cTn>
                              </p:par>
                              <p:par>
                                <p:cTn id="97" presetID="2" presetClass="exit" presetSubtype="4" fill="hold" grpId="1" nodeType="withEffect">
                                  <p:stCondLst>
                                    <p:cond delay="0"/>
                                  </p:stCondLst>
                                  <p:childTnLst>
                                    <p:anim calcmode="lin" valueType="num">
                                      <p:cBhvr additive="base">
                                        <p:cTn id="98" dur="3000"/>
                                        <p:tgtEl>
                                          <p:spTgt spid="8"/>
                                        </p:tgtEl>
                                        <p:attrNameLst>
                                          <p:attrName>ppt_x</p:attrName>
                                        </p:attrNameLst>
                                      </p:cBhvr>
                                      <p:tavLst>
                                        <p:tav tm="0">
                                          <p:val>
                                            <p:strVal val="ppt_x"/>
                                          </p:val>
                                        </p:tav>
                                        <p:tav tm="100000">
                                          <p:val>
                                            <p:strVal val="ppt_x"/>
                                          </p:val>
                                        </p:tav>
                                      </p:tavLst>
                                    </p:anim>
                                    <p:anim calcmode="lin" valueType="num">
                                      <p:cBhvr additive="base">
                                        <p:cTn id="99" dur="3000"/>
                                        <p:tgtEl>
                                          <p:spTgt spid="8"/>
                                        </p:tgtEl>
                                        <p:attrNameLst>
                                          <p:attrName>ppt_y</p:attrName>
                                        </p:attrNameLst>
                                      </p:cBhvr>
                                      <p:tavLst>
                                        <p:tav tm="0">
                                          <p:val>
                                            <p:strVal val="ppt_y"/>
                                          </p:val>
                                        </p:tav>
                                        <p:tav tm="100000">
                                          <p:val>
                                            <p:strVal val="1+ppt_h/2"/>
                                          </p:val>
                                        </p:tav>
                                      </p:tavLst>
                                    </p:anim>
                                    <p:set>
                                      <p:cBhvr>
                                        <p:cTn id="100" dur="1" fill="hold">
                                          <p:stCondLst>
                                            <p:cond delay="2999"/>
                                          </p:stCondLst>
                                        </p:cTn>
                                        <p:tgtEl>
                                          <p:spTgt spid="8"/>
                                        </p:tgtEl>
                                        <p:attrNameLst>
                                          <p:attrName>style.visibility</p:attrName>
                                        </p:attrNameLst>
                                      </p:cBhvr>
                                      <p:to>
                                        <p:strVal val="hidden"/>
                                      </p:to>
                                    </p:set>
                                  </p:childTnLst>
                                </p:cTn>
                              </p:par>
                              <p:par>
                                <p:cTn id="101" presetID="2" presetClass="exit" presetSubtype="4" fill="hold" grpId="1" nodeType="withEffect">
                                  <p:stCondLst>
                                    <p:cond delay="0"/>
                                  </p:stCondLst>
                                  <p:childTnLst>
                                    <p:anim calcmode="lin" valueType="num">
                                      <p:cBhvr additive="base">
                                        <p:cTn id="102" dur="3000"/>
                                        <p:tgtEl>
                                          <p:spTgt spid="9"/>
                                        </p:tgtEl>
                                        <p:attrNameLst>
                                          <p:attrName>ppt_x</p:attrName>
                                        </p:attrNameLst>
                                      </p:cBhvr>
                                      <p:tavLst>
                                        <p:tav tm="0">
                                          <p:val>
                                            <p:strVal val="ppt_x"/>
                                          </p:val>
                                        </p:tav>
                                        <p:tav tm="100000">
                                          <p:val>
                                            <p:strVal val="ppt_x"/>
                                          </p:val>
                                        </p:tav>
                                      </p:tavLst>
                                    </p:anim>
                                    <p:anim calcmode="lin" valueType="num">
                                      <p:cBhvr additive="base">
                                        <p:cTn id="103" dur="3000"/>
                                        <p:tgtEl>
                                          <p:spTgt spid="9"/>
                                        </p:tgtEl>
                                        <p:attrNameLst>
                                          <p:attrName>ppt_y</p:attrName>
                                        </p:attrNameLst>
                                      </p:cBhvr>
                                      <p:tavLst>
                                        <p:tav tm="0">
                                          <p:val>
                                            <p:strVal val="ppt_y"/>
                                          </p:val>
                                        </p:tav>
                                        <p:tav tm="100000">
                                          <p:val>
                                            <p:strVal val="1+ppt_h/2"/>
                                          </p:val>
                                        </p:tav>
                                      </p:tavLst>
                                    </p:anim>
                                    <p:set>
                                      <p:cBhvr>
                                        <p:cTn id="104" dur="1" fill="hold">
                                          <p:stCondLst>
                                            <p:cond delay="2999"/>
                                          </p:stCondLst>
                                        </p:cTn>
                                        <p:tgtEl>
                                          <p:spTgt spid="9"/>
                                        </p:tgtEl>
                                        <p:attrNameLst>
                                          <p:attrName>style.visibility</p:attrName>
                                        </p:attrNameLst>
                                      </p:cBhvr>
                                      <p:to>
                                        <p:strVal val="hidden"/>
                                      </p:to>
                                    </p:set>
                                  </p:childTnLst>
                                </p:cTn>
                              </p:par>
                              <p:par>
                                <p:cTn id="105" presetID="2" presetClass="exit" presetSubtype="4" fill="hold" grpId="1" nodeType="withEffect">
                                  <p:stCondLst>
                                    <p:cond delay="0"/>
                                  </p:stCondLst>
                                  <p:childTnLst>
                                    <p:anim calcmode="lin" valueType="num">
                                      <p:cBhvr additive="base">
                                        <p:cTn id="106" dur="3000"/>
                                        <p:tgtEl>
                                          <p:spTgt spid="10"/>
                                        </p:tgtEl>
                                        <p:attrNameLst>
                                          <p:attrName>ppt_x</p:attrName>
                                        </p:attrNameLst>
                                      </p:cBhvr>
                                      <p:tavLst>
                                        <p:tav tm="0">
                                          <p:val>
                                            <p:strVal val="ppt_x"/>
                                          </p:val>
                                        </p:tav>
                                        <p:tav tm="100000">
                                          <p:val>
                                            <p:strVal val="ppt_x"/>
                                          </p:val>
                                        </p:tav>
                                      </p:tavLst>
                                    </p:anim>
                                    <p:anim calcmode="lin" valueType="num">
                                      <p:cBhvr additive="base">
                                        <p:cTn id="107" dur="3000"/>
                                        <p:tgtEl>
                                          <p:spTgt spid="10"/>
                                        </p:tgtEl>
                                        <p:attrNameLst>
                                          <p:attrName>ppt_y</p:attrName>
                                        </p:attrNameLst>
                                      </p:cBhvr>
                                      <p:tavLst>
                                        <p:tav tm="0">
                                          <p:val>
                                            <p:strVal val="ppt_y"/>
                                          </p:val>
                                        </p:tav>
                                        <p:tav tm="100000">
                                          <p:val>
                                            <p:strVal val="1+ppt_h/2"/>
                                          </p:val>
                                        </p:tav>
                                      </p:tavLst>
                                    </p:anim>
                                    <p:set>
                                      <p:cBhvr>
                                        <p:cTn id="108" dur="1" fill="hold">
                                          <p:stCondLst>
                                            <p:cond delay="2999"/>
                                          </p:stCondLst>
                                        </p:cTn>
                                        <p:tgtEl>
                                          <p:spTgt spid="10"/>
                                        </p:tgtEl>
                                        <p:attrNameLst>
                                          <p:attrName>style.visibility</p:attrName>
                                        </p:attrNameLst>
                                      </p:cBhvr>
                                      <p:to>
                                        <p:strVal val="hidden"/>
                                      </p:to>
                                    </p:set>
                                  </p:childTnLst>
                                </p:cTn>
                              </p:par>
                              <p:par>
                                <p:cTn id="109" presetID="2" presetClass="exit" presetSubtype="4" fill="hold" grpId="1" nodeType="withEffect">
                                  <p:stCondLst>
                                    <p:cond delay="0"/>
                                  </p:stCondLst>
                                  <p:childTnLst>
                                    <p:anim calcmode="lin" valueType="num">
                                      <p:cBhvr additive="base">
                                        <p:cTn id="110" dur="3000"/>
                                        <p:tgtEl>
                                          <p:spTgt spid="11"/>
                                        </p:tgtEl>
                                        <p:attrNameLst>
                                          <p:attrName>ppt_x</p:attrName>
                                        </p:attrNameLst>
                                      </p:cBhvr>
                                      <p:tavLst>
                                        <p:tav tm="0">
                                          <p:val>
                                            <p:strVal val="ppt_x"/>
                                          </p:val>
                                        </p:tav>
                                        <p:tav tm="100000">
                                          <p:val>
                                            <p:strVal val="ppt_x"/>
                                          </p:val>
                                        </p:tav>
                                      </p:tavLst>
                                    </p:anim>
                                    <p:anim calcmode="lin" valueType="num">
                                      <p:cBhvr additive="base">
                                        <p:cTn id="111" dur="3000"/>
                                        <p:tgtEl>
                                          <p:spTgt spid="11"/>
                                        </p:tgtEl>
                                        <p:attrNameLst>
                                          <p:attrName>ppt_y</p:attrName>
                                        </p:attrNameLst>
                                      </p:cBhvr>
                                      <p:tavLst>
                                        <p:tav tm="0">
                                          <p:val>
                                            <p:strVal val="ppt_y"/>
                                          </p:val>
                                        </p:tav>
                                        <p:tav tm="100000">
                                          <p:val>
                                            <p:strVal val="1+ppt_h/2"/>
                                          </p:val>
                                        </p:tav>
                                      </p:tavLst>
                                    </p:anim>
                                    <p:set>
                                      <p:cBhvr>
                                        <p:cTn id="112" dur="1" fill="hold">
                                          <p:stCondLst>
                                            <p:cond delay="2999"/>
                                          </p:stCondLst>
                                        </p:cTn>
                                        <p:tgtEl>
                                          <p:spTgt spid="11"/>
                                        </p:tgtEl>
                                        <p:attrNameLst>
                                          <p:attrName>style.visibility</p:attrName>
                                        </p:attrNameLst>
                                      </p:cBhvr>
                                      <p:to>
                                        <p:strVal val="hidden"/>
                                      </p:to>
                                    </p:set>
                                  </p:childTnLst>
                                </p:cTn>
                              </p:par>
                              <p:par>
                                <p:cTn id="113" presetID="2" presetClass="exit" presetSubtype="4" fill="hold" grpId="1" nodeType="withEffect">
                                  <p:stCondLst>
                                    <p:cond delay="0"/>
                                  </p:stCondLst>
                                  <p:childTnLst>
                                    <p:anim calcmode="lin" valueType="num">
                                      <p:cBhvr additive="base">
                                        <p:cTn id="114" dur="3000"/>
                                        <p:tgtEl>
                                          <p:spTgt spid="12"/>
                                        </p:tgtEl>
                                        <p:attrNameLst>
                                          <p:attrName>ppt_x</p:attrName>
                                        </p:attrNameLst>
                                      </p:cBhvr>
                                      <p:tavLst>
                                        <p:tav tm="0">
                                          <p:val>
                                            <p:strVal val="ppt_x"/>
                                          </p:val>
                                        </p:tav>
                                        <p:tav tm="100000">
                                          <p:val>
                                            <p:strVal val="ppt_x"/>
                                          </p:val>
                                        </p:tav>
                                      </p:tavLst>
                                    </p:anim>
                                    <p:anim calcmode="lin" valueType="num">
                                      <p:cBhvr additive="base">
                                        <p:cTn id="115" dur="3000"/>
                                        <p:tgtEl>
                                          <p:spTgt spid="12"/>
                                        </p:tgtEl>
                                        <p:attrNameLst>
                                          <p:attrName>ppt_y</p:attrName>
                                        </p:attrNameLst>
                                      </p:cBhvr>
                                      <p:tavLst>
                                        <p:tav tm="0">
                                          <p:val>
                                            <p:strVal val="ppt_y"/>
                                          </p:val>
                                        </p:tav>
                                        <p:tav tm="100000">
                                          <p:val>
                                            <p:strVal val="1+ppt_h/2"/>
                                          </p:val>
                                        </p:tav>
                                      </p:tavLst>
                                    </p:anim>
                                    <p:set>
                                      <p:cBhvr>
                                        <p:cTn id="116" dur="1" fill="hold">
                                          <p:stCondLst>
                                            <p:cond delay="2999"/>
                                          </p:stCondLst>
                                        </p:cTn>
                                        <p:tgtEl>
                                          <p:spTgt spid="12"/>
                                        </p:tgtEl>
                                        <p:attrNameLst>
                                          <p:attrName>style.visibility</p:attrName>
                                        </p:attrNameLst>
                                      </p:cBhvr>
                                      <p:to>
                                        <p:strVal val="hidden"/>
                                      </p:to>
                                    </p:set>
                                  </p:childTnLst>
                                </p:cTn>
                              </p:par>
                              <p:par>
                                <p:cTn id="117" presetID="2" presetClass="exit" presetSubtype="4" fill="hold" grpId="1" nodeType="withEffect">
                                  <p:stCondLst>
                                    <p:cond delay="0"/>
                                  </p:stCondLst>
                                  <p:childTnLst>
                                    <p:anim calcmode="lin" valueType="num">
                                      <p:cBhvr additive="base">
                                        <p:cTn id="118" dur="3000"/>
                                        <p:tgtEl>
                                          <p:spTgt spid="13"/>
                                        </p:tgtEl>
                                        <p:attrNameLst>
                                          <p:attrName>ppt_x</p:attrName>
                                        </p:attrNameLst>
                                      </p:cBhvr>
                                      <p:tavLst>
                                        <p:tav tm="0">
                                          <p:val>
                                            <p:strVal val="ppt_x"/>
                                          </p:val>
                                        </p:tav>
                                        <p:tav tm="100000">
                                          <p:val>
                                            <p:strVal val="ppt_x"/>
                                          </p:val>
                                        </p:tav>
                                      </p:tavLst>
                                    </p:anim>
                                    <p:anim calcmode="lin" valueType="num">
                                      <p:cBhvr additive="base">
                                        <p:cTn id="119" dur="3000"/>
                                        <p:tgtEl>
                                          <p:spTgt spid="13"/>
                                        </p:tgtEl>
                                        <p:attrNameLst>
                                          <p:attrName>ppt_y</p:attrName>
                                        </p:attrNameLst>
                                      </p:cBhvr>
                                      <p:tavLst>
                                        <p:tav tm="0">
                                          <p:val>
                                            <p:strVal val="ppt_y"/>
                                          </p:val>
                                        </p:tav>
                                        <p:tav tm="100000">
                                          <p:val>
                                            <p:strVal val="1+ppt_h/2"/>
                                          </p:val>
                                        </p:tav>
                                      </p:tavLst>
                                    </p:anim>
                                    <p:set>
                                      <p:cBhvr>
                                        <p:cTn id="120" dur="1" fill="hold">
                                          <p:stCondLst>
                                            <p:cond delay="2999"/>
                                          </p:stCondLst>
                                        </p:cTn>
                                        <p:tgtEl>
                                          <p:spTgt spid="13"/>
                                        </p:tgtEl>
                                        <p:attrNameLst>
                                          <p:attrName>style.visibility</p:attrName>
                                        </p:attrNameLst>
                                      </p:cBhvr>
                                      <p:to>
                                        <p:strVal val="hidden"/>
                                      </p:to>
                                    </p:set>
                                  </p:childTnLst>
                                </p:cTn>
                              </p:par>
                              <p:par>
                                <p:cTn id="121" presetID="2" presetClass="exit" presetSubtype="4" fill="hold" grpId="1" nodeType="withEffect">
                                  <p:stCondLst>
                                    <p:cond delay="0"/>
                                  </p:stCondLst>
                                  <p:childTnLst>
                                    <p:anim calcmode="lin" valueType="num">
                                      <p:cBhvr additive="base">
                                        <p:cTn id="122" dur="3000"/>
                                        <p:tgtEl>
                                          <p:spTgt spid="14"/>
                                        </p:tgtEl>
                                        <p:attrNameLst>
                                          <p:attrName>ppt_x</p:attrName>
                                        </p:attrNameLst>
                                      </p:cBhvr>
                                      <p:tavLst>
                                        <p:tav tm="0">
                                          <p:val>
                                            <p:strVal val="ppt_x"/>
                                          </p:val>
                                        </p:tav>
                                        <p:tav tm="100000">
                                          <p:val>
                                            <p:strVal val="ppt_x"/>
                                          </p:val>
                                        </p:tav>
                                      </p:tavLst>
                                    </p:anim>
                                    <p:anim calcmode="lin" valueType="num">
                                      <p:cBhvr additive="base">
                                        <p:cTn id="123" dur="3000"/>
                                        <p:tgtEl>
                                          <p:spTgt spid="14"/>
                                        </p:tgtEl>
                                        <p:attrNameLst>
                                          <p:attrName>ppt_y</p:attrName>
                                        </p:attrNameLst>
                                      </p:cBhvr>
                                      <p:tavLst>
                                        <p:tav tm="0">
                                          <p:val>
                                            <p:strVal val="ppt_y"/>
                                          </p:val>
                                        </p:tav>
                                        <p:tav tm="100000">
                                          <p:val>
                                            <p:strVal val="1+ppt_h/2"/>
                                          </p:val>
                                        </p:tav>
                                      </p:tavLst>
                                    </p:anim>
                                    <p:set>
                                      <p:cBhvr>
                                        <p:cTn id="124" dur="1" fill="hold">
                                          <p:stCondLst>
                                            <p:cond delay="2999"/>
                                          </p:stCondLst>
                                        </p:cTn>
                                        <p:tgtEl>
                                          <p:spTgt spid="14"/>
                                        </p:tgtEl>
                                        <p:attrNameLst>
                                          <p:attrName>style.visibility</p:attrName>
                                        </p:attrNameLst>
                                      </p:cBhvr>
                                      <p:to>
                                        <p:strVal val="hidden"/>
                                      </p:to>
                                    </p:set>
                                  </p:childTnLst>
                                </p:cTn>
                              </p:par>
                              <p:par>
                                <p:cTn id="125" presetID="2" presetClass="exit" presetSubtype="4" fill="hold" grpId="1" nodeType="withEffect">
                                  <p:stCondLst>
                                    <p:cond delay="0"/>
                                  </p:stCondLst>
                                  <p:childTnLst>
                                    <p:anim calcmode="lin" valueType="num">
                                      <p:cBhvr additive="base">
                                        <p:cTn id="126" dur="3000"/>
                                        <p:tgtEl>
                                          <p:spTgt spid="15"/>
                                        </p:tgtEl>
                                        <p:attrNameLst>
                                          <p:attrName>ppt_x</p:attrName>
                                        </p:attrNameLst>
                                      </p:cBhvr>
                                      <p:tavLst>
                                        <p:tav tm="0">
                                          <p:val>
                                            <p:strVal val="ppt_x"/>
                                          </p:val>
                                        </p:tav>
                                        <p:tav tm="100000">
                                          <p:val>
                                            <p:strVal val="ppt_x"/>
                                          </p:val>
                                        </p:tav>
                                      </p:tavLst>
                                    </p:anim>
                                    <p:anim calcmode="lin" valueType="num">
                                      <p:cBhvr additive="base">
                                        <p:cTn id="127" dur="3000"/>
                                        <p:tgtEl>
                                          <p:spTgt spid="15"/>
                                        </p:tgtEl>
                                        <p:attrNameLst>
                                          <p:attrName>ppt_y</p:attrName>
                                        </p:attrNameLst>
                                      </p:cBhvr>
                                      <p:tavLst>
                                        <p:tav tm="0">
                                          <p:val>
                                            <p:strVal val="ppt_y"/>
                                          </p:val>
                                        </p:tav>
                                        <p:tav tm="100000">
                                          <p:val>
                                            <p:strVal val="1+ppt_h/2"/>
                                          </p:val>
                                        </p:tav>
                                      </p:tavLst>
                                    </p:anim>
                                    <p:set>
                                      <p:cBhvr>
                                        <p:cTn id="128" dur="1" fill="hold">
                                          <p:stCondLst>
                                            <p:cond delay="2999"/>
                                          </p:stCondLst>
                                        </p:cTn>
                                        <p:tgtEl>
                                          <p:spTgt spid="15"/>
                                        </p:tgtEl>
                                        <p:attrNameLst>
                                          <p:attrName>style.visibility</p:attrName>
                                        </p:attrNameLst>
                                      </p:cBhvr>
                                      <p:to>
                                        <p:strVal val="hidden"/>
                                      </p:to>
                                    </p:set>
                                  </p:childTnLst>
                                </p:cTn>
                              </p:par>
                              <p:par>
                                <p:cTn id="129" presetID="2" presetClass="exit" presetSubtype="1" fill="hold" grpId="1" nodeType="withEffect">
                                  <p:stCondLst>
                                    <p:cond delay="0"/>
                                  </p:stCondLst>
                                  <p:childTnLst>
                                    <p:anim calcmode="lin" valueType="num">
                                      <p:cBhvr additive="base">
                                        <p:cTn id="130" dur="3000"/>
                                        <p:tgtEl>
                                          <p:spTgt spid="16"/>
                                        </p:tgtEl>
                                        <p:attrNameLst>
                                          <p:attrName>ppt_x</p:attrName>
                                        </p:attrNameLst>
                                      </p:cBhvr>
                                      <p:tavLst>
                                        <p:tav tm="0">
                                          <p:val>
                                            <p:strVal val="ppt_x"/>
                                          </p:val>
                                        </p:tav>
                                        <p:tav tm="100000">
                                          <p:val>
                                            <p:strVal val="ppt_x"/>
                                          </p:val>
                                        </p:tav>
                                      </p:tavLst>
                                    </p:anim>
                                    <p:anim calcmode="lin" valueType="num">
                                      <p:cBhvr additive="base">
                                        <p:cTn id="131" dur="3000"/>
                                        <p:tgtEl>
                                          <p:spTgt spid="16"/>
                                        </p:tgtEl>
                                        <p:attrNameLst>
                                          <p:attrName>ppt_y</p:attrName>
                                        </p:attrNameLst>
                                      </p:cBhvr>
                                      <p:tavLst>
                                        <p:tav tm="0">
                                          <p:val>
                                            <p:strVal val="ppt_y"/>
                                          </p:val>
                                        </p:tav>
                                        <p:tav tm="100000">
                                          <p:val>
                                            <p:strVal val="0-ppt_h/2"/>
                                          </p:val>
                                        </p:tav>
                                      </p:tavLst>
                                    </p:anim>
                                    <p:set>
                                      <p:cBhvr>
                                        <p:cTn id="132" dur="1" fill="hold">
                                          <p:stCondLst>
                                            <p:cond delay="2999"/>
                                          </p:stCondLst>
                                        </p:cTn>
                                        <p:tgtEl>
                                          <p:spTgt spid="16"/>
                                        </p:tgtEl>
                                        <p:attrNameLst>
                                          <p:attrName>style.visibility</p:attrName>
                                        </p:attrNameLst>
                                      </p:cBhvr>
                                      <p:to>
                                        <p:strVal val="hidden"/>
                                      </p:to>
                                    </p:set>
                                  </p:childTnLst>
                                </p:cTn>
                              </p:par>
                              <p:par>
                                <p:cTn id="133" presetID="2" presetClass="exit" presetSubtype="1" fill="hold" grpId="1" nodeType="withEffect">
                                  <p:stCondLst>
                                    <p:cond delay="0"/>
                                  </p:stCondLst>
                                  <p:childTnLst>
                                    <p:anim calcmode="lin" valueType="num">
                                      <p:cBhvr additive="base">
                                        <p:cTn id="134" dur="3000"/>
                                        <p:tgtEl>
                                          <p:spTgt spid="17"/>
                                        </p:tgtEl>
                                        <p:attrNameLst>
                                          <p:attrName>ppt_x</p:attrName>
                                        </p:attrNameLst>
                                      </p:cBhvr>
                                      <p:tavLst>
                                        <p:tav tm="0">
                                          <p:val>
                                            <p:strVal val="ppt_x"/>
                                          </p:val>
                                        </p:tav>
                                        <p:tav tm="100000">
                                          <p:val>
                                            <p:strVal val="ppt_x"/>
                                          </p:val>
                                        </p:tav>
                                      </p:tavLst>
                                    </p:anim>
                                    <p:anim calcmode="lin" valueType="num">
                                      <p:cBhvr additive="base">
                                        <p:cTn id="135" dur="3000"/>
                                        <p:tgtEl>
                                          <p:spTgt spid="17"/>
                                        </p:tgtEl>
                                        <p:attrNameLst>
                                          <p:attrName>ppt_y</p:attrName>
                                        </p:attrNameLst>
                                      </p:cBhvr>
                                      <p:tavLst>
                                        <p:tav tm="0">
                                          <p:val>
                                            <p:strVal val="ppt_y"/>
                                          </p:val>
                                        </p:tav>
                                        <p:tav tm="100000">
                                          <p:val>
                                            <p:strVal val="0-ppt_h/2"/>
                                          </p:val>
                                        </p:tav>
                                      </p:tavLst>
                                    </p:anim>
                                    <p:set>
                                      <p:cBhvr>
                                        <p:cTn id="136" dur="1" fill="hold">
                                          <p:stCondLst>
                                            <p:cond delay="2999"/>
                                          </p:stCondLst>
                                        </p:cTn>
                                        <p:tgtEl>
                                          <p:spTgt spid="17"/>
                                        </p:tgtEl>
                                        <p:attrNameLst>
                                          <p:attrName>style.visibility</p:attrName>
                                        </p:attrNameLst>
                                      </p:cBhvr>
                                      <p:to>
                                        <p:strVal val="hidden"/>
                                      </p:to>
                                    </p:set>
                                  </p:childTnLst>
                                </p:cTn>
                              </p:par>
                              <p:par>
                                <p:cTn id="137" presetID="2" presetClass="exit" presetSubtype="1" fill="hold" grpId="1" nodeType="withEffect">
                                  <p:stCondLst>
                                    <p:cond delay="0"/>
                                  </p:stCondLst>
                                  <p:childTnLst>
                                    <p:anim calcmode="lin" valueType="num">
                                      <p:cBhvr additive="base">
                                        <p:cTn id="138" dur="3000"/>
                                        <p:tgtEl>
                                          <p:spTgt spid="18"/>
                                        </p:tgtEl>
                                        <p:attrNameLst>
                                          <p:attrName>ppt_x</p:attrName>
                                        </p:attrNameLst>
                                      </p:cBhvr>
                                      <p:tavLst>
                                        <p:tav tm="0">
                                          <p:val>
                                            <p:strVal val="ppt_x"/>
                                          </p:val>
                                        </p:tav>
                                        <p:tav tm="100000">
                                          <p:val>
                                            <p:strVal val="ppt_x"/>
                                          </p:val>
                                        </p:tav>
                                      </p:tavLst>
                                    </p:anim>
                                    <p:anim calcmode="lin" valueType="num">
                                      <p:cBhvr additive="base">
                                        <p:cTn id="139" dur="3000"/>
                                        <p:tgtEl>
                                          <p:spTgt spid="18"/>
                                        </p:tgtEl>
                                        <p:attrNameLst>
                                          <p:attrName>ppt_y</p:attrName>
                                        </p:attrNameLst>
                                      </p:cBhvr>
                                      <p:tavLst>
                                        <p:tav tm="0">
                                          <p:val>
                                            <p:strVal val="ppt_y"/>
                                          </p:val>
                                        </p:tav>
                                        <p:tav tm="100000">
                                          <p:val>
                                            <p:strVal val="0-ppt_h/2"/>
                                          </p:val>
                                        </p:tav>
                                      </p:tavLst>
                                    </p:anim>
                                    <p:set>
                                      <p:cBhvr>
                                        <p:cTn id="140" dur="1" fill="hold">
                                          <p:stCondLst>
                                            <p:cond delay="2999"/>
                                          </p:stCondLst>
                                        </p:cTn>
                                        <p:tgtEl>
                                          <p:spTgt spid="18"/>
                                        </p:tgtEl>
                                        <p:attrNameLst>
                                          <p:attrName>style.visibility</p:attrName>
                                        </p:attrNameLst>
                                      </p:cBhvr>
                                      <p:to>
                                        <p:strVal val="hidden"/>
                                      </p:to>
                                    </p:set>
                                  </p:childTnLst>
                                </p:cTn>
                              </p:par>
                              <p:par>
                                <p:cTn id="141" presetID="2" presetClass="exit" presetSubtype="1" fill="hold" grpId="1" nodeType="withEffect">
                                  <p:stCondLst>
                                    <p:cond delay="0"/>
                                  </p:stCondLst>
                                  <p:childTnLst>
                                    <p:anim calcmode="lin" valueType="num">
                                      <p:cBhvr additive="base">
                                        <p:cTn id="142" dur="3000"/>
                                        <p:tgtEl>
                                          <p:spTgt spid="19"/>
                                        </p:tgtEl>
                                        <p:attrNameLst>
                                          <p:attrName>ppt_x</p:attrName>
                                        </p:attrNameLst>
                                      </p:cBhvr>
                                      <p:tavLst>
                                        <p:tav tm="0">
                                          <p:val>
                                            <p:strVal val="ppt_x"/>
                                          </p:val>
                                        </p:tav>
                                        <p:tav tm="100000">
                                          <p:val>
                                            <p:strVal val="ppt_x"/>
                                          </p:val>
                                        </p:tav>
                                      </p:tavLst>
                                    </p:anim>
                                    <p:anim calcmode="lin" valueType="num">
                                      <p:cBhvr additive="base">
                                        <p:cTn id="143" dur="3000"/>
                                        <p:tgtEl>
                                          <p:spTgt spid="19"/>
                                        </p:tgtEl>
                                        <p:attrNameLst>
                                          <p:attrName>ppt_y</p:attrName>
                                        </p:attrNameLst>
                                      </p:cBhvr>
                                      <p:tavLst>
                                        <p:tav tm="0">
                                          <p:val>
                                            <p:strVal val="ppt_y"/>
                                          </p:val>
                                        </p:tav>
                                        <p:tav tm="100000">
                                          <p:val>
                                            <p:strVal val="0-ppt_h/2"/>
                                          </p:val>
                                        </p:tav>
                                      </p:tavLst>
                                    </p:anim>
                                    <p:set>
                                      <p:cBhvr>
                                        <p:cTn id="144" dur="1" fill="hold">
                                          <p:stCondLst>
                                            <p:cond delay="2999"/>
                                          </p:stCondLst>
                                        </p:cTn>
                                        <p:tgtEl>
                                          <p:spTgt spid="19"/>
                                        </p:tgtEl>
                                        <p:attrNameLst>
                                          <p:attrName>style.visibility</p:attrName>
                                        </p:attrNameLst>
                                      </p:cBhvr>
                                      <p:to>
                                        <p:strVal val="hidden"/>
                                      </p:to>
                                    </p:set>
                                  </p:childTnLst>
                                </p:cTn>
                              </p:par>
                              <p:par>
                                <p:cTn id="145" presetID="2" presetClass="exit" presetSubtype="1" fill="hold" grpId="1" nodeType="withEffect">
                                  <p:stCondLst>
                                    <p:cond delay="0"/>
                                  </p:stCondLst>
                                  <p:childTnLst>
                                    <p:anim calcmode="lin" valueType="num">
                                      <p:cBhvr additive="base">
                                        <p:cTn id="146" dur="3000"/>
                                        <p:tgtEl>
                                          <p:spTgt spid="20"/>
                                        </p:tgtEl>
                                        <p:attrNameLst>
                                          <p:attrName>ppt_x</p:attrName>
                                        </p:attrNameLst>
                                      </p:cBhvr>
                                      <p:tavLst>
                                        <p:tav tm="0">
                                          <p:val>
                                            <p:strVal val="ppt_x"/>
                                          </p:val>
                                        </p:tav>
                                        <p:tav tm="100000">
                                          <p:val>
                                            <p:strVal val="ppt_x"/>
                                          </p:val>
                                        </p:tav>
                                      </p:tavLst>
                                    </p:anim>
                                    <p:anim calcmode="lin" valueType="num">
                                      <p:cBhvr additive="base">
                                        <p:cTn id="147" dur="3000"/>
                                        <p:tgtEl>
                                          <p:spTgt spid="20"/>
                                        </p:tgtEl>
                                        <p:attrNameLst>
                                          <p:attrName>ppt_y</p:attrName>
                                        </p:attrNameLst>
                                      </p:cBhvr>
                                      <p:tavLst>
                                        <p:tav tm="0">
                                          <p:val>
                                            <p:strVal val="ppt_y"/>
                                          </p:val>
                                        </p:tav>
                                        <p:tav tm="100000">
                                          <p:val>
                                            <p:strVal val="0-ppt_h/2"/>
                                          </p:val>
                                        </p:tav>
                                      </p:tavLst>
                                    </p:anim>
                                    <p:set>
                                      <p:cBhvr>
                                        <p:cTn id="148" dur="1" fill="hold">
                                          <p:stCondLst>
                                            <p:cond delay="2999"/>
                                          </p:stCondLst>
                                        </p:cTn>
                                        <p:tgtEl>
                                          <p:spTgt spid="20"/>
                                        </p:tgtEl>
                                        <p:attrNameLst>
                                          <p:attrName>style.visibility</p:attrName>
                                        </p:attrNameLst>
                                      </p:cBhvr>
                                      <p:to>
                                        <p:strVal val="hidden"/>
                                      </p:to>
                                    </p:set>
                                  </p:childTnLst>
                                </p:cTn>
                              </p:par>
                              <p:par>
                                <p:cTn id="149" presetID="2" presetClass="exit" presetSubtype="1" fill="hold" grpId="1" nodeType="withEffect">
                                  <p:stCondLst>
                                    <p:cond delay="0"/>
                                  </p:stCondLst>
                                  <p:childTnLst>
                                    <p:anim calcmode="lin" valueType="num">
                                      <p:cBhvr additive="base">
                                        <p:cTn id="150" dur="3000"/>
                                        <p:tgtEl>
                                          <p:spTgt spid="21"/>
                                        </p:tgtEl>
                                        <p:attrNameLst>
                                          <p:attrName>ppt_x</p:attrName>
                                        </p:attrNameLst>
                                      </p:cBhvr>
                                      <p:tavLst>
                                        <p:tav tm="0">
                                          <p:val>
                                            <p:strVal val="ppt_x"/>
                                          </p:val>
                                        </p:tav>
                                        <p:tav tm="100000">
                                          <p:val>
                                            <p:strVal val="ppt_x"/>
                                          </p:val>
                                        </p:tav>
                                      </p:tavLst>
                                    </p:anim>
                                    <p:anim calcmode="lin" valueType="num">
                                      <p:cBhvr additive="base">
                                        <p:cTn id="151" dur="3000"/>
                                        <p:tgtEl>
                                          <p:spTgt spid="21"/>
                                        </p:tgtEl>
                                        <p:attrNameLst>
                                          <p:attrName>ppt_y</p:attrName>
                                        </p:attrNameLst>
                                      </p:cBhvr>
                                      <p:tavLst>
                                        <p:tav tm="0">
                                          <p:val>
                                            <p:strVal val="ppt_y"/>
                                          </p:val>
                                        </p:tav>
                                        <p:tav tm="100000">
                                          <p:val>
                                            <p:strVal val="0-ppt_h/2"/>
                                          </p:val>
                                        </p:tav>
                                      </p:tavLst>
                                    </p:anim>
                                    <p:set>
                                      <p:cBhvr>
                                        <p:cTn id="152" dur="1" fill="hold">
                                          <p:stCondLst>
                                            <p:cond delay="2999"/>
                                          </p:stCondLst>
                                        </p:cTn>
                                        <p:tgtEl>
                                          <p:spTgt spid="21"/>
                                        </p:tgtEl>
                                        <p:attrNameLst>
                                          <p:attrName>style.visibility</p:attrName>
                                        </p:attrNameLst>
                                      </p:cBhvr>
                                      <p:to>
                                        <p:strVal val="hidden"/>
                                      </p:to>
                                    </p:set>
                                  </p:childTnLst>
                                </p:cTn>
                              </p:par>
                              <p:par>
                                <p:cTn id="153" presetID="2" presetClass="exit" presetSubtype="1" fill="hold" grpId="1" nodeType="withEffect">
                                  <p:stCondLst>
                                    <p:cond delay="0"/>
                                  </p:stCondLst>
                                  <p:childTnLst>
                                    <p:anim calcmode="lin" valueType="num">
                                      <p:cBhvr additive="base">
                                        <p:cTn id="154" dur="3000"/>
                                        <p:tgtEl>
                                          <p:spTgt spid="22"/>
                                        </p:tgtEl>
                                        <p:attrNameLst>
                                          <p:attrName>ppt_x</p:attrName>
                                        </p:attrNameLst>
                                      </p:cBhvr>
                                      <p:tavLst>
                                        <p:tav tm="0">
                                          <p:val>
                                            <p:strVal val="ppt_x"/>
                                          </p:val>
                                        </p:tav>
                                        <p:tav tm="100000">
                                          <p:val>
                                            <p:strVal val="ppt_x"/>
                                          </p:val>
                                        </p:tav>
                                      </p:tavLst>
                                    </p:anim>
                                    <p:anim calcmode="lin" valueType="num">
                                      <p:cBhvr additive="base">
                                        <p:cTn id="155" dur="3000"/>
                                        <p:tgtEl>
                                          <p:spTgt spid="22"/>
                                        </p:tgtEl>
                                        <p:attrNameLst>
                                          <p:attrName>ppt_y</p:attrName>
                                        </p:attrNameLst>
                                      </p:cBhvr>
                                      <p:tavLst>
                                        <p:tav tm="0">
                                          <p:val>
                                            <p:strVal val="ppt_y"/>
                                          </p:val>
                                        </p:tav>
                                        <p:tav tm="100000">
                                          <p:val>
                                            <p:strVal val="0-ppt_h/2"/>
                                          </p:val>
                                        </p:tav>
                                      </p:tavLst>
                                    </p:anim>
                                    <p:set>
                                      <p:cBhvr>
                                        <p:cTn id="156" dur="1" fill="hold">
                                          <p:stCondLst>
                                            <p:cond delay="2999"/>
                                          </p:stCondLst>
                                        </p:cTn>
                                        <p:tgtEl>
                                          <p:spTgt spid="22"/>
                                        </p:tgtEl>
                                        <p:attrNameLst>
                                          <p:attrName>style.visibility</p:attrName>
                                        </p:attrNameLst>
                                      </p:cBhvr>
                                      <p:to>
                                        <p:strVal val="hidden"/>
                                      </p:to>
                                    </p:set>
                                  </p:childTnLst>
                                </p:cTn>
                              </p:par>
                              <p:par>
                                <p:cTn id="157" presetID="2" presetClass="exit" presetSubtype="1" fill="hold" grpId="1" nodeType="withEffect">
                                  <p:stCondLst>
                                    <p:cond delay="0"/>
                                  </p:stCondLst>
                                  <p:childTnLst>
                                    <p:anim calcmode="lin" valueType="num">
                                      <p:cBhvr additive="base">
                                        <p:cTn id="158" dur="3000"/>
                                        <p:tgtEl>
                                          <p:spTgt spid="23"/>
                                        </p:tgtEl>
                                        <p:attrNameLst>
                                          <p:attrName>ppt_x</p:attrName>
                                        </p:attrNameLst>
                                      </p:cBhvr>
                                      <p:tavLst>
                                        <p:tav tm="0">
                                          <p:val>
                                            <p:strVal val="ppt_x"/>
                                          </p:val>
                                        </p:tav>
                                        <p:tav tm="100000">
                                          <p:val>
                                            <p:strVal val="ppt_x"/>
                                          </p:val>
                                        </p:tav>
                                      </p:tavLst>
                                    </p:anim>
                                    <p:anim calcmode="lin" valueType="num">
                                      <p:cBhvr additive="base">
                                        <p:cTn id="159" dur="3000"/>
                                        <p:tgtEl>
                                          <p:spTgt spid="23"/>
                                        </p:tgtEl>
                                        <p:attrNameLst>
                                          <p:attrName>ppt_y</p:attrName>
                                        </p:attrNameLst>
                                      </p:cBhvr>
                                      <p:tavLst>
                                        <p:tav tm="0">
                                          <p:val>
                                            <p:strVal val="ppt_y"/>
                                          </p:val>
                                        </p:tav>
                                        <p:tav tm="100000">
                                          <p:val>
                                            <p:strVal val="0-ppt_h/2"/>
                                          </p:val>
                                        </p:tav>
                                      </p:tavLst>
                                    </p:anim>
                                    <p:set>
                                      <p:cBhvr>
                                        <p:cTn id="160" dur="1" fill="hold">
                                          <p:stCondLst>
                                            <p:cond delay="2999"/>
                                          </p:stCondLst>
                                        </p:cTn>
                                        <p:tgtEl>
                                          <p:spTgt spid="23"/>
                                        </p:tgtEl>
                                        <p:attrNameLst>
                                          <p:attrName>style.visibility</p:attrName>
                                        </p:attrNameLst>
                                      </p:cBhvr>
                                      <p:to>
                                        <p:strVal val="hidden"/>
                                      </p:to>
                                    </p:set>
                                  </p:childTnLst>
                                </p:cTn>
                              </p:par>
                              <p:par>
                                <p:cTn id="161" presetID="2" presetClass="exit" presetSubtype="1" fill="hold" grpId="1" nodeType="withEffect">
                                  <p:stCondLst>
                                    <p:cond delay="0"/>
                                  </p:stCondLst>
                                  <p:childTnLst>
                                    <p:anim calcmode="lin" valueType="num">
                                      <p:cBhvr additive="base">
                                        <p:cTn id="162" dur="3000"/>
                                        <p:tgtEl>
                                          <p:spTgt spid="24"/>
                                        </p:tgtEl>
                                        <p:attrNameLst>
                                          <p:attrName>ppt_x</p:attrName>
                                        </p:attrNameLst>
                                      </p:cBhvr>
                                      <p:tavLst>
                                        <p:tav tm="0">
                                          <p:val>
                                            <p:strVal val="ppt_x"/>
                                          </p:val>
                                        </p:tav>
                                        <p:tav tm="100000">
                                          <p:val>
                                            <p:strVal val="ppt_x"/>
                                          </p:val>
                                        </p:tav>
                                      </p:tavLst>
                                    </p:anim>
                                    <p:anim calcmode="lin" valueType="num">
                                      <p:cBhvr additive="base">
                                        <p:cTn id="163" dur="3000"/>
                                        <p:tgtEl>
                                          <p:spTgt spid="24"/>
                                        </p:tgtEl>
                                        <p:attrNameLst>
                                          <p:attrName>ppt_y</p:attrName>
                                        </p:attrNameLst>
                                      </p:cBhvr>
                                      <p:tavLst>
                                        <p:tav tm="0">
                                          <p:val>
                                            <p:strVal val="ppt_y"/>
                                          </p:val>
                                        </p:tav>
                                        <p:tav tm="100000">
                                          <p:val>
                                            <p:strVal val="0-ppt_h/2"/>
                                          </p:val>
                                        </p:tav>
                                      </p:tavLst>
                                    </p:anim>
                                    <p:set>
                                      <p:cBhvr>
                                        <p:cTn id="164" dur="1" fill="hold">
                                          <p:stCondLst>
                                            <p:cond delay="2999"/>
                                          </p:stCondLst>
                                        </p:cTn>
                                        <p:tgtEl>
                                          <p:spTgt spid="24"/>
                                        </p:tgtEl>
                                        <p:attrNameLst>
                                          <p:attrName>style.visibility</p:attrName>
                                        </p:attrNameLst>
                                      </p:cBhvr>
                                      <p:to>
                                        <p:strVal val="hidden"/>
                                      </p:to>
                                    </p:set>
                                  </p:childTnLst>
                                </p:cTn>
                              </p:par>
                              <p:par>
                                <p:cTn id="165" presetID="2" presetClass="exit" presetSubtype="1" fill="hold" grpId="1" nodeType="withEffect">
                                  <p:stCondLst>
                                    <p:cond delay="0"/>
                                  </p:stCondLst>
                                  <p:childTnLst>
                                    <p:anim calcmode="lin" valueType="num">
                                      <p:cBhvr additive="base">
                                        <p:cTn id="166" dur="3000"/>
                                        <p:tgtEl>
                                          <p:spTgt spid="25"/>
                                        </p:tgtEl>
                                        <p:attrNameLst>
                                          <p:attrName>ppt_x</p:attrName>
                                        </p:attrNameLst>
                                      </p:cBhvr>
                                      <p:tavLst>
                                        <p:tav tm="0">
                                          <p:val>
                                            <p:strVal val="ppt_x"/>
                                          </p:val>
                                        </p:tav>
                                        <p:tav tm="100000">
                                          <p:val>
                                            <p:strVal val="ppt_x"/>
                                          </p:val>
                                        </p:tav>
                                      </p:tavLst>
                                    </p:anim>
                                    <p:anim calcmode="lin" valueType="num">
                                      <p:cBhvr additive="base">
                                        <p:cTn id="167" dur="3000"/>
                                        <p:tgtEl>
                                          <p:spTgt spid="25"/>
                                        </p:tgtEl>
                                        <p:attrNameLst>
                                          <p:attrName>ppt_y</p:attrName>
                                        </p:attrNameLst>
                                      </p:cBhvr>
                                      <p:tavLst>
                                        <p:tav tm="0">
                                          <p:val>
                                            <p:strVal val="ppt_y"/>
                                          </p:val>
                                        </p:tav>
                                        <p:tav tm="100000">
                                          <p:val>
                                            <p:strVal val="0-ppt_h/2"/>
                                          </p:val>
                                        </p:tav>
                                      </p:tavLst>
                                    </p:anim>
                                    <p:set>
                                      <p:cBhvr>
                                        <p:cTn id="168" dur="1" fill="hold">
                                          <p:stCondLst>
                                            <p:cond delay="2999"/>
                                          </p:stCondLst>
                                        </p:cTn>
                                        <p:tgtEl>
                                          <p:spTgt spid="25"/>
                                        </p:tgtEl>
                                        <p:attrNameLst>
                                          <p:attrName>style.visibility</p:attrName>
                                        </p:attrNameLst>
                                      </p:cBhvr>
                                      <p:to>
                                        <p:strVal val="hidden"/>
                                      </p:to>
                                    </p:set>
                                  </p:childTnLst>
                                </p:cTn>
                              </p:par>
                              <p:par>
                                <p:cTn id="169" presetID="19" presetClass="exit" presetSubtype="5" fill="hold" grpId="2" nodeType="withEffect">
                                  <p:stCondLst>
                                    <p:cond delay="0"/>
                                  </p:stCondLst>
                                  <p:childTnLst>
                                    <p:anim calcmode="lin" valueType="num">
                                      <p:cBhvr>
                                        <p:cTn id="170" dur="3000"/>
                                        <p:tgtEl>
                                          <p:spTgt spid="16"/>
                                        </p:tgtEl>
                                        <p:attrNameLst>
                                          <p:attrName>ppt_w</p:attrName>
                                        </p:attrNameLst>
                                      </p:cBhvr>
                                      <p:tavLst>
                                        <p:tav tm="0">
                                          <p:val>
                                            <p:strVal val="ppt_w"/>
                                          </p:val>
                                        </p:tav>
                                        <p:tav tm="100000">
                                          <p:val>
                                            <p:strVal val="ppt_w"/>
                                          </p:val>
                                        </p:tav>
                                      </p:tavLst>
                                    </p:anim>
                                    <p:anim calcmode="lin" valueType="num">
                                      <p:cBhvr>
                                        <p:cTn id="171"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2" dur="1" fill="hold">
                                          <p:stCondLst>
                                            <p:cond delay="2999"/>
                                          </p:stCondLst>
                                        </p:cTn>
                                        <p:tgtEl>
                                          <p:spTgt spid="16"/>
                                        </p:tgtEl>
                                        <p:attrNameLst>
                                          <p:attrName>style.visibility</p:attrName>
                                        </p:attrNameLst>
                                      </p:cBhvr>
                                      <p:to>
                                        <p:strVal val="hidden"/>
                                      </p:to>
                                    </p:set>
                                  </p:childTnLst>
                                </p:cTn>
                              </p:par>
                              <p:par>
                                <p:cTn id="173" presetID="19" presetClass="exit" presetSubtype="10" fill="hold" grpId="2" nodeType="withEffect">
                                  <p:stCondLst>
                                    <p:cond delay="0"/>
                                  </p:stCondLst>
                                  <p:childTnLst>
                                    <p:anim calcmode="lin" valueType="num">
                                      <p:cBhvr>
                                        <p:cTn id="174" dur="3000"/>
                                        <p:tgtEl>
                                          <p:spTgt spid="17"/>
                                        </p:tgtEl>
                                        <p:attrNameLst>
                                          <p:attrName>ppt_h</p:attrName>
                                        </p:attrNameLst>
                                      </p:cBhvr>
                                      <p:tavLst>
                                        <p:tav tm="0">
                                          <p:val>
                                            <p:strVal val="ppt_h"/>
                                          </p:val>
                                        </p:tav>
                                        <p:tav tm="100000">
                                          <p:val>
                                            <p:strVal val="ppt_h"/>
                                          </p:val>
                                        </p:tav>
                                      </p:tavLst>
                                    </p:anim>
                                    <p:anim calcmode="lin" valueType="num">
                                      <p:cBhvr>
                                        <p:cTn id="175" dur="3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6" dur="1" fill="hold">
                                          <p:stCondLst>
                                            <p:cond delay="2999"/>
                                          </p:stCondLst>
                                        </p:cTn>
                                        <p:tgtEl>
                                          <p:spTgt spid="17"/>
                                        </p:tgtEl>
                                        <p:attrNameLst>
                                          <p:attrName>style.visibility</p:attrName>
                                        </p:attrNameLst>
                                      </p:cBhvr>
                                      <p:to>
                                        <p:strVal val="hidden"/>
                                      </p:to>
                                    </p:set>
                                  </p:childTnLst>
                                </p:cTn>
                              </p:par>
                              <p:par>
                                <p:cTn id="177" presetID="19" presetClass="exit" presetSubtype="5" fill="hold" grpId="2" nodeType="withEffect">
                                  <p:stCondLst>
                                    <p:cond delay="0"/>
                                  </p:stCondLst>
                                  <p:childTnLst>
                                    <p:anim calcmode="lin" valueType="num">
                                      <p:cBhvr>
                                        <p:cTn id="178" dur="3000"/>
                                        <p:tgtEl>
                                          <p:spTgt spid="18"/>
                                        </p:tgtEl>
                                        <p:attrNameLst>
                                          <p:attrName>ppt_w</p:attrName>
                                        </p:attrNameLst>
                                      </p:cBhvr>
                                      <p:tavLst>
                                        <p:tav tm="0">
                                          <p:val>
                                            <p:strVal val="ppt_w"/>
                                          </p:val>
                                        </p:tav>
                                        <p:tav tm="100000">
                                          <p:val>
                                            <p:strVal val="ppt_w"/>
                                          </p:val>
                                        </p:tav>
                                      </p:tavLst>
                                    </p:anim>
                                    <p:anim calcmode="lin" valueType="num">
                                      <p:cBhvr>
                                        <p:cTn id="179"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0" dur="1" fill="hold">
                                          <p:stCondLst>
                                            <p:cond delay="2999"/>
                                          </p:stCondLst>
                                        </p:cTn>
                                        <p:tgtEl>
                                          <p:spTgt spid="18"/>
                                        </p:tgtEl>
                                        <p:attrNameLst>
                                          <p:attrName>style.visibility</p:attrName>
                                        </p:attrNameLst>
                                      </p:cBhvr>
                                      <p:to>
                                        <p:strVal val="hidden"/>
                                      </p:to>
                                    </p:set>
                                  </p:childTnLst>
                                </p:cTn>
                              </p:par>
                              <p:par>
                                <p:cTn id="181" presetID="19" presetClass="exit" presetSubtype="10" fill="hold" grpId="2" nodeType="withEffect">
                                  <p:stCondLst>
                                    <p:cond delay="0"/>
                                  </p:stCondLst>
                                  <p:childTnLst>
                                    <p:anim calcmode="lin" valueType="num">
                                      <p:cBhvr>
                                        <p:cTn id="182" dur="3000"/>
                                        <p:tgtEl>
                                          <p:spTgt spid="19"/>
                                        </p:tgtEl>
                                        <p:attrNameLst>
                                          <p:attrName>ppt_h</p:attrName>
                                        </p:attrNameLst>
                                      </p:cBhvr>
                                      <p:tavLst>
                                        <p:tav tm="0">
                                          <p:val>
                                            <p:strVal val="ppt_h"/>
                                          </p:val>
                                        </p:tav>
                                        <p:tav tm="100000">
                                          <p:val>
                                            <p:strVal val="ppt_h"/>
                                          </p:val>
                                        </p:tav>
                                      </p:tavLst>
                                    </p:anim>
                                    <p:anim calcmode="lin" valueType="num">
                                      <p:cBhvr>
                                        <p:cTn id="183"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4" dur="1" fill="hold">
                                          <p:stCondLst>
                                            <p:cond delay="2999"/>
                                          </p:stCondLst>
                                        </p:cTn>
                                        <p:tgtEl>
                                          <p:spTgt spid="19"/>
                                        </p:tgtEl>
                                        <p:attrNameLst>
                                          <p:attrName>style.visibility</p:attrName>
                                        </p:attrNameLst>
                                      </p:cBhvr>
                                      <p:to>
                                        <p:strVal val="hidden"/>
                                      </p:to>
                                    </p:set>
                                  </p:childTnLst>
                                </p:cTn>
                              </p:par>
                              <p:par>
                                <p:cTn id="185" presetID="19" presetClass="exit" presetSubtype="5" fill="hold" grpId="2" nodeType="withEffect">
                                  <p:stCondLst>
                                    <p:cond delay="0"/>
                                  </p:stCondLst>
                                  <p:childTnLst>
                                    <p:anim calcmode="lin" valueType="num">
                                      <p:cBhvr>
                                        <p:cTn id="186" dur="3000"/>
                                        <p:tgtEl>
                                          <p:spTgt spid="20"/>
                                        </p:tgtEl>
                                        <p:attrNameLst>
                                          <p:attrName>ppt_w</p:attrName>
                                        </p:attrNameLst>
                                      </p:cBhvr>
                                      <p:tavLst>
                                        <p:tav tm="0">
                                          <p:val>
                                            <p:strVal val="ppt_w"/>
                                          </p:val>
                                        </p:tav>
                                        <p:tav tm="100000">
                                          <p:val>
                                            <p:strVal val="ppt_w"/>
                                          </p:val>
                                        </p:tav>
                                      </p:tavLst>
                                    </p:anim>
                                    <p:anim calcmode="lin" valueType="num">
                                      <p:cBhvr>
                                        <p:cTn id="187" dur="3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8" dur="1" fill="hold">
                                          <p:stCondLst>
                                            <p:cond delay="2999"/>
                                          </p:stCondLst>
                                        </p:cTn>
                                        <p:tgtEl>
                                          <p:spTgt spid="20"/>
                                        </p:tgtEl>
                                        <p:attrNameLst>
                                          <p:attrName>style.visibility</p:attrName>
                                        </p:attrNameLst>
                                      </p:cBhvr>
                                      <p:to>
                                        <p:strVal val="hidden"/>
                                      </p:to>
                                    </p:set>
                                  </p:childTnLst>
                                </p:cTn>
                              </p:par>
                              <p:par>
                                <p:cTn id="189" presetID="19" presetClass="exit" presetSubtype="10" fill="hold" grpId="2" nodeType="withEffect">
                                  <p:stCondLst>
                                    <p:cond delay="0"/>
                                  </p:stCondLst>
                                  <p:childTnLst>
                                    <p:anim calcmode="lin" valueType="num">
                                      <p:cBhvr>
                                        <p:cTn id="190" dur="3000"/>
                                        <p:tgtEl>
                                          <p:spTgt spid="21"/>
                                        </p:tgtEl>
                                        <p:attrNameLst>
                                          <p:attrName>ppt_h</p:attrName>
                                        </p:attrNameLst>
                                      </p:cBhvr>
                                      <p:tavLst>
                                        <p:tav tm="0">
                                          <p:val>
                                            <p:strVal val="ppt_h"/>
                                          </p:val>
                                        </p:tav>
                                        <p:tav tm="100000">
                                          <p:val>
                                            <p:strVal val="ppt_h"/>
                                          </p:val>
                                        </p:tav>
                                      </p:tavLst>
                                    </p:anim>
                                    <p:anim calcmode="lin" valueType="num">
                                      <p:cBhvr>
                                        <p:cTn id="191" dur="3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2" dur="1" fill="hold">
                                          <p:stCondLst>
                                            <p:cond delay="2999"/>
                                          </p:stCondLst>
                                        </p:cTn>
                                        <p:tgtEl>
                                          <p:spTgt spid="21"/>
                                        </p:tgtEl>
                                        <p:attrNameLst>
                                          <p:attrName>style.visibility</p:attrName>
                                        </p:attrNameLst>
                                      </p:cBhvr>
                                      <p:to>
                                        <p:strVal val="hidden"/>
                                      </p:to>
                                    </p:set>
                                  </p:childTnLst>
                                </p:cTn>
                              </p:par>
                              <p:par>
                                <p:cTn id="193" presetID="19" presetClass="exit" presetSubtype="5" fill="hold" grpId="2" nodeType="withEffect">
                                  <p:stCondLst>
                                    <p:cond delay="0"/>
                                  </p:stCondLst>
                                  <p:childTnLst>
                                    <p:anim calcmode="lin" valueType="num">
                                      <p:cBhvr>
                                        <p:cTn id="194" dur="3000"/>
                                        <p:tgtEl>
                                          <p:spTgt spid="22"/>
                                        </p:tgtEl>
                                        <p:attrNameLst>
                                          <p:attrName>ppt_w</p:attrName>
                                        </p:attrNameLst>
                                      </p:cBhvr>
                                      <p:tavLst>
                                        <p:tav tm="0">
                                          <p:val>
                                            <p:strVal val="ppt_w"/>
                                          </p:val>
                                        </p:tav>
                                        <p:tav tm="100000">
                                          <p:val>
                                            <p:strVal val="ppt_w"/>
                                          </p:val>
                                        </p:tav>
                                      </p:tavLst>
                                    </p:anim>
                                    <p:anim calcmode="lin" valueType="num">
                                      <p:cBhvr>
                                        <p:cTn id="195" dur="3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6" dur="1" fill="hold">
                                          <p:stCondLst>
                                            <p:cond delay="2999"/>
                                          </p:stCondLst>
                                        </p:cTn>
                                        <p:tgtEl>
                                          <p:spTgt spid="22"/>
                                        </p:tgtEl>
                                        <p:attrNameLst>
                                          <p:attrName>style.visibility</p:attrName>
                                        </p:attrNameLst>
                                      </p:cBhvr>
                                      <p:to>
                                        <p:strVal val="hidden"/>
                                      </p:to>
                                    </p:set>
                                  </p:childTnLst>
                                </p:cTn>
                              </p:par>
                              <p:par>
                                <p:cTn id="197" presetID="19" presetClass="exit" presetSubtype="10" fill="hold" grpId="2" nodeType="withEffect">
                                  <p:stCondLst>
                                    <p:cond delay="0"/>
                                  </p:stCondLst>
                                  <p:childTnLst>
                                    <p:anim calcmode="lin" valueType="num">
                                      <p:cBhvr>
                                        <p:cTn id="198" dur="3000"/>
                                        <p:tgtEl>
                                          <p:spTgt spid="23"/>
                                        </p:tgtEl>
                                        <p:attrNameLst>
                                          <p:attrName>ppt_h</p:attrName>
                                        </p:attrNameLst>
                                      </p:cBhvr>
                                      <p:tavLst>
                                        <p:tav tm="0">
                                          <p:val>
                                            <p:strVal val="ppt_h"/>
                                          </p:val>
                                        </p:tav>
                                        <p:tav tm="100000">
                                          <p:val>
                                            <p:strVal val="ppt_h"/>
                                          </p:val>
                                        </p:tav>
                                      </p:tavLst>
                                    </p:anim>
                                    <p:anim calcmode="lin" valueType="num">
                                      <p:cBhvr>
                                        <p:cTn id="199" dur="3000"/>
                                        <p:tgtEl>
                                          <p:spTgt spid="2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0" dur="1" fill="hold">
                                          <p:stCondLst>
                                            <p:cond delay="2999"/>
                                          </p:stCondLst>
                                        </p:cTn>
                                        <p:tgtEl>
                                          <p:spTgt spid="23"/>
                                        </p:tgtEl>
                                        <p:attrNameLst>
                                          <p:attrName>style.visibility</p:attrName>
                                        </p:attrNameLst>
                                      </p:cBhvr>
                                      <p:to>
                                        <p:strVal val="hidden"/>
                                      </p:to>
                                    </p:set>
                                  </p:childTnLst>
                                </p:cTn>
                              </p:par>
                              <p:par>
                                <p:cTn id="201" presetID="19" presetClass="exit" presetSubtype="5" fill="hold" grpId="2" nodeType="withEffect">
                                  <p:stCondLst>
                                    <p:cond delay="0"/>
                                  </p:stCondLst>
                                  <p:childTnLst>
                                    <p:anim calcmode="lin" valueType="num">
                                      <p:cBhvr>
                                        <p:cTn id="202" dur="3000"/>
                                        <p:tgtEl>
                                          <p:spTgt spid="24"/>
                                        </p:tgtEl>
                                        <p:attrNameLst>
                                          <p:attrName>ppt_w</p:attrName>
                                        </p:attrNameLst>
                                      </p:cBhvr>
                                      <p:tavLst>
                                        <p:tav tm="0">
                                          <p:val>
                                            <p:strVal val="ppt_w"/>
                                          </p:val>
                                        </p:tav>
                                        <p:tav tm="100000">
                                          <p:val>
                                            <p:strVal val="ppt_w"/>
                                          </p:val>
                                        </p:tav>
                                      </p:tavLst>
                                    </p:anim>
                                    <p:anim calcmode="lin" valueType="num">
                                      <p:cBhvr>
                                        <p:cTn id="203" dur="3000"/>
                                        <p:tgtEl>
                                          <p:spTgt spid="2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4" dur="1" fill="hold">
                                          <p:stCondLst>
                                            <p:cond delay="2999"/>
                                          </p:stCondLst>
                                        </p:cTn>
                                        <p:tgtEl>
                                          <p:spTgt spid="24"/>
                                        </p:tgtEl>
                                        <p:attrNameLst>
                                          <p:attrName>style.visibility</p:attrName>
                                        </p:attrNameLst>
                                      </p:cBhvr>
                                      <p:to>
                                        <p:strVal val="hidden"/>
                                      </p:to>
                                    </p:set>
                                  </p:childTnLst>
                                </p:cTn>
                              </p:par>
                              <p:par>
                                <p:cTn id="205" presetID="19" presetClass="exit" presetSubtype="10" fill="hold" grpId="2" nodeType="withEffect">
                                  <p:stCondLst>
                                    <p:cond delay="0"/>
                                  </p:stCondLst>
                                  <p:childTnLst>
                                    <p:anim calcmode="lin" valueType="num">
                                      <p:cBhvr>
                                        <p:cTn id="206" dur="3000"/>
                                        <p:tgtEl>
                                          <p:spTgt spid="25"/>
                                        </p:tgtEl>
                                        <p:attrNameLst>
                                          <p:attrName>ppt_h</p:attrName>
                                        </p:attrNameLst>
                                      </p:cBhvr>
                                      <p:tavLst>
                                        <p:tav tm="0">
                                          <p:val>
                                            <p:strVal val="ppt_h"/>
                                          </p:val>
                                        </p:tav>
                                        <p:tav tm="100000">
                                          <p:val>
                                            <p:strVal val="ppt_h"/>
                                          </p:val>
                                        </p:tav>
                                      </p:tavLst>
                                    </p:anim>
                                    <p:anim calcmode="lin" valueType="num">
                                      <p:cBhvr>
                                        <p:cTn id="207" dur="3000"/>
                                        <p:tgtEl>
                                          <p:spTgt spid="2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8" dur="1" fill="hold">
                                          <p:stCondLst>
                                            <p:cond delay="2999"/>
                                          </p:stCondLst>
                                        </p:cTn>
                                        <p:tgtEl>
                                          <p:spTgt spid="25"/>
                                        </p:tgtEl>
                                        <p:attrNameLst>
                                          <p:attrName>style.visibility</p:attrName>
                                        </p:attrNameLst>
                                      </p:cBhvr>
                                      <p:to>
                                        <p:strVal val="hidden"/>
                                      </p:to>
                                    </p:set>
                                  </p:childTnLst>
                                </p:cTn>
                              </p:par>
                              <p:par>
                                <p:cTn id="209" presetID="19" presetClass="exit" presetSubtype="5" fill="hold" grpId="2" nodeType="withEffect">
                                  <p:stCondLst>
                                    <p:cond delay="0"/>
                                  </p:stCondLst>
                                  <p:childTnLst>
                                    <p:anim calcmode="lin" valueType="num">
                                      <p:cBhvr>
                                        <p:cTn id="210" dur="3000"/>
                                        <p:tgtEl>
                                          <p:spTgt spid="5"/>
                                        </p:tgtEl>
                                        <p:attrNameLst>
                                          <p:attrName>ppt_w</p:attrName>
                                        </p:attrNameLst>
                                      </p:cBhvr>
                                      <p:tavLst>
                                        <p:tav tm="0">
                                          <p:val>
                                            <p:strVal val="ppt_w"/>
                                          </p:val>
                                        </p:tav>
                                        <p:tav tm="100000">
                                          <p:val>
                                            <p:strVal val="ppt_w"/>
                                          </p:val>
                                        </p:tav>
                                      </p:tavLst>
                                    </p:anim>
                                    <p:anim calcmode="lin" valueType="num">
                                      <p:cBhvr>
                                        <p:cTn id="211"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2" dur="1" fill="hold">
                                          <p:stCondLst>
                                            <p:cond delay="2999"/>
                                          </p:stCondLst>
                                        </p:cTn>
                                        <p:tgtEl>
                                          <p:spTgt spid="5"/>
                                        </p:tgtEl>
                                        <p:attrNameLst>
                                          <p:attrName>style.visibility</p:attrName>
                                        </p:attrNameLst>
                                      </p:cBhvr>
                                      <p:to>
                                        <p:strVal val="hidden"/>
                                      </p:to>
                                    </p:set>
                                  </p:childTnLst>
                                </p:cTn>
                              </p:par>
                              <p:par>
                                <p:cTn id="213" presetID="19" presetClass="exit" presetSubtype="10" fill="hold" grpId="2" nodeType="withEffect">
                                  <p:stCondLst>
                                    <p:cond delay="0"/>
                                  </p:stCondLst>
                                  <p:childTnLst>
                                    <p:anim calcmode="lin" valueType="num">
                                      <p:cBhvr>
                                        <p:cTn id="214" dur="3000"/>
                                        <p:tgtEl>
                                          <p:spTgt spid="7"/>
                                        </p:tgtEl>
                                        <p:attrNameLst>
                                          <p:attrName>ppt_h</p:attrName>
                                        </p:attrNameLst>
                                      </p:cBhvr>
                                      <p:tavLst>
                                        <p:tav tm="0">
                                          <p:val>
                                            <p:strVal val="ppt_h"/>
                                          </p:val>
                                        </p:tav>
                                        <p:tav tm="100000">
                                          <p:val>
                                            <p:strVal val="ppt_h"/>
                                          </p:val>
                                        </p:tav>
                                      </p:tavLst>
                                    </p:anim>
                                    <p:anim calcmode="lin" valueType="num">
                                      <p:cBhvr>
                                        <p:cTn id="215"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6" dur="1" fill="hold">
                                          <p:stCondLst>
                                            <p:cond delay="2999"/>
                                          </p:stCondLst>
                                        </p:cTn>
                                        <p:tgtEl>
                                          <p:spTgt spid="7"/>
                                        </p:tgtEl>
                                        <p:attrNameLst>
                                          <p:attrName>style.visibility</p:attrName>
                                        </p:attrNameLst>
                                      </p:cBhvr>
                                      <p:to>
                                        <p:strVal val="hidden"/>
                                      </p:to>
                                    </p:set>
                                  </p:childTnLst>
                                </p:cTn>
                              </p:par>
                              <p:par>
                                <p:cTn id="217" presetID="19" presetClass="exit" presetSubtype="5" fill="hold" grpId="2" nodeType="withEffect">
                                  <p:stCondLst>
                                    <p:cond delay="0"/>
                                  </p:stCondLst>
                                  <p:childTnLst>
                                    <p:anim calcmode="lin" valueType="num">
                                      <p:cBhvr>
                                        <p:cTn id="218" dur="3000"/>
                                        <p:tgtEl>
                                          <p:spTgt spid="8"/>
                                        </p:tgtEl>
                                        <p:attrNameLst>
                                          <p:attrName>ppt_w</p:attrName>
                                        </p:attrNameLst>
                                      </p:cBhvr>
                                      <p:tavLst>
                                        <p:tav tm="0">
                                          <p:val>
                                            <p:strVal val="ppt_w"/>
                                          </p:val>
                                        </p:tav>
                                        <p:tav tm="100000">
                                          <p:val>
                                            <p:strVal val="ppt_w"/>
                                          </p:val>
                                        </p:tav>
                                      </p:tavLst>
                                    </p:anim>
                                    <p:anim calcmode="lin" valueType="num">
                                      <p:cBhvr>
                                        <p:cTn id="219"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0" dur="1" fill="hold">
                                          <p:stCondLst>
                                            <p:cond delay="2999"/>
                                          </p:stCondLst>
                                        </p:cTn>
                                        <p:tgtEl>
                                          <p:spTgt spid="8"/>
                                        </p:tgtEl>
                                        <p:attrNameLst>
                                          <p:attrName>style.visibility</p:attrName>
                                        </p:attrNameLst>
                                      </p:cBhvr>
                                      <p:to>
                                        <p:strVal val="hidden"/>
                                      </p:to>
                                    </p:set>
                                  </p:childTnLst>
                                </p:cTn>
                              </p:par>
                              <p:par>
                                <p:cTn id="221" presetID="19" presetClass="exit" presetSubtype="10" fill="hold" grpId="2" nodeType="withEffect">
                                  <p:stCondLst>
                                    <p:cond delay="0"/>
                                  </p:stCondLst>
                                  <p:childTnLst>
                                    <p:anim calcmode="lin" valueType="num">
                                      <p:cBhvr>
                                        <p:cTn id="222" dur="3000"/>
                                        <p:tgtEl>
                                          <p:spTgt spid="9"/>
                                        </p:tgtEl>
                                        <p:attrNameLst>
                                          <p:attrName>ppt_h</p:attrName>
                                        </p:attrNameLst>
                                      </p:cBhvr>
                                      <p:tavLst>
                                        <p:tav tm="0">
                                          <p:val>
                                            <p:strVal val="ppt_h"/>
                                          </p:val>
                                        </p:tav>
                                        <p:tav tm="100000">
                                          <p:val>
                                            <p:strVal val="ppt_h"/>
                                          </p:val>
                                        </p:tav>
                                      </p:tavLst>
                                    </p:anim>
                                    <p:anim calcmode="lin" valueType="num">
                                      <p:cBhvr>
                                        <p:cTn id="223"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4" dur="1" fill="hold">
                                          <p:stCondLst>
                                            <p:cond delay="2999"/>
                                          </p:stCondLst>
                                        </p:cTn>
                                        <p:tgtEl>
                                          <p:spTgt spid="9"/>
                                        </p:tgtEl>
                                        <p:attrNameLst>
                                          <p:attrName>style.visibility</p:attrName>
                                        </p:attrNameLst>
                                      </p:cBhvr>
                                      <p:to>
                                        <p:strVal val="hidden"/>
                                      </p:to>
                                    </p:set>
                                  </p:childTnLst>
                                </p:cTn>
                              </p:par>
                              <p:par>
                                <p:cTn id="225" presetID="19" presetClass="exit" presetSubtype="5" fill="hold" grpId="2" nodeType="withEffect">
                                  <p:stCondLst>
                                    <p:cond delay="0"/>
                                  </p:stCondLst>
                                  <p:childTnLst>
                                    <p:anim calcmode="lin" valueType="num">
                                      <p:cBhvr>
                                        <p:cTn id="226" dur="3000"/>
                                        <p:tgtEl>
                                          <p:spTgt spid="10"/>
                                        </p:tgtEl>
                                        <p:attrNameLst>
                                          <p:attrName>ppt_w</p:attrName>
                                        </p:attrNameLst>
                                      </p:cBhvr>
                                      <p:tavLst>
                                        <p:tav tm="0">
                                          <p:val>
                                            <p:strVal val="ppt_w"/>
                                          </p:val>
                                        </p:tav>
                                        <p:tav tm="100000">
                                          <p:val>
                                            <p:strVal val="ppt_w"/>
                                          </p:val>
                                        </p:tav>
                                      </p:tavLst>
                                    </p:anim>
                                    <p:anim calcmode="lin" valueType="num">
                                      <p:cBhvr>
                                        <p:cTn id="227"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8" dur="1" fill="hold">
                                          <p:stCondLst>
                                            <p:cond delay="2999"/>
                                          </p:stCondLst>
                                        </p:cTn>
                                        <p:tgtEl>
                                          <p:spTgt spid="10"/>
                                        </p:tgtEl>
                                        <p:attrNameLst>
                                          <p:attrName>style.visibility</p:attrName>
                                        </p:attrNameLst>
                                      </p:cBhvr>
                                      <p:to>
                                        <p:strVal val="hidden"/>
                                      </p:to>
                                    </p:set>
                                  </p:childTnLst>
                                </p:cTn>
                              </p:par>
                              <p:par>
                                <p:cTn id="229" presetID="19" presetClass="exit" presetSubtype="10" fill="hold" grpId="2" nodeType="withEffect">
                                  <p:stCondLst>
                                    <p:cond delay="0"/>
                                  </p:stCondLst>
                                  <p:childTnLst>
                                    <p:anim calcmode="lin" valueType="num">
                                      <p:cBhvr>
                                        <p:cTn id="230" dur="3000"/>
                                        <p:tgtEl>
                                          <p:spTgt spid="11"/>
                                        </p:tgtEl>
                                        <p:attrNameLst>
                                          <p:attrName>ppt_h</p:attrName>
                                        </p:attrNameLst>
                                      </p:cBhvr>
                                      <p:tavLst>
                                        <p:tav tm="0">
                                          <p:val>
                                            <p:strVal val="ppt_h"/>
                                          </p:val>
                                        </p:tav>
                                        <p:tav tm="100000">
                                          <p:val>
                                            <p:strVal val="ppt_h"/>
                                          </p:val>
                                        </p:tav>
                                      </p:tavLst>
                                    </p:anim>
                                    <p:anim calcmode="lin" valueType="num">
                                      <p:cBhvr>
                                        <p:cTn id="231"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2" dur="1" fill="hold">
                                          <p:stCondLst>
                                            <p:cond delay="2999"/>
                                          </p:stCondLst>
                                        </p:cTn>
                                        <p:tgtEl>
                                          <p:spTgt spid="11"/>
                                        </p:tgtEl>
                                        <p:attrNameLst>
                                          <p:attrName>style.visibility</p:attrName>
                                        </p:attrNameLst>
                                      </p:cBhvr>
                                      <p:to>
                                        <p:strVal val="hidden"/>
                                      </p:to>
                                    </p:set>
                                  </p:childTnLst>
                                </p:cTn>
                              </p:par>
                              <p:par>
                                <p:cTn id="233" presetID="19" presetClass="exit" presetSubtype="5" fill="hold" grpId="2" nodeType="withEffect">
                                  <p:stCondLst>
                                    <p:cond delay="0"/>
                                  </p:stCondLst>
                                  <p:childTnLst>
                                    <p:anim calcmode="lin" valueType="num">
                                      <p:cBhvr>
                                        <p:cTn id="234" dur="3000"/>
                                        <p:tgtEl>
                                          <p:spTgt spid="12"/>
                                        </p:tgtEl>
                                        <p:attrNameLst>
                                          <p:attrName>ppt_w</p:attrName>
                                        </p:attrNameLst>
                                      </p:cBhvr>
                                      <p:tavLst>
                                        <p:tav tm="0">
                                          <p:val>
                                            <p:strVal val="ppt_w"/>
                                          </p:val>
                                        </p:tav>
                                        <p:tav tm="100000">
                                          <p:val>
                                            <p:strVal val="ppt_w"/>
                                          </p:val>
                                        </p:tav>
                                      </p:tavLst>
                                    </p:anim>
                                    <p:anim calcmode="lin" valueType="num">
                                      <p:cBhvr>
                                        <p:cTn id="235"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36" dur="1" fill="hold">
                                          <p:stCondLst>
                                            <p:cond delay="2999"/>
                                          </p:stCondLst>
                                        </p:cTn>
                                        <p:tgtEl>
                                          <p:spTgt spid="12"/>
                                        </p:tgtEl>
                                        <p:attrNameLst>
                                          <p:attrName>style.visibility</p:attrName>
                                        </p:attrNameLst>
                                      </p:cBhvr>
                                      <p:to>
                                        <p:strVal val="hidden"/>
                                      </p:to>
                                    </p:set>
                                  </p:childTnLst>
                                </p:cTn>
                              </p:par>
                              <p:par>
                                <p:cTn id="237" presetID="19" presetClass="exit" presetSubtype="10" fill="hold" grpId="2" nodeType="withEffect">
                                  <p:stCondLst>
                                    <p:cond delay="0"/>
                                  </p:stCondLst>
                                  <p:childTnLst>
                                    <p:anim calcmode="lin" valueType="num">
                                      <p:cBhvr>
                                        <p:cTn id="238" dur="3000"/>
                                        <p:tgtEl>
                                          <p:spTgt spid="13"/>
                                        </p:tgtEl>
                                        <p:attrNameLst>
                                          <p:attrName>ppt_h</p:attrName>
                                        </p:attrNameLst>
                                      </p:cBhvr>
                                      <p:tavLst>
                                        <p:tav tm="0">
                                          <p:val>
                                            <p:strVal val="ppt_h"/>
                                          </p:val>
                                        </p:tav>
                                        <p:tav tm="100000">
                                          <p:val>
                                            <p:strVal val="ppt_h"/>
                                          </p:val>
                                        </p:tav>
                                      </p:tavLst>
                                    </p:anim>
                                    <p:anim calcmode="lin" valueType="num">
                                      <p:cBhvr>
                                        <p:cTn id="239"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0" dur="1" fill="hold">
                                          <p:stCondLst>
                                            <p:cond delay="2999"/>
                                          </p:stCondLst>
                                        </p:cTn>
                                        <p:tgtEl>
                                          <p:spTgt spid="13"/>
                                        </p:tgtEl>
                                        <p:attrNameLst>
                                          <p:attrName>style.visibility</p:attrName>
                                        </p:attrNameLst>
                                      </p:cBhvr>
                                      <p:to>
                                        <p:strVal val="hidden"/>
                                      </p:to>
                                    </p:set>
                                  </p:childTnLst>
                                </p:cTn>
                              </p:par>
                              <p:par>
                                <p:cTn id="241" presetID="19" presetClass="exit" presetSubtype="5" fill="hold" grpId="2" nodeType="withEffect">
                                  <p:stCondLst>
                                    <p:cond delay="0"/>
                                  </p:stCondLst>
                                  <p:childTnLst>
                                    <p:anim calcmode="lin" valueType="num">
                                      <p:cBhvr>
                                        <p:cTn id="242" dur="3000"/>
                                        <p:tgtEl>
                                          <p:spTgt spid="14"/>
                                        </p:tgtEl>
                                        <p:attrNameLst>
                                          <p:attrName>ppt_w</p:attrName>
                                        </p:attrNameLst>
                                      </p:cBhvr>
                                      <p:tavLst>
                                        <p:tav tm="0">
                                          <p:val>
                                            <p:strVal val="ppt_w"/>
                                          </p:val>
                                        </p:tav>
                                        <p:tav tm="100000">
                                          <p:val>
                                            <p:strVal val="ppt_w"/>
                                          </p:val>
                                        </p:tav>
                                      </p:tavLst>
                                    </p:anim>
                                    <p:anim calcmode="lin" valueType="num">
                                      <p:cBhvr>
                                        <p:cTn id="243"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4" dur="1" fill="hold">
                                          <p:stCondLst>
                                            <p:cond delay="2999"/>
                                          </p:stCondLst>
                                        </p:cTn>
                                        <p:tgtEl>
                                          <p:spTgt spid="14"/>
                                        </p:tgtEl>
                                        <p:attrNameLst>
                                          <p:attrName>style.visibility</p:attrName>
                                        </p:attrNameLst>
                                      </p:cBhvr>
                                      <p:to>
                                        <p:strVal val="hidden"/>
                                      </p:to>
                                    </p:set>
                                  </p:childTnLst>
                                </p:cTn>
                              </p:par>
                              <p:par>
                                <p:cTn id="245" presetID="19" presetClass="exit" presetSubtype="10" fill="hold" grpId="2" nodeType="withEffect">
                                  <p:stCondLst>
                                    <p:cond delay="0"/>
                                  </p:stCondLst>
                                  <p:childTnLst>
                                    <p:anim calcmode="lin" valueType="num">
                                      <p:cBhvr>
                                        <p:cTn id="246" dur="3000"/>
                                        <p:tgtEl>
                                          <p:spTgt spid="15"/>
                                        </p:tgtEl>
                                        <p:attrNameLst>
                                          <p:attrName>ppt_h</p:attrName>
                                        </p:attrNameLst>
                                      </p:cBhvr>
                                      <p:tavLst>
                                        <p:tav tm="0">
                                          <p:val>
                                            <p:strVal val="ppt_h"/>
                                          </p:val>
                                        </p:tav>
                                        <p:tav tm="100000">
                                          <p:val>
                                            <p:strVal val="ppt_h"/>
                                          </p:val>
                                        </p:tav>
                                      </p:tavLst>
                                    </p:anim>
                                    <p:anim calcmode="lin" valueType="num">
                                      <p:cBhvr>
                                        <p:cTn id="247"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8" dur="1" fill="hold">
                                          <p:stCondLst>
                                            <p:cond delay="2999"/>
                                          </p:stCondLst>
                                        </p:cTn>
                                        <p:tgtEl>
                                          <p:spTgt spid="15"/>
                                        </p:tgtEl>
                                        <p:attrNameLst>
                                          <p:attrName>style.visibility</p:attrName>
                                        </p:attrNameLst>
                                      </p:cBhvr>
                                      <p:to>
                                        <p:strVal val="hidden"/>
                                      </p:to>
                                    </p:set>
                                  </p:childTnLst>
                                </p:cTn>
                              </p:par>
                              <p:par>
                                <p:cTn id="249" presetID="23" presetClass="entr" presetSubtype="288" fill="hold" nodeType="withEffect">
                                  <p:stCondLst>
                                    <p:cond delay="0"/>
                                  </p:stCondLst>
                                  <p:childTnLst>
                                    <p:set>
                                      <p:cBhvr>
                                        <p:cTn id="250" dur="1" fill="hold">
                                          <p:stCondLst>
                                            <p:cond delay="0"/>
                                          </p:stCondLst>
                                        </p:cTn>
                                        <p:tgtEl>
                                          <p:spTgt spid="4"/>
                                        </p:tgtEl>
                                        <p:attrNameLst>
                                          <p:attrName>style.visibility</p:attrName>
                                        </p:attrNameLst>
                                      </p:cBhvr>
                                      <p:to>
                                        <p:strVal val="visible"/>
                                      </p:to>
                                    </p:set>
                                    <p:anim calcmode="lin" valueType="num">
                                      <p:cBhvr>
                                        <p:cTn id="251" dur="3000" fill="hold"/>
                                        <p:tgtEl>
                                          <p:spTgt spid="4"/>
                                        </p:tgtEl>
                                        <p:attrNameLst>
                                          <p:attrName>ppt_w</p:attrName>
                                        </p:attrNameLst>
                                      </p:cBhvr>
                                      <p:tavLst>
                                        <p:tav tm="0">
                                          <p:val>
                                            <p:strVal val="4/3*#ppt_w"/>
                                          </p:val>
                                        </p:tav>
                                        <p:tav tm="100000">
                                          <p:val>
                                            <p:strVal val="#ppt_w"/>
                                          </p:val>
                                        </p:tav>
                                      </p:tavLst>
                                    </p:anim>
                                    <p:anim calcmode="lin" valueType="num">
                                      <p:cBhvr>
                                        <p:cTn id="252" dur="3000" fill="hold"/>
                                        <p:tgtEl>
                                          <p:spTgt spid="4"/>
                                        </p:tgtEl>
                                        <p:attrNameLst>
                                          <p:attrName>ppt_h</p:attrName>
                                        </p:attrNameLst>
                                      </p:cBhvr>
                                      <p:tavLst>
                                        <p:tav tm="0">
                                          <p:val>
                                            <p:strVal val="4/3*#ppt_h"/>
                                          </p:val>
                                        </p:tav>
                                        <p:tav tm="100000">
                                          <p:val>
                                            <p:strVal val="#ppt_h"/>
                                          </p:val>
                                        </p:tav>
                                      </p:tavLst>
                                    </p:anim>
                                  </p:childTnLst>
                                </p:cTn>
                              </p:par>
                              <p:par>
                                <p:cTn id="253" presetID="16" presetClass="entr" presetSubtype="42" fill="hold" nodeType="withEffect">
                                  <p:stCondLst>
                                    <p:cond delay="0"/>
                                  </p:stCondLst>
                                  <p:childTnLst>
                                    <p:set>
                                      <p:cBhvr>
                                        <p:cTn id="254" dur="1" fill="hold">
                                          <p:stCondLst>
                                            <p:cond delay="0"/>
                                          </p:stCondLst>
                                        </p:cTn>
                                        <p:tgtEl>
                                          <p:spTgt spid="4"/>
                                        </p:tgtEl>
                                        <p:attrNameLst>
                                          <p:attrName>style.visibility</p:attrName>
                                        </p:attrNameLst>
                                      </p:cBhvr>
                                      <p:to>
                                        <p:strVal val="visible"/>
                                      </p:to>
                                    </p:set>
                                    <p:animEffect transition="in" filter="barn(outHorizontal)">
                                      <p:cBhvr>
                                        <p:cTn id="25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CE9836"/>
              </a:gs>
              <a:gs pos="39999">
                <a:srgbClr val="0A128C"/>
              </a:gs>
              <a:gs pos="70000">
                <a:srgbClr val="181CC7"/>
              </a:gs>
              <a:gs pos="88000">
                <a:srgbClr val="7005D4"/>
              </a:gs>
              <a:gs pos="100000">
                <a:srgbClr val="8C3D91"/>
              </a:gs>
            </a:gsLst>
            <a:lin ang="5400000" scaled="0"/>
            <a:tileRect/>
          </a:gradFill>
        </p:spPr>
        <p:txBody>
          <a:bodyPr/>
          <a:lstStyle/>
          <a:p>
            <a:endParaRPr lang="es-ES" dirty="0"/>
          </a:p>
        </p:txBody>
      </p:sp>
      <p:pic>
        <p:nvPicPr>
          <p:cNvPr id="4" name="3 Imagen" descr="354165.jpg"/>
          <p:cNvPicPr>
            <a:picLocks noChangeAspect="1"/>
          </p:cNvPicPr>
          <p:nvPr/>
        </p:nvPicPr>
        <p:blipFill>
          <a:blip r:embed="rId2"/>
          <a:stretch>
            <a:fillRect/>
          </a:stretch>
        </p:blipFill>
        <p:spPr>
          <a:xfrm>
            <a:off x="0" y="0"/>
            <a:ext cx="9161859" cy="6858000"/>
          </a:xfrm>
          <a:prstGeom prst="rect">
            <a:avLst/>
          </a:prstGeom>
        </p:spPr>
      </p:pic>
      <p:sp>
        <p:nvSpPr>
          <p:cNvPr id="5" name="4 Elipse"/>
          <p:cNvSpPr/>
          <p:nvPr/>
        </p:nvSpPr>
        <p:spPr>
          <a:xfrm>
            <a:off x="3000364" y="1857364"/>
            <a:ext cx="3071834" cy="3000396"/>
          </a:xfrm>
          <a:prstGeom prst="ellipse">
            <a:avLst/>
          </a:prstGeom>
          <a:blipFill>
            <a:blip r:embed="rId3">
              <a:duotone>
                <a:schemeClr val="accent1">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3214678" y="2143116"/>
            <a:ext cx="2643206" cy="2500330"/>
          </a:xfrm>
          <a:prstGeom prst="ellipse">
            <a:avLst/>
          </a:prstGeom>
          <a:blipFill>
            <a:blip r:embed="rId3">
              <a:duotone>
                <a:schemeClr val="accent1">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3500430" y="2357430"/>
            <a:ext cx="2081226" cy="2071702"/>
          </a:xfrm>
          <a:prstGeom prst="ellipse">
            <a:avLst/>
          </a:prstGeom>
          <a:blipFill>
            <a:blip r:embed="rId3">
              <a:duotone>
                <a:schemeClr val="accent1">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3714744" y="2571744"/>
            <a:ext cx="1643074" cy="1643074"/>
          </a:xfrm>
          <a:prstGeom prst="ellipse">
            <a:avLst/>
          </a:prstGeom>
          <a:blipFill>
            <a:blip r:embed="rId3">
              <a:duotone>
                <a:schemeClr val="accent1">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3929058" y="2786058"/>
            <a:ext cx="1214446" cy="1214446"/>
          </a:xfrm>
          <a:prstGeom prst="ellipse">
            <a:avLst/>
          </a:prstGeom>
          <a:blipFill>
            <a:blip r:embed="rId3">
              <a:duotone>
                <a:schemeClr val="accent1">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4143372" y="3000372"/>
            <a:ext cx="785818" cy="785818"/>
          </a:xfrm>
          <a:prstGeom prst="ellipse">
            <a:avLst/>
          </a:prstGeom>
          <a:blipFill>
            <a:blip r:embed="rId3">
              <a:duotone>
                <a:schemeClr val="accent1">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uadroTexto"/>
          <p:cNvSpPr txBox="1"/>
          <p:nvPr/>
        </p:nvSpPr>
        <p:spPr>
          <a:xfrm>
            <a:off x="357158" y="357166"/>
            <a:ext cx="7715304" cy="1200329"/>
          </a:xfrm>
          <a:prstGeom prst="rect">
            <a:avLst/>
          </a:prstGeom>
          <a:noFill/>
        </p:spPr>
        <p:txBody>
          <a:bodyPr wrap="square" rtlCol="0">
            <a:spAutoFit/>
          </a:bodyPr>
          <a:lstStyle/>
          <a:p>
            <a:pPr algn="ctr"/>
            <a:r>
              <a:rPr lang="es-PE" dirty="0" smtClean="0">
                <a:effectLst>
                  <a:outerShdw blurRad="38100" dist="38100" dir="2700000" algn="tl">
                    <a:srgbClr val="000000">
                      <a:alpha val="43137"/>
                    </a:srgbClr>
                  </a:outerShdw>
                </a:effectLst>
                <a:latin typeface="Lucida Calligraphy" pitchFamily="66" charset="0"/>
              </a:rPr>
              <a:t>La voz interior me dice que siga combatiendo contra el mundo entero, aunque me encuentre solo. Me dice que no tema a este mundo sino que avance llevando en mí nada más que el temor a Dios</a:t>
            </a:r>
            <a:endParaRPr lang="es-PE" dirty="0">
              <a:effectLst>
                <a:outerShdw blurRad="38100" dist="38100" dir="2700000" algn="tl">
                  <a:srgbClr val="000000">
                    <a:alpha val="43137"/>
                  </a:srgbClr>
                </a:outerShdw>
              </a:effectLst>
              <a:latin typeface="Lucida Calligraphy" pitchFamily="66" charset="0"/>
            </a:endParaRPr>
          </a:p>
        </p:txBody>
      </p:sp>
      <p:sp>
        <p:nvSpPr>
          <p:cNvPr id="12" name="11 Rectángulo"/>
          <p:cNvSpPr/>
          <p:nvPr/>
        </p:nvSpPr>
        <p:spPr>
          <a:xfrm>
            <a:off x="0" y="0"/>
            <a:ext cx="9358346" cy="6858000"/>
          </a:xfrm>
          <a:prstGeom prst="rect">
            <a:avLst/>
          </a:prstGeom>
          <a:gradFill flip="none" rotWithShape="1">
            <a:gsLst>
              <a:gs pos="100000">
                <a:schemeClr val="tx2">
                  <a:lumMod val="10000"/>
                </a:schemeClr>
              </a:gs>
              <a:gs pos="50000">
                <a:schemeClr val="tx1">
                  <a:lumMod val="65000"/>
                  <a:shade val="67500"/>
                  <a:satMod val="115000"/>
                </a:schemeClr>
              </a:gs>
              <a:gs pos="100000">
                <a:schemeClr val="tx1">
                  <a:lumMod val="6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9"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8000" fill="hold"/>
                                        <p:tgtEl>
                                          <p:spTgt spid="5"/>
                                        </p:tgtEl>
                                        <p:attrNameLst>
                                          <p:attrName>ppt_x</p:attrName>
                                        </p:attrNameLst>
                                      </p:cBhvr>
                                      <p:tavLst>
                                        <p:tav tm="0">
                                          <p:val>
                                            <p:strVal val="0-#ppt_w/2"/>
                                          </p:val>
                                        </p:tav>
                                        <p:tav tm="100000">
                                          <p:val>
                                            <p:strVal val="#ppt_x"/>
                                          </p:val>
                                        </p:tav>
                                      </p:tavLst>
                                    </p:anim>
                                    <p:anim calcmode="lin" valueType="num">
                                      <p:cBhvr additive="base">
                                        <p:cTn id="11" dur="8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7000" fill="hold"/>
                                        <p:tgtEl>
                                          <p:spTgt spid="6"/>
                                        </p:tgtEl>
                                        <p:attrNameLst>
                                          <p:attrName>ppt_x</p:attrName>
                                        </p:attrNameLst>
                                      </p:cBhvr>
                                      <p:tavLst>
                                        <p:tav tm="0">
                                          <p:val>
                                            <p:strVal val="0-#ppt_w/2"/>
                                          </p:val>
                                        </p:tav>
                                        <p:tav tm="100000">
                                          <p:val>
                                            <p:strVal val="#ppt_x"/>
                                          </p:val>
                                        </p:tav>
                                      </p:tavLst>
                                    </p:anim>
                                    <p:anim calcmode="lin" valueType="num">
                                      <p:cBhvr additive="base">
                                        <p:cTn id="15" dur="7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6000" fill="hold"/>
                                        <p:tgtEl>
                                          <p:spTgt spid="7"/>
                                        </p:tgtEl>
                                        <p:attrNameLst>
                                          <p:attrName>ppt_x</p:attrName>
                                        </p:attrNameLst>
                                      </p:cBhvr>
                                      <p:tavLst>
                                        <p:tav tm="0">
                                          <p:val>
                                            <p:strVal val="0-#ppt_w/2"/>
                                          </p:val>
                                        </p:tav>
                                        <p:tav tm="100000">
                                          <p:val>
                                            <p:strVal val="#ppt_x"/>
                                          </p:val>
                                        </p:tav>
                                      </p:tavLst>
                                    </p:anim>
                                    <p:anim calcmode="lin" valueType="num">
                                      <p:cBhvr additive="base">
                                        <p:cTn id="19" dur="6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0" fill="hold"/>
                                        <p:tgtEl>
                                          <p:spTgt spid="8"/>
                                        </p:tgtEl>
                                        <p:attrNameLst>
                                          <p:attrName>ppt_x</p:attrName>
                                        </p:attrNameLst>
                                      </p:cBhvr>
                                      <p:tavLst>
                                        <p:tav tm="0">
                                          <p:val>
                                            <p:strVal val="0-#ppt_w/2"/>
                                          </p:val>
                                        </p:tav>
                                        <p:tav tm="100000">
                                          <p:val>
                                            <p:strVal val="#ppt_x"/>
                                          </p:val>
                                        </p:tav>
                                      </p:tavLst>
                                    </p:anim>
                                    <p:anim calcmode="lin" valueType="num">
                                      <p:cBhvr additive="base">
                                        <p:cTn id="23" dur="5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4000" fill="hold"/>
                                        <p:tgtEl>
                                          <p:spTgt spid="9"/>
                                        </p:tgtEl>
                                        <p:attrNameLst>
                                          <p:attrName>ppt_x</p:attrName>
                                        </p:attrNameLst>
                                      </p:cBhvr>
                                      <p:tavLst>
                                        <p:tav tm="0">
                                          <p:val>
                                            <p:strVal val="0-#ppt_w/2"/>
                                          </p:val>
                                        </p:tav>
                                        <p:tav tm="100000">
                                          <p:val>
                                            <p:strVal val="#ppt_x"/>
                                          </p:val>
                                        </p:tav>
                                      </p:tavLst>
                                    </p:anim>
                                    <p:anim calcmode="lin" valueType="num">
                                      <p:cBhvr additive="base">
                                        <p:cTn id="27" dur="4000" fill="hold"/>
                                        <p:tgtEl>
                                          <p:spTgt spid="9"/>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0-#ppt_h/2"/>
                                          </p:val>
                                        </p:tav>
                                        <p:tav tm="100000">
                                          <p:val>
                                            <p:strVal val="#ppt_y"/>
                                          </p:val>
                                        </p:tav>
                                      </p:tavLst>
                                    </p:anim>
                                  </p:childTnLst>
                                </p:cTn>
                              </p:par>
                              <p:par>
                                <p:cTn id="32" presetID="15" presetClass="entr" presetSubtype="0" fill="hold" grpId="1"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8000" fill="hold"/>
                                        <p:tgtEl>
                                          <p:spTgt spid="5"/>
                                        </p:tgtEl>
                                        <p:attrNameLst>
                                          <p:attrName>ppt_w</p:attrName>
                                        </p:attrNameLst>
                                      </p:cBhvr>
                                      <p:tavLst>
                                        <p:tav tm="0">
                                          <p:val>
                                            <p:fltVal val="0"/>
                                          </p:val>
                                        </p:tav>
                                        <p:tav tm="100000">
                                          <p:val>
                                            <p:strVal val="#ppt_w"/>
                                          </p:val>
                                        </p:tav>
                                      </p:tavLst>
                                    </p:anim>
                                    <p:anim calcmode="lin" valueType="num">
                                      <p:cBhvr>
                                        <p:cTn id="35" dur="8000" fill="hold"/>
                                        <p:tgtEl>
                                          <p:spTgt spid="5"/>
                                        </p:tgtEl>
                                        <p:attrNameLst>
                                          <p:attrName>ppt_h</p:attrName>
                                        </p:attrNameLst>
                                      </p:cBhvr>
                                      <p:tavLst>
                                        <p:tav tm="0">
                                          <p:val>
                                            <p:fltVal val="0"/>
                                          </p:val>
                                        </p:tav>
                                        <p:tav tm="100000">
                                          <p:val>
                                            <p:strVal val="#ppt_h"/>
                                          </p:val>
                                        </p:tav>
                                      </p:tavLst>
                                    </p:anim>
                                    <p:anim calcmode="lin" valueType="num">
                                      <p:cBhvr>
                                        <p:cTn id="36" dur="8000" fill="hold"/>
                                        <p:tgtEl>
                                          <p:spTgt spid="5"/>
                                        </p:tgtEl>
                                        <p:attrNameLst>
                                          <p:attrName>ppt_x</p:attrName>
                                        </p:attrNameLst>
                                      </p:cBhvr>
                                      <p:tavLst>
                                        <p:tav tm="0" fmla="#ppt_x+(cos(-2*pi*(1-$))*-#ppt_x-sin(-2*pi*(1-$))*(1-#ppt_y))*(1-$)">
                                          <p:val>
                                            <p:fltVal val="0"/>
                                          </p:val>
                                        </p:tav>
                                        <p:tav tm="100000">
                                          <p:val>
                                            <p:fltVal val="1"/>
                                          </p:val>
                                        </p:tav>
                                      </p:tavLst>
                                    </p:anim>
                                    <p:anim calcmode="lin" valueType="num">
                                      <p:cBhvr>
                                        <p:cTn id="37" dur="8000" fill="hold"/>
                                        <p:tgtEl>
                                          <p:spTgt spid="5"/>
                                        </p:tgtEl>
                                        <p:attrNameLst>
                                          <p:attrName>ppt_y</p:attrName>
                                        </p:attrNameLst>
                                      </p:cBhvr>
                                      <p:tavLst>
                                        <p:tav tm="0" fmla="#ppt_y+(sin(-2*pi*(1-$))*-#ppt_x+cos(-2*pi*(1-$))*(1-#ppt_y))*(1-$)">
                                          <p:val>
                                            <p:fltVal val="0"/>
                                          </p:val>
                                        </p:tav>
                                        <p:tav tm="100000">
                                          <p:val>
                                            <p:fltVal val="1"/>
                                          </p:val>
                                        </p:tav>
                                      </p:tavLst>
                                    </p:anim>
                                  </p:childTnLst>
                                </p:cTn>
                              </p:par>
                              <p:par>
                                <p:cTn id="38" presetID="15" presetClass="entr" presetSubtype="0" fill="hold" grpId="1" nodeType="withEffect">
                                  <p:stCondLst>
                                    <p:cond delay="0"/>
                                  </p:stCondLst>
                                  <p:childTnLst>
                                    <p:set>
                                      <p:cBhvr>
                                        <p:cTn id="39" dur="1" fill="hold">
                                          <p:stCondLst>
                                            <p:cond delay="0"/>
                                          </p:stCondLst>
                                        </p:cTn>
                                        <p:tgtEl>
                                          <p:spTgt spid="6"/>
                                        </p:tgtEl>
                                        <p:attrNameLst>
                                          <p:attrName>style.visibility</p:attrName>
                                        </p:attrNameLst>
                                      </p:cBhvr>
                                      <p:to>
                                        <p:strVal val="visible"/>
                                      </p:to>
                                    </p:set>
                                    <p:anim calcmode="lin" valueType="num">
                                      <p:cBhvr>
                                        <p:cTn id="40" dur="7000" fill="hold"/>
                                        <p:tgtEl>
                                          <p:spTgt spid="6"/>
                                        </p:tgtEl>
                                        <p:attrNameLst>
                                          <p:attrName>ppt_w</p:attrName>
                                        </p:attrNameLst>
                                      </p:cBhvr>
                                      <p:tavLst>
                                        <p:tav tm="0">
                                          <p:val>
                                            <p:fltVal val="0"/>
                                          </p:val>
                                        </p:tav>
                                        <p:tav tm="100000">
                                          <p:val>
                                            <p:strVal val="#ppt_w"/>
                                          </p:val>
                                        </p:tav>
                                      </p:tavLst>
                                    </p:anim>
                                    <p:anim calcmode="lin" valueType="num">
                                      <p:cBhvr>
                                        <p:cTn id="41" dur="7000" fill="hold"/>
                                        <p:tgtEl>
                                          <p:spTgt spid="6"/>
                                        </p:tgtEl>
                                        <p:attrNameLst>
                                          <p:attrName>ppt_h</p:attrName>
                                        </p:attrNameLst>
                                      </p:cBhvr>
                                      <p:tavLst>
                                        <p:tav tm="0">
                                          <p:val>
                                            <p:fltVal val="0"/>
                                          </p:val>
                                        </p:tav>
                                        <p:tav tm="100000">
                                          <p:val>
                                            <p:strVal val="#ppt_h"/>
                                          </p:val>
                                        </p:tav>
                                      </p:tavLst>
                                    </p:anim>
                                    <p:anim calcmode="lin" valueType="num">
                                      <p:cBhvr>
                                        <p:cTn id="42" dur="7000" fill="hold"/>
                                        <p:tgtEl>
                                          <p:spTgt spid="6"/>
                                        </p:tgtEl>
                                        <p:attrNameLst>
                                          <p:attrName>ppt_x</p:attrName>
                                        </p:attrNameLst>
                                      </p:cBhvr>
                                      <p:tavLst>
                                        <p:tav tm="0" fmla="#ppt_x+(cos(-2*pi*(1-$))*-#ppt_x-sin(-2*pi*(1-$))*(1-#ppt_y))*(1-$)">
                                          <p:val>
                                            <p:fltVal val="0"/>
                                          </p:val>
                                        </p:tav>
                                        <p:tav tm="100000">
                                          <p:val>
                                            <p:fltVal val="1"/>
                                          </p:val>
                                        </p:tav>
                                      </p:tavLst>
                                    </p:anim>
                                    <p:anim calcmode="lin" valueType="num">
                                      <p:cBhvr>
                                        <p:cTn id="43" dur="7000" fill="hold"/>
                                        <p:tgtEl>
                                          <p:spTgt spid="6"/>
                                        </p:tgtEl>
                                        <p:attrNameLst>
                                          <p:attrName>ppt_y</p:attrName>
                                        </p:attrNameLst>
                                      </p:cBhvr>
                                      <p:tavLst>
                                        <p:tav tm="0" fmla="#ppt_y+(sin(-2*pi*(1-$))*-#ppt_x+cos(-2*pi*(1-$))*(1-#ppt_y))*(1-$)">
                                          <p:val>
                                            <p:fltVal val="0"/>
                                          </p:val>
                                        </p:tav>
                                        <p:tav tm="100000">
                                          <p:val>
                                            <p:fltVal val="1"/>
                                          </p:val>
                                        </p:tav>
                                      </p:tavLst>
                                    </p:anim>
                                  </p:childTnLst>
                                </p:cTn>
                              </p:par>
                              <p:par>
                                <p:cTn id="44" presetID="15" presetClass="entr" presetSubtype="0" fill="hold" grpId="1" nodeType="with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p:cTn id="46" dur="6000" fill="hold"/>
                                        <p:tgtEl>
                                          <p:spTgt spid="7"/>
                                        </p:tgtEl>
                                        <p:attrNameLst>
                                          <p:attrName>ppt_w</p:attrName>
                                        </p:attrNameLst>
                                      </p:cBhvr>
                                      <p:tavLst>
                                        <p:tav tm="0">
                                          <p:val>
                                            <p:fltVal val="0"/>
                                          </p:val>
                                        </p:tav>
                                        <p:tav tm="100000">
                                          <p:val>
                                            <p:strVal val="#ppt_w"/>
                                          </p:val>
                                        </p:tav>
                                      </p:tavLst>
                                    </p:anim>
                                    <p:anim calcmode="lin" valueType="num">
                                      <p:cBhvr>
                                        <p:cTn id="47" dur="6000" fill="hold"/>
                                        <p:tgtEl>
                                          <p:spTgt spid="7"/>
                                        </p:tgtEl>
                                        <p:attrNameLst>
                                          <p:attrName>ppt_h</p:attrName>
                                        </p:attrNameLst>
                                      </p:cBhvr>
                                      <p:tavLst>
                                        <p:tav tm="0">
                                          <p:val>
                                            <p:fltVal val="0"/>
                                          </p:val>
                                        </p:tav>
                                        <p:tav tm="100000">
                                          <p:val>
                                            <p:strVal val="#ppt_h"/>
                                          </p:val>
                                        </p:tav>
                                      </p:tavLst>
                                    </p:anim>
                                    <p:anim calcmode="lin" valueType="num">
                                      <p:cBhvr>
                                        <p:cTn id="48" dur="6000" fill="hold"/>
                                        <p:tgtEl>
                                          <p:spTgt spid="7"/>
                                        </p:tgtEl>
                                        <p:attrNameLst>
                                          <p:attrName>ppt_x</p:attrName>
                                        </p:attrNameLst>
                                      </p:cBhvr>
                                      <p:tavLst>
                                        <p:tav tm="0" fmla="#ppt_x+(cos(-2*pi*(1-$))*-#ppt_x-sin(-2*pi*(1-$))*(1-#ppt_y))*(1-$)">
                                          <p:val>
                                            <p:fltVal val="0"/>
                                          </p:val>
                                        </p:tav>
                                        <p:tav tm="100000">
                                          <p:val>
                                            <p:fltVal val="1"/>
                                          </p:val>
                                        </p:tav>
                                      </p:tavLst>
                                    </p:anim>
                                    <p:anim calcmode="lin" valueType="num">
                                      <p:cBhvr>
                                        <p:cTn id="49" dur="6000" fill="hold"/>
                                        <p:tgtEl>
                                          <p:spTgt spid="7"/>
                                        </p:tgtEl>
                                        <p:attrNameLst>
                                          <p:attrName>ppt_y</p:attrName>
                                        </p:attrNameLst>
                                      </p:cBhvr>
                                      <p:tavLst>
                                        <p:tav tm="0" fmla="#ppt_y+(sin(-2*pi*(1-$))*-#ppt_x+cos(-2*pi*(1-$))*(1-#ppt_y))*(1-$)">
                                          <p:val>
                                            <p:fltVal val="0"/>
                                          </p:val>
                                        </p:tav>
                                        <p:tav tm="100000">
                                          <p:val>
                                            <p:fltVal val="1"/>
                                          </p:val>
                                        </p:tav>
                                      </p:tavLst>
                                    </p:anim>
                                  </p:childTnLst>
                                </p:cTn>
                              </p:par>
                              <p:par>
                                <p:cTn id="50" presetID="15" presetClass="entr" presetSubtype="0" fill="hold" grpId="1" nodeType="withEffect">
                                  <p:stCondLst>
                                    <p:cond delay="0"/>
                                  </p:stCondLst>
                                  <p:childTnLst>
                                    <p:set>
                                      <p:cBhvr>
                                        <p:cTn id="51" dur="1" fill="hold">
                                          <p:stCondLst>
                                            <p:cond delay="0"/>
                                          </p:stCondLst>
                                        </p:cTn>
                                        <p:tgtEl>
                                          <p:spTgt spid="8"/>
                                        </p:tgtEl>
                                        <p:attrNameLst>
                                          <p:attrName>style.visibility</p:attrName>
                                        </p:attrNameLst>
                                      </p:cBhvr>
                                      <p:to>
                                        <p:strVal val="visible"/>
                                      </p:to>
                                    </p:set>
                                    <p:anim calcmode="lin" valueType="num">
                                      <p:cBhvr>
                                        <p:cTn id="52" dur="5000" fill="hold"/>
                                        <p:tgtEl>
                                          <p:spTgt spid="8"/>
                                        </p:tgtEl>
                                        <p:attrNameLst>
                                          <p:attrName>ppt_w</p:attrName>
                                        </p:attrNameLst>
                                      </p:cBhvr>
                                      <p:tavLst>
                                        <p:tav tm="0">
                                          <p:val>
                                            <p:fltVal val="0"/>
                                          </p:val>
                                        </p:tav>
                                        <p:tav tm="100000">
                                          <p:val>
                                            <p:strVal val="#ppt_w"/>
                                          </p:val>
                                        </p:tav>
                                      </p:tavLst>
                                    </p:anim>
                                    <p:anim calcmode="lin" valueType="num">
                                      <p:cBhvr>
                                        <p:cTn id="53" dur="5000" fill="hold"/>
                                        <p:tgtEl>
                                          <p:spTgt spid="8"/>
                                        </p:tgtEl>
                                        <p:attrNameLst>
                                          <p:attrName>ppt_h</p:attrName>
                                        </p:attrNameLst>
                                      </p:cBhvr>
                                      <p:tavLst>
                                        <p:tav tm="0">
                                          <p:val>
                                            <p:fltVal val="0"/>
                                          </p:val>
                                        </p:tav>
                                        <p:tav tm="100000">
                                          <p:val>
                                            <p:strVal val="#ppt_h"/>
                                          </p:val>
                                        </p:tav>
                                      </p:tavLst>
                                    </p:anim>
                                    <p:anim calcmode="lin" valueType="num">
                                      <p:cBhvr>
                                        <p:cTn id="54" dur="5000" fill="hold"/>
                                        <p:tgtEl>
                                          <p:spTgt spid="8"/>
                                        </p:tgtEl>
                                        <p:attrNameLst>
                                          <p:attrName>ppt_x</p:attrName>
                                        </p:attrNameLst>
                                      </p:cBhvr>
                                      <p:tavLst>
                                        <p:tav tm="0" fmla="#ppt_x+(cos(-2*pi*(1-$))*-#ppt_x-sin(-2*pi*(1-$))*(1-#ppt_y))*(1-$)">
                                          <p:val>
                                            <p:fltVal val="0"/>
                                          </p:val>
                                        </p:tav>
                                        <p:tav tm="100000">
                                          <p:val>
                                            <p:fltVal val="1"/>
                                          </p:val>
                                        </p:tav>
                                      </p:tavLst>
                                    </p:anim>
                                    <p:anim calcmode="lin" valueType="num">
                                      <p:cBhvr>
                                        <p:cTn id="55" dur="5000" fill="hold"/>
                                        <p:tgtEl>
                                          <p:spTgt spid="8"/>
                                        </p:tgtEl>
                                        <p:attrNameLst>
                                          <p:attrName>ppt_y</p:attrName>
                                        </p:attrNameLst>
                                      </p:cBhvr>
                                      <p:tavLst>
                                        <p:tav tm="0" fmla="#ppt_y+(sin(-2*pi*(1-$))*-#ppt_x+cos(-2*pi*(1-$))*(1-#ppt_y))*(1-$)">
                                          <p:val>
                                            <p:fltVal val="0"/>
                                          </p:val>
                                        </p:tav>
                                        <p:tav tm="100000">
                                          <p:val>
                                            <p:fltVal val="1"/>
                                          </p:val>
                                        </p:tav>
                                      </p:tavLst>
                                    </p:anim>
                                  </p:childTnLst>
                                </p:cTn>
                              </p:par>
                              <p:par>
                                <p:cTn id="56" presetID="15" presetClass="entr" presetSubtype="0" fill="hold" grpId="1" nodeType="withEffect">
                                  <p:stCondLst>
                                    <p:cond delay="0"/>
                                  </p:stCondLst>
                                  <p:childTnLst>
                                    <p:set>
                                      <p:cBhvr>
                                        <p:cTn id="57" dur="1" fill="hold">
                                          <p:stCondLst>
                                            <p:cond delay="0"/>
                                          </p:stCondLst>
                                        </p:cTn>
                                        <p:tgtEl>
                                          <p:spTgt spid="9"/>
                                        </p:tgtEl>
                                        <p:attrNameLst>
                                          <p:attrName>style.visibility</p:attrName>
                                        </p:attrNameLst>
                                      </p:cBhvr>
                                      <p:to>
                                        <p:strVal val="visible"/>
                                      </p:to>
                                    </p:set>
                                    <p:anim calcmode="lin" valueType="num">
                                      <p:cBhvr>
                                        <p:cTn id="58" dur="4000" fill="hold"/>
                                        <p:tgtEl>
                                          <p:spTgt spid="9"/>
                                        </p:tgtEl>
                                        <p:attrNameLst>
                                          <p:attrName>ppt_w</p:attrName>
                                        </p:attrNameLst>
                                      </p:cBhvr>
                                      <p:tavLst>
                                        <p:tav tm="0">
                                          <p:val>
                                            <p:fltVal val="0"/>
                                          </p:val>
                                        </p:tav>
                                        <p:tav tm="100000">
                                          <p:val>
                                            <p:strVal val="#ppt_w"/>
                                          </p:val>
                                        </p:tav>
                                      </p:tavLst>
                                    </p:anim>
                                    <p:anim calcmode="lin" valueType="num">
                                      <p:cBhvr>
                                        <p:cTn id="59" dur="4000" fill="hold"/>
                                        <p:tgtEl>
                                          <p:spTgt spid="9"/>
                                        </p:tgtEl>
                                        <p:attrNameLst>
                                          <p:attrName>ppt_h</p:attrName>
                                        </p:attrNameLst>
                                      </p:cBhvr>
                                      <p:tavLst>
                                        <p:tav tm="0">
                                          <p:val>
                                            <p:fltVal val="0"/>
                                          </p:val>
                                        </p:tav>
                                        <p:tav tm="100000">
                                          <p:val>
                                            <p:strVal val="#ppt_h"/>
                                          </p:val>
                                        </p:tav>
                                      </p:tavLst>
                                    </p:anim>
                                    <p:anim calcmode="lin" valueType="num">
                                      <p:cBhvr>
                                        <p:cTn id="60" dur="4000" fill="hold"/>
                                        <p:tgtEl>
                                          <p:spTgt spid="9"/>
                                        </p:tgtEl>
                                        <p:attrNameLst>
                                          <p:attrName>ppt_x</p:attrName>
                                        </p:attrNameLst>
                                      </p:cBhvr>
                                      <p:tavLst>
                                        <p:tav tm="0" fmla="#ppt_x+(cos(-2*pi*(1-$))*-#ppt_x-sin(-2*pi*(1-$))*(1-#ppt_y))*(1-$)">
                                          <p:val>
                                            <p:fltVal val="0"/>
                                          </p:val>
                                        </p:tav>
                                        <p:tav tm="100000">
                                          <p:val>
                                            <p:fltVal val="1"/>
                                          </p:val>
                                        </p:tav>
                                      </p:tavLst>
                                    </p:anim>
                                    <p:anim calcmode="lin" valueType="num">
                                      <p:cBhvr>
                                        <p:cTn id="61" dur="4000" fill="hold"/>
                                        <p:tgtEl>
                                          <p:spTgt spid="9"/>
                                        </p:tgtEl>
                                        <p:attrNameLst>
                                          <p:attrName>ppt_y</p:attrName>
                                        </p:attrNameLst>
                                      </p:cBhvr>
                                      <p:tavLst>
                                        <p:tav tm="0" fmla="#ppt_y+(sin(-2*pi*(1-$))*-#ppt_x+cos(-2*pi*(1-$))*(1-#ppt_y))*(1-$)">
                                          <p:val>
                                            <p:fltVal val="0"/>
                                          </p:val>
                                        </p:tav>
                                        <p:tav tm="100000">
                                          <p:val>
                                            <p:fltVal val="1"/>
                                          </p:val>
                                        </p:tav>
                                      </p:tavLst>
                                    </p:anim>
                                  </p:childTnLst>
                                </p:cTn>
                              </p:par>
                              <p:par>
                                <p:cTn id="62" presetID="15" presetClass="entr" presetSubtype="0" fill="hold" grpId="1" nodeType="withEffect">
                                  <p:stCondLst>
                                    <p:cond delay="0"/>
                                  </p:stCondLst>
                                  <p:childTnLst>
                                    <p:set>
                                      <p:cBhvr>
                                        <p:cTn id="63" dur="1" fill="hold">
                                          <p:stCondLst>
                                            <p:cond delay="0"/>
                                          </p:stCondLst>
                                        </p:cTn>
                                        <p:tgtEl>
                                          <p:spTgt spid="10"/>
                                        </p:tgtEl>
                                        <p:attrNameLst>
                                          <p:attrName>style.visibility</p:attrName>
                                        </p:attrNameLst>
                                      </p:cBhvr>
                                      <p:to>
                                        <p:strVal val="visible"/>
                                      </p:to>
                                    </p:set>
                                    <p:anim calcmode="lin" valueType="num">
                                      <p:cBhvr>
                                        <p:cTn id="64" dur="3000" fill="hold"/>
                                        <p:tgtEl>
                                          <p:spTgt spid="10"/>
                                        </p:tgtEl>
                                        <p:attrNameLst>
                                          <p:attrName>ppt_w</p:attrName>
                                        </p:attrNameLst>
                                      </p:cBhvr>
                                      <p:tavLst>
                                        <p:tav tm="0">
                                          <p:val>
                                            <p:fltVal val="0"/>
                                          </p:val>
                                        </p:tav>
                                        <p:tav tm="100000">
                                          <p:val>
                                            <p:strVal val="#ppt_w"/>
                                          </p:val>
                                        </p:tav>
                                      </p:tavLst>
                                    </p:anim>
                                    <p:anim calcmode="lin" valueType="num">
                                      <p:cBhvr>
                                        <p:cTn id="65" dur="3000" fill="hold"/>
                                        <p:tgtEl>
                                          <p:spTgt spid="10"/>
                                        </p:tgtEl>
                                        <p:attrNameLst>
                                          <p:attrName>ppt_h</p:attrName>
                                        </p:attrNameLst>
                                      </p:cBhvr>
                                      <p:tavLst>
                                        <p:tav tm="0">
                                          <p:val>
                                            <p:fltVal val="0"/>
                                          </p:val>
                                        </p:tav>
                                        <p:tav tm="100000">
                                          <p:val>
                                            <p:strVal val="#ppt_h"/>
                                          </p:val>
                                        </p:tav>
                                      </p:tavLst>
                                    </p:anim>
                                    <p:anim calcmode="lin" valueType="num">
                                      <p:cBhvr>
                                        <p:cTn id="66" dur="3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67" dur="3000" fill="hold"/>
                                        <p:tgtEl>
                                          <p:spTgt spid="10"/>
                                        </p:tgtEl>
                                        <p:attrNameLst>
                                          <p:attrName>ppt_y</p:attrName>
                                        </p:attrNameLst>
                                      </p:cBhvr>
                                      <p:tavLst>
                                        <p:tav tm="0" fmla="#ppt_y+(sin(-2*pi*(1-$))*-#ppt_x+cos(-2*pi*(1-$))*(1-#ppt_y))*(1-$)">
                                          <p:val>
                                            <p:fltVal val="0"/>
                                          </p:val>
                                        </p:tav>
                                        <p:tav tm="100000">
                                          <p:val>
                                            <p:fltVal val="1"/>
                                          </p:val>
                                        </p:tav>
                                      </p:tavLst>
                                    </p:anim>
                                  </p:childTnLst>
                                </p:cTn>
                              </p:par>
                            </p:childTnLst>
                          </p:cTn>
                        </p:par>
                        <p:par>
                          <p:cTn id="68" fill="hold">
                            <p:stCondLst>
                              <p:cond delay="8000"/>
                            </p:stCondLst>
                            <p:childTnLst>
                              <p:par>
                                <p:cTn id="69" presetID="15" presetClass="exit" presetSubtype="0" fill="hold" grpId="2" nodeType="afterEffect">
                                  <p:stCondLst>
                                    <p:cond delay="0"/>
                                  </p:stCondLst>
                                  <p:childTnLst>
                                    <p:anim calcmode="lin" valueType="num">
                                      <p:cBhvr>
                                        <p:cTn id="70" dur="3000"/>
                                        <p:tgtEl>
                                          <p:spTgt spid="5"/>
                                        </p:tgtEl>
                                        <p:attrNameLst>
                                          <p:attrName>ppt_w</p:attrName>
                                        </p:attrNameLst>
                                      </p:cBhvr>
                                      <p:tavLst>
                                        <p:tav tm="0">
                                          <p:val>
                                            <p:strVal val="ppt_w"/>
                                          </p:val>
                                        </p:tav>
                                        <p:tav tm="100000">
                                          <p:val>
                                            <p:fltVal val="0"/>
                                          </p:val>
                                        </p:tav>
                                      </p:tavLst>
                                    </p:anim>
                                    <p:anim calcmode="lin" valueType="num">
                                      <p:cBhvr>
                                        <p:cTn id="71" dur="3000"/>
                                        <p:tgtEl>
                                          <p:spTgt spid="5"/>
                                        </p:tgtEl>
                                        <p:attrNameLst>
                                          <p:attrName>ppt_h</p:attrName>
                                        </p:attrNameLst>
                                      </p:cBhvr>
                                      <p:tavLst>
                                        <p:tav tm="0">
                                          <p:val>
                                            <p:strVal val="ppt_h"/>
                                          </p:val>
                                        </p:tav>
                                        <p:tav tm="100000">
                                          <p:val>
                                            <p:fltVal val="0"/>
                                          </p:val>
                                        </p:tav>
                                      </p:tavLst>
                                    </p:anim>
                                    <p:anim calcmode="lin" valueType="num">
                                      <p:cBhvr>
                                        <p:cTn id="72" dur="3000"/>
                                        <p:tgtEl>
                                          <p:spTgt spid="5"/>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3" dur="3000"/>
                                        <p:tgtEl>
                                          <p:spTgt spid="5"/>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74" dur="1" fill="hold">
                                          <p:stCondLst>
                                            <p:cond delay="2999"/>
                                          </p:stCondLst>
                                        </p:cTn>
                                        <p:tgtEl>
                                          <p:spTgt spid="5"/>
                                        </p:tgtEl>
                                        <p:attrNameLst>
                                          <p:attrName>style.visibility</p:attrName>
                                        </p:attrNameLst>
                                      </p:cBhvr>
                                      <p:to>
                                        <p:strVal val="hidden"/>
                                      </p:to>
                                    </p:set>
                                  </p:childTnLst>
                                </p:cTn>
                              </p:par>
                              <p:par>
                                <p:cTn id="75" presetID="15" presetClass="exit" presetSubtype="0" fill="hold" grpId="2" nodeType="withEffect">
                                  <p:stCondLst>
                                    <p:cond delay="0"/>
                                  </p:stCondLst>
                                  <p:childTnLst>
                                    <p:anim calcmode="lin" valueType="num">
                                      <p:cBhvr>
                                        <p:cTn id="76" dur="4000"/>
                                        <p:tgtEl>
                                          <p:spTgt spid="6"/>
                                        </p:tgtEl>
                                        <p:attrNameLst>
                                          <p:attrName>ppt_w</p:attrName>
                                        </p:attrNameLst>
                                      </p:cBhvr>
                                      <p:tavLst>
                                        <p:tav tm="0">
                                          <p:val>
                                            <p:strVal val="ppt_w"/>
                                          </p:val>
                                        </p:tav>
                                        <p:tav tm="100000">
                                          <p:val>
                                            <p:fltVal val="0"/>
                                          </p:val>
                                        </p:tav>
                                      </p:tavLst>
                                    </p:anim>
                                    <p:anim calcmode="lin" valueType="num">
                                      <p:cBhvr>
                                        <p:cTn id="77" dur="4000"/>
                                        <p:tgtEl>
                                          <p:spTgt spid="6"/>
                                        </p:tgtEl>
                                        <p:attrNameLst>
                                          <p:attrName>ppt_h</p:attrName>
                                        </p:attrNameLst>
                                      </p:cBhvr>
                                      <p:tavLst>
                                        <p:tav tm="0">
                                          <p:val>
                                            <p:strVal val="ppt_h"/>
                                          </p:val>
                                        </p:tav>
                                        <p:tav tm="100000">
                                          <p:val>
                                            <p:fltVal val="0"/>
                                          </p:val>
                                        </p:tav>
                                      </p:tavLst>
                                    </p:anim>
                                    <p:anim calcmode="lin" valueType="num">
                                      <p:cBhvr>
                                        <p:cTn id="78" dur="4000"/>
                                        <p:tgtEl>
                                          <p:spTgt spid="6"/>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9" dur="4000"/>
                                        <p:tgtEl>
                                          <p:spTgt spid="6"/>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0" dur="1" fill="hold">
                                          <p:stCondLst>
                                            <p:cond delay="3999"/>
                                          </p:stCondLst>
                                        </p:cTn>
                                        <p:tgtEl>
                                          <p:spTgt spid="6"/>
                                        </p:tgtEl>
                                        <p:attrNameLst>
                                          <p:attrName>style.visibility</p:attrName>
                                        </p:attrNameLst>
                                      </p:cBhvr>
                                      <p:to>
                                        <p:strVal val="hidden"/>
                                      </p:to>
                                    </p:set>
                                  </p:childTnLst>
                                </p:cTn>
                              </p:par>
                              <p:par>
                                <p:cTn id="81" presetID="15" presetClass="exit" presetSubtype="0" fill="hold" grpId="2" nodeType="withEffect">
                                  <p:stCondLst>
                                    <p:cond delay="0"/>
                                  </p:stCondLst>
                                  <p:childTnLst>
                                    <p:anim calcmode="lin" valueType="num">
                                      <p:cBhvr>
                                        <p:cTn id="82" dur="5000"/>
                                        <p:tgtEl>
                                          <p:spTgt spid="7"/>
                                        </p:tgtEl>
                                        <p:attrNameLst>
                                          <p:attrName>ppt_w</p:attrName>
                                        </p:attrNameLst>
                                      </p:cBhvr>
                                      <p:tavLst>
                                        <p:tav tm="0">
                                          <p:val>
                                            <p:strVal val="ppt_w"/>
                                          </p:val>
                                        </p:tav>
                                        <p:tav tm="100000">
                                          <p:val>
                                            <p:fltVal val="0"/>
                                          </p:val>
                                        </p:tav>
                                      </p:tavLst>
                                    </p:anim>
                                    <p:anim calcmode="lin" valueType="num">
                                      <p:cBhvr>
                                        <p:cTn id="83" dur="5000"/>
                                        <p:tgtEl>
                                          <p:spTgt spid="7"/>
                                        </p:tgtEl>
                                        <p:attrNameLst>
                                          <p:attrName>ppt_h</p:attrName>
                                        </p:attrNameLst>
                                      </p:cBhvr>
                                      <p:tavLst>
                                        <p:tav tm="0">
                                          <p:val>
                                            <p:strVal val="ppt_h"/>
                                          </p:val>
                                        </p:tav>
                                        <p:tav tm="100000">
                                          <p:val>
                                            <p:fltVal val="0"/>
                                          </p:val>
                                        </p:tav>
                                      </p:tavLst>
                                    </p:anim>
                                    <p:anim calcmode="lin" valueType="num">
                                      <p:cBhvr>
                                        <p:cTn id="84" dur="5000"/>
                                        <p:tgtEl>
                                          <p:spTgt spid="7"/>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85" dur="5000"/>
                                        <p:tgtEl>
                                          <p:spTgt spid="7"/>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6" dur="1" fill="hold">
                                          <p:stCondLst>
                                            <p:cond delay="4999"/>
                                          </p:stCondLst>
                                        </p:cTn>
                                        <p:tgtEl>
                                          <p:spTgt spid="7"/>
                                        </p:tgtEl>
                                        <p:attrNameLst>
                                          <p:attrName>style.visibility</p:attrName>
                                        </p:attrNameLst>
                                      </p:cBhvr>
                                      <p:to>
                                        <p:strVal val="hidden"/>
                                      </p:to>
                                    </p:set>
                                  </p:childTnLst>
                                </p:cTn>
                              </p:par>
                              <p:par>
                                <p:cTn id="87" presetID="15" presetClass="exit" presetSubtype="0" fill="hold" grpId="2" nodeType="withEffect">
                                  <p:stCondLst>
                                    <p:cond delay="0"/>
                                  </p:stCondLst>
                                  <p:childTnLst>
                                    <p:anim calcmode="lin" valueType="num">
                                      <p:cBhvr>
                                        <p:cTn id="88" dur="6000"/>
                                        <p:tgtEl>
                                          <p:spTgt spid="8"/>
                                        </p:tgtEl>
                                        <p:attrNameLst>
                                          <p:attrName>ppt_w</p:attrName>
                                        </p:attrNameLst>
                                      </p:cBhvr>
                                      <p:tavLst>
                                        <p:tav tm="0">
                                          <p:val>
                                            <p:strVal val="ppt_w"/>
                                          </p:val>
                                        </p:tav>
                                        <p:tav tm="100000">
                                          <p:val>
                                            <p:fltVal val="0"/>
                                          </p:val>
                                        </p:tav>
                                      </p:tavLst>
                                    </p:anim>
                                    <p:anim calcmode="lin" valueType="num">
                                      <p:cBhvr>
                                        <p:cTn id="89" dur="6000"/>
                                        <p:tgtEl>
                                          <p:spTgt spid="8"/>
                                        </p:tgtEl>
                                        <p:attrNameLst>
                                          <p:attrName>ppt_h</p:attrName>
                                        </p:attrNameLst>
                                      </p:cBhvr>
                                      <p:tavLst>
                                        <p:tav tm="0">
                                          <p:val>
                                            <p:strVal val="ppt_h"/>
                                          </p:val>
                                        </p:tav>
                                        <p:tav tm="100000">
                                          <p:val>
                                            <p:fltVal val="0"/>
                                          </p:val>
                                        </p:tav>
                                      </p:tavLst>
                                    </p:anim>
                                    <p:anim calcmode="lin" valueType="num">
                                      <p:cBhvr>
                                        <p:cTn id="90" dur="6000"/>
                                        <p:tgtEl>
                                          <p:spTgt spid="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1" dur="6000"/>
                                        <p:tgtEl>
                                          <p:spTgt spid="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92" dur="1" fill="hold">
                                          <p:stCondLst>
                                            <p:cond delay="5999"/>
                                          </p:stCondLst>
                                        </p:cTn>
                                        <p:tgtEl>
                                          <p:spTgt spid="8"/>
                                        </p:tgtEl>
                                        <p:attrNameLst>
                                          <p:attrName>style.visibility</p:attrName>
                                        </p:attrNameLst>
                                      </p:cBhvr>
                                      <p:to>
                                        <p:strVal val="hidden"/>
                                      </p:to>
                                    </p:set>
                                  </p:childTnLst>
                                </p:cTn>
                              </p:par>
                              <p:par>
                                <p:cTn id="93" presetID="15" presetClass="exit" presetSubtype="0" fill="hold" grpId="2" nodeType="withEffect">
                                  <p:stCondLst>
                                    <p:cond delay="0"/>
                                  </p:stCondLst>
                                  <p:childTnLst>
                                    <p:anim calcmode="lin" valueType="num">
                                      <p:cBhvr>
                                        <p:cTn id="94" dur="7000"/>
                                        <p:tgtEl>
                                          <p:spTgt spid="9"/>
                                        </p:tgtEl>
                                        <p:attrNameLst>
                                          <p:attrName>ppt_w</p:attrName>
                                        </p:attrNameLst>
                                      </p:cBhvr>
                                      <p:tavLst>
                                        <p:tav tm="0">
                                          <p:val>
                                            <p:strVal val="ppt_w"/>
                                          </p:val>
                                        </p:tav>
                                        <p:tav tm="100000">
                                          <p:val>
                                            <p:fltVal val="0"/>
                                          </p:val>
                                        </p:tav>
                                      </p:tavLst>
                                    </p:anim>
                                    <p:anim calcmode="lin" valueType="num">
                                      <p:cBhvr>
                                        <p:cTn id="95" dur="7000"/>
                                        <p:tgtEl>
                                          <p:spTgt spid="9"/>
                                        </p:tgtEl>
                                        <p:attrNameLst>
                                          <p:attrName>ppt_h</p:attrName>
                                        </p:attrNameLst>
                                      </p:cBhvr>
                                      <p:tavLst>
                                        <p:tav tm="0">
                                          <p:val>
                                            <p:strVal val="ppt_h"/>
                                          </p:val>
                                        </p:tav>
                                        <p:tav tm="100000">
                                          <p:val>
                                            <p:fltVal val="0"/>
                                          </p:val>
                                        </p:tav>
                                      </p:tavLst>
                                    </p:anim>
                                    <p:anim calcmode="lin" valueType="num">
                                      <p:cBhvr>
                                        <p:cTn id="96" dur="7000"/>
                                        <p:tgtEl>
                                          <p:spTgt spid="9"/>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7" dur="7000"/>
                                        <p:tgtEl>
                                          <p:spTgt spid="9"/>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98" dur="1" fill="hold">
                                          <p:stCondLst>
                                            <p:cond delay="6999"/>
                                          </p:stCondLst>
                                        </p:cTn>
                                        <p:tgtEl>
                                          <p:spTgt spid="9"/>
                                        </p:tgtEl>
                                        <p:attrNameLst>
                                          <p:attrName>style.visibility</p:attrName>
                                        </p:attrNameLst>
                                      </p:cBhvr>
                                      <p:to>
                                        <p:strVal val="hidden"/>
                                      </p:to>
                                    </p:set>
                                  </p:childTnLst>
                                </p:cTn>
                              </p:par>
                              <p:par>
                                <p:cTn id="99" presetID="15" presetClass="exit" presetSubtype="0" fill="hold" grpId="2" nodeType="withEffect">
                                  <p:stCondLst>
                                    <p:cond delay="0"/>
                                  </p:stCondLst>
                                  <p:childTnLst>
                                    <p:anim calcmode="lin" valueType="num">
                                      <p:cBhvr>
                                        <p:cTn id="100" dur="8000"/>
                                        <p:tgtEl>
                                          <p:spTgt spid="10"/>
                                        </p:tgtEl>
                                        <p:attrNameLst>
                                          <p:attrName>ppt_w</p:attrName>
                                        </p:attrNameLst>
                                      </p:cBhvr>
                                      <p:tavLst>
                                        <p:tav tm="0">
                                          <p:val>
                                            <p:strVal val="ppt_w"/>
                                          </p:val>
                                        </p:tav>
                                        <p:tav tm="100000">
                                          <p:val>
                                            <p:fltVal val="0"/>
                                          </p:val>
                                        </p:tav>
                                      </p:tavLst>
                                    </p:anim>
                                    <p:anim calcmode="lin" valueType="num">
                                      <p:cBhvr>
                                        <p:cTn id="101" dur="8000"/>
                                        <p:tgtEl>
                                          <p:spTgt spid="10"/>
                                        </p:tgtEl>
                                        <p:attrNameLst>
                                          <p:attrName>ppt_h</p:attrName>
                                        </p:attrNameLst>
                                      </p:cBhvr>
                                      <p:tavLst>
                                        <p:tav tm="0">
                                          <p:val>
                                            <p:strVal val="ppt_h"/>
                                          </p:val>
                                        </p:tav>
                                        <p:tav tm="100000">
                                          <p:val>
                                            <p:fltVal val="0"/>
                                          </p:val>
                                        </p:tav>
                                      </p:tavLst>
                                    </p:anim>
                                    <p:anim calcmode="lin" valueType="num">
                                      <p:cBhvr>
                                        <p:cTn id="102" dur="8000"/>
                                        <p:tgtEl>
                                          <p:spTgt spid="10"/>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03" dur="8000"/>
                                        <p:tgtEl>
                                          <p:spTgt spid="10"/>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04" dur="1" fill="hold">
                                          <p:stCondLst>
                                            <p:cond delay="7999"/>
                                          </p:stCondLst>
                                        </p:cTn>
                                        <p:tgtEl>
                                          <p:spTgt spid="10"/>
                                        </p:tgtEl>
                                        <p:attrNameLst>
                                          <p:attrName>style.visibility</p:attrName>
                                        </p:attrNameLst>
                                      </p:cBhvr>
                                      <p:to>
                                        <p:strVal val="hidden"/>
                                      </p:to>
                                    </p:set>
                                  </p:childTnLst>
                                </p:cTn>
                              </p:par>
                              <p:par>
                                <p:cTn id="105" presetID="15" presetClass="entr" presetSubtype="0"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8000" fill="hold"/>
                                        <p:tgtEl>
                                          <p:spTgt spid="4"/>
                                        </p:tgtEl>
                                        <p:attrNameLst>
                                          <p:attrName>ppt_w</p:attrName>
                                        </p:attrNameLst>
                                      </p:cBhvr>
                                      <p:tavLst>
                                        <p:tav tm="0">
                                          <p:val>
                                            <p:fltVal val="0"/>
                                          </p:val>
                                        </p:tav>
                                        <p:tav tm="100000">
                                          <p:val>
                                            <p:strVal val="#ppt_w"/>
                                          </p:val>
                                        </p:tav>
                                      </p:tavLst>
                                    </p:anim>
                                    <p:anim calcmode="lin" valueType="num">
                                      <p:cBhvr>
                                        <p:cTn id="108" dur="8000" fill="hold"/>
                                        <p:tgtEl>
                                          <p:spTgt spid="4"/>
                                        </p:tgtEl>
                                        <p:attrNameLst>
                                          <p:attrName>ppt_h</p:attrName>
                                        </p:attrNameLst>
                                      </p:cBhvr>
                                      <p:tavLst>
                                        <p:tav tm="0">
                                          <p:val>
                                            <p:fltVal val="0"/>
                                          </p:val>
                                        </p:tav>
                                        <p:tav tm="100000">
                                          <p:val>
                                            <p:strVal val="#ppt_h"/>
                                          </p:val>
                                        </p:tav>
                                      </p:tavLst>
                                    </p:anim>
                                    <p:anim calcmode="lin" valueType="num">
                                      <p:cBhvr>
                                        <p:cTn id="109" dur="8000" fill="hold"/>
                                        <p:tgtEl>
                                          <p:spTgt spid="4"/>
                                        </p:tgtEl>
                                        <p:attrNameLst>
                                          <p:attrName>ppt_x</p:attrName>
                                        </p:attrNameLst>
                                      </p:cBhvr>
                                      <p:tavLst>
                                        <p:tav tm="0" fmla="#ppt_x+(cos(-2*pi*(1-$))*-#ppt_x-sin(-2*pi*(1-$))*(1-#ppt_y))*(1-$)">
                                          <p:val>
                                            <p:fltVal val="0"/>
                                          </p:val>
                                        </p:tav>
                                        <p:tav tm="100000">
                                          <p:val>
                                            <p:fltVal val="1"/>
                                          </p:val>
                                        </p:tav>
                                      </p:tavLst>
                                    </p:anim>
                                    <p:anim calcmode="lin" valueType="num">
                                      <p:cBhvr>
                                        <p:cTn id="110" dur="8000" fill="hold"/>
                                        <p:tgtEl>
                                          <p:spTgt spid="4"/>
                                        </p:tgtEl>
                                        <p:attrNameLst>
                                          <p:attrName>ppt_y</p:attrName>
                                        </p:attrNameLst>
                                      </p:cBhvr>
                                      <p:tavLst>
                                        <p:tav tm="0" fmla="#ppt_y+(sin(-2*pi*(1-$))*-#ppt_x+cos(-2*pi*(1-$))*(1-#ppt_y))*(1-$)">
                                          <p:val>
                                            <p:fltVal val="0"/>
                                          </p:val>
                                        </p:tav>
                                        <p:tav tm="100000">
                                          <p:val>
                                            <p:fltVal val="1"/>
                                          </p:val>
                                        </p:tav>
                                      </p:tavLst>
                                    </p:anim>
                                  </p:childTnLst>
                                </p:cTn>
                              </p:par>
                              <p:par>
                                <p:cTn id="111" presetID="3" presetClass="entr" presetSubtype="5" fill="hold" nodeType="withEffect">
                                  <p:stCondLst>
                                    <p:cond delay="0"/>
                                  </p:stCondLst>
                                  <p:childTnLst>
                                    <p:set>
                                      <p:cBhvr>
                                        <p:cTn id="112" dur="1" fill="hold">
                                          <p:stCondLst>
                                            <p:cond delay="0"/>
                                          </p:stCondLst>
                                        </p:cTn>
                                        <p:tgtEl>
                                          <p:spTgt spid="4"/>
                                        </p:tgtEl>
                                        <p:attrNameLst>
                                          <p:attrName>style.visibility</p:attrName>
                                        </p:attrNameLst>
                                      </p:cBhvr>
                                      <p:to>
                                        <p:strVal val="visible"/>
                                      </p:to>
                                    </p:set>
                                    <p:animEffect transition="in" filter="blinds(vertical)">
                                      <p:cBhvr>
                                        <p:cTn id="113" dur="8000"/>
                                        <p:tgtEl>
                                          <p:spTgt spid="4"/>
                                        </p:tgtEl>
                                      </p:cBhvr>
                                    </p:animEffect>
                                  </p:childTnLst>
                                </p:cTn>
                              </p:par>
                            </p:childTnLst>
                          </p:cTn>
                        </p:par>
                        <p:par>
                          <p:cTn id="114" fill="hold">
                            <p:stCondLst>
                              <p:cond delay="16000"/>
                            </p:stCondLst>
                            <p:childTnLst>
                              <p:par>
                                <p:cTn id="115" presetID="17" presetClass="entr" presetSubtype="10" fill="hold" grpId="0" nodeType="afterEffect">
                                  <p:stCondLst>
                                    <p:cond delay="0"/>
                                  </p:stCondLst>
                                  <p:childTnLst>
                                    <p:set>
                                      <p:cBhvr>
                                        <p:cTn id="116" dur="1" fill="hold">
                                          <p:stCondLst>
                                            <p:cond delay="0"/>
                                          </p:stCondLst>
                                        </p:cTn>
                                        <p:tgtEl>
                                          <p:spTgt spid="11"/>
                                        </p:tgtEl>
                                        <p:attrNameLst>
                                          <p:attrName>style.visibility</p:attrName>
                                        </p:attrNameLst>
                                      </p:cBhvr>
                                      <p:to>
                                        <p:strVal val="visible"/>
                                      </p:to>
                                    </p:set>
                                    <p:anim calcmode="lin" valueType="num">
                                      <p:cBhvr>
                                        <p:cTn id="117" dur="2000" fill="hold"/>
                                        <p:tgtEl>
                                          <p:spTgt spid="11"/>
                                        </p:tgtEl>
                                        <p:attrNameLst>
                                          <p:attrName>ppt_w</p:attrName>
                                        </p:attrNameLst>
                                      </p:cBhvr>
                                      <p:tavLst>
                                        <p:tav tm="0">
                                          <p:val>
                                            <p:fltVal val="0"/>
                                          </p:val>
                                        </p:tav>
                                        <p:tav tm="100000">
                                          <p:val>
                                            <p:strVal val="#ppt_w"/>
                                          </p:val>
                                        </p:tav>
                                      </p:tavLst>
                                    </p:anim>
                                    <p:anim calcmode="lin" valueType="num">
                                      <p:cBhvr>
                                        <p:cTn id="118" dur="20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p:bldP spid="1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6600"/>
              </a:gs>
              <a:gs pos="30000">
                <a:srgbClr val="D49E6C"/>
              </a:gs>
              <a:gs pos="70000">
                <a:srgbClr val="A65528"/>
              </a:gs>
              <a:gs pos="100000">
                <a:srgbClr val="663012"/>
              </a:gs>
            </a:gsLst>
            <a:path path="circle">
              <a:fillToRect l="50000" t="50000" r="50000" b="50000"/>
            </a:path>
            <a:tileRect/>
          </a:gradFill>
        </p:spPr>
        <p:txBody>
          <a:bodyPr/>
          <a:lstStyle/>
          <a:p>
            <a:endParaRPr lang="es-ES" dirty="0"/>
          </a:p>
        </p:txBody>
      </p:sp>
      <p:pic>
        <p:nvPicPr>
          <p:cNvPr id="4" name="3 Imagen" descr="397879.jpg"/>
          <p:cNvPicPr>
            <a:picLocks noChangeAspect="1"/>
          </p:cNvPicPr>
          <p:nvPr/>
        </p:nvPicPr>
        <p:blipFill>
          <a:blip r:embed="rId2"/>
          <a:stretch>
            <a:fillRect/>
          </a:stretch>
        </p:blipFill>
        <p:spPr>
          <a:xfrm>
            <a:off x="0" y="0"/>
            <a:ext cx="9144000" cy="6858000"/>
          </a:xfrm>
          <a:prstGeom prst="rect">
            <a:avLst/>
          </a:prstGeom>
        </p:spPr>
      </p:pic>
      <p:sp>
        <p:nvSpPr>
          <p:cNvPr id="6" name="5 Anillo"/>
          <p:cNvSpPr/>
          <p:nvPr/>
        </p:nvSpPr>
        <p:spPr>
          <a:xfrm rot="1957026">
            <a:off x="29478" y="-77787"/>
            <a:ext cx="928388" cy="1441384"/>
          </a:xfrm>
          <a:prstGeom prst="donut">
            <a:avLst>
              <a:gd name="adj" fmla="val 17926"/>
            </a:avLst>
          </a:prstGeom>
          <a:blipFill dpi="0" rotWithShape="1">
            <a:blip r:embed="rId3" cstate="print">
              <a:duotone>
                <a:prstClr val="black"/>
                <a:srgbClr val="00B050">
                  <a:tint val="45000"/>
                  <a:satMod val="400000"/>
                </a:srgbClr>
              </a:duotone>
              <a:lum contrast="40000"/>
            </a:blip>
            <a:srcRect/>
            <a:stretch>
              <a:fillRect/>
            </a:stretch>
          </a:blipFill>
          <a:ln w="3175">
            <a:solidFill>
              <a:srgbClr val="00B05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rot="1957026">
            <a:off x="8173409" y="5494378"/>
            <a:ext cx="928388" cy="1441384"/>
          </a:xfrm>
          <a:prstGeom prst="donut">
            <a:avLst>
              <a:gd name="adj" fmla="val 17926"/>
            </a:avLst>
          </a:prstGeom>
          <a:blipFill>
            <a:blip r:embed="rId3" cstate="print">
              <a:duotone>
                <a:prstClr val="black"/>
                <a:srgbClr val="00B050">
                  <a:tint val="45000"/>
                  <a:satMod val="400000"/>
                </a:srgbClr>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rot="8429042">
            <a:off x="66696" y="5559911"/>
            <a:ext cx="928388" cy="1441384"/>
          </a:xfrm>
          <a:prstGeom prst="donut">
            <a:avLst>
              <a:gd name="adj" fmla="val 17926"/>
            </a:avLst>
          </a:prstGeom>
          <a:blipFill dpi="0" rotWithShape="1">
            <a:blip r:embed="rId3" cstate="print">
              <a:duotone>
                <a:prstClr val="black"/>
                <a:srgbClr val="00B050">
                  <a:tint val="45000"/>
                  <a:satMod val="400000"/>
                </a:srgbClr>
              </a:duotone>
              <a:lum contrast="40000"/>
            </a:blip>
            <a:srcRect/>
            <a:stretch>
              <a:fillRect/>
            </a:stretch>
          </a:blipFill>
          <a:ln w="3175">
            <a:solidFill>
              <a:srgbClr val="00B05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rot="8289580">
            <a:off x="8149086" y="-88465"/>
            <a:ext cx="928388" cy="1441384"/>
          </a:xfrm>
          <a:prstGeom prst="donut">
            <a:avLst>
              <a:gd name="adj" fmla="val 17926"/>
            </a:avLst>
          </a:prstGeom>
          <a:blipFill>
            <a:blip r:embed="rId3" cstate="print">
              <a:duotone>
                <a:prstClr val="black"/>
                <a:srgbClr val="00B050">
                  <a:tint val="45000"/>
                  <a:satMod val="40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rot="1957026">
            <a:off x="271269" y="134834"/>
            <a:ext cx="869191" cy="1260835"/>
          </a:xfrm>
          <a:prstGeom prst="donut">
            <a:avLst>
              <a:gd name="adj" fmla="val 17926"/>
            </a:avLst>
          </a:prstGeom>
          <a:blipFill dpi="0" rotWithShape="1">
            <a:blip r:embed="rId4" cstate="print">
              <a:duotone>
                <a:prstClr val="black"/>
                <a:schemeClr val="accent6">
                  <a:tint val="45000"/>
                  <a:satMod val="400000"/>
                </a:schemeClr>
              </a:duotone>
              <a:lum bright="-10000" contrast="40000"/>
            </a:blip>
            <a:srcRect/>
            <a:stretch>
              <a:fillRect/>
            </a:stretch>
          </a:blipFill>
          <a:ln w="3175">
            <a:solidFill>
              <a:srgbClr val="FF66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rot="8289580">
            <a:off x="7903505" y="152851"/>
            <a:ext cx="940026" cy="1260219"/>
          </a:xfrm>
          <a:prstGeom prst="donut">
            <a:avLst>
              <a:gd name="adj" fmla="val 17926"/>
            </a:avLst>
          </a:prstGeom>
          <a:blipFill>
            <a:blip r:embed="rId5" cstate="print">
              <a:duotone>
                <a:prstClr val="black"/>
                <a:schemeClr val="accent6">
                  <a:tint val="45000"/>
                  <a:satMod val="400000"/>
                </a:schemeClr>
              </a:duotone>
              <a:lum bright="-10000" contrast="40000"/>
            </a:blip>
            <a:stretch>
              <a:fillRect/>
            </a:stretch>
          </a:blipFill>
          <a:ln w="3175">
            <a:solidFill>
              <a:srgbClr val="FF66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rot="8289580">
            <a:off x="327649" y="5369815"/>
            <a:ext cx="946037" cy="1344011"/>
          </a:xfrm>
          <a:prstGeom prst="donut">
            <a:avLst>
              <a:gd name="adj" fmla="val 17926"/>
            </a:avLst>
          </a:prstGeom>
          <a:blipFill dpi="0" rotWithShape="1">
            <a:blip r:embed="rId6" cstate="print">
              <a:duotone>
                <a:prstClr val="black"/>
                <a:schemeClr val="accent6">
                  <a:tint val="45000"/>
                  <a:satMod val="400000"/>
                </a:schemeClr>
              </a:duotone>
              <a:lum bright="-10000" contrast="40000"/>
            </a:blip>
            <a:srcRect/>
            <a:stretch>
              <a:fillRect/>
            </a:stretch>
          </a:blipFill>
          <a:ln w="3175">
            <a:solidFill>
              <a:srgbClr val="FF66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rot="13169441">
            <a:off x="7878577" y="5366572"/>
            <a:ext cx="946037" cy="1344011"/>
          </a:xfrm>
          <a:prstGeom prst="donut">
            <a:avLst>
              <a:gd name="adj" fmla="val 17433"/>
            </a:avLst>
          </a:prstGeom>
          <a:blipFill>
            <a:blip r:embed="rId6" cstate="print">
              <a:duotone>
                <a:prstClr val="black"/>
                <a:schemeClr val="accent6">
                  <a:tint val="45000"/>
                  <a:satMod val="400000"/>
                </a:schemeClr>
              </a:duotone>
            </a:blip>
            <a:stretch>
              <a:fillRect/>
            </a:stretch>
          </a:blipFill>
          <a:ln w="3175">
            <a:solidFill>
              <a:srgbClr val="FF660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rot="8289580">
            <a:off x="718166" y="5143770"/>
            <a:ext cx="891277" cy="1208907"/>
          </a:xfrm>
          <a:prstGeom prst="donut">
            <a:avLst>
              <a:gd name="adj" fmla="val 17926"/>
            </a:avLst>
          </a:prstGeom>
          <a:blipFill dpi="0" rotWithShape="1">
            <a:blip r:embed="rId7" cstate="print">
              <a:duotone>
                <a:prstClr val="black"/>
                <a:srgbClr val="00B050">
                  <a:tint val="45000"/>
                  <a:satMod val="400000"/>
                </a:srgbClr>
              </a:duotone>
              <a:lum contrast="40000"/>
            </a:blip>
            <a:srcRect/>
            <a:stretch>
              <a:fillRect/>
            </a:stretch>
          </a:blipFill>
          <a:ln w="3175">
            <a:solidFill>
              <a:srgbClr val="00B05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rot="13058349">
            <a:off x="590067" y="421084"/>
            <a:ext cx="831078" cy="1137833"/>
          </a:xfrm>
          <a:prstGeom prst="donut">
            <a:avLst>
              <a:gd name="adj" fmla="val 17926"/>
            </a:avLst>
          </a:prstGeom>
          <a:blipFill dpi="0" rotWithShape="1">
            <a:blip r:embed="rId8" cstate="print">
              <a:duotone>
                <a:prstClr val="black"/>
                <a:srgbClr val="00B050">
                  <a:tint val="45000"/>
                  <a:satMod val="400000"/>
                </a:srgbClr>
              </a:duotone>
              <a:lum contrast="40000"/>
            </a:blip>
            <a:srcRect/>
            <a:stretch>
              <a:fillRect/>
            </a:stretch>
          </a:blipFill>
          <a:ln w="3175">
            <a:solidFill>
              <a:srgbClr val="FF66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rot="8537766">
            <a:off x="7690686" y="492502"/>
            <a:ext cx="831078" cy="1137833"/>
          </a:xfrm>
          <a:prstGeom prst="donut">
            <a:avLst>
              <a:gd name="adj" fmla="val 17926"/>
            </a:avLst>
          </a:prstGeom>
          <a:blipFill>
            <a:blip r:embed="rId8" cstate="print">
              <a:duotone>
                <a:prstClr val="black"/>
                <a:srgbClr val="00B050">
                  <a:tint val="45000"/>
                  <a:satMod val="400000"/>
                </a:srgbClr>
              </a:duotone>
              <a:lum contrast="40000"/>
            </a:blip>
            <a:stretch>
              <a:fillRect/>
            </a:stretch>
          </a:blipFill>
          <a:ln w="3175">
            <a:solidFill>
              <a:srgbClr val="00B05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rot="13058349">
            <a:off x="7690465" y="5278869"/>
            <a:ext cx="831078" cy="1137833"/>
          </a:xfrm>
          <a:prstGeom prst="donut">
            <a:avLst>
              <a:gd name="adj" fmla="val 17926"/>
            </a:avLst>
          </a:prstGeom>
          <a:blipFill>
            <a:blip r:embed="rId8" cstate="print">
              <a:duotone>
                <a:prstClr val="black"/>
                <a:srgbClr val="00B050">
                  <a:tint val="45000"/>
                  <a:satMod val="400000"/>
                </a:srgbClr>
              </a:duotone>
              <a:lum contrast="40000"/>
            </a:blip>
            <a:stretch>
              <a:fillRect/>
            </a:stretch>
          </a:blipFill>
          <a:ln w="3175">
            <a:solidFill>
              <a:srgbClr val="00B05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rot="13058349">
            <a:off x="954049" y="769173"/>
            <a:ext cx="752308" cy="1041410"/>
          </a:xfrm>
          <a:prstGeom prst="donut">
            <a:avLst>
              <a:gd name="adj" fmla="val 17926"/>
            </a:avLst>
          </a:prstGeom>
          <a:blipFill dpi="0" rotWithShape="1">
            <a:blip r:embed="rId9" cstate="print">
              <a:duotone>
                <a:prstClr val="black"/>
                <a:schemeClr val="accent6">
                  <a:tint val="45000"/>
                  <a:satMod val="400000"/>
                </a:schemeClr>
              </a:duotone>
              <a:lum bright="-10000" contrast="40000"/>
            </a:blip>
            <a:srcRect/>
            <a:stretch>
              <a:fillRect/>
            </a:stretch>
          </a:blipFill>
          <a:ln w="3175">
            <a:solidFill>
              <a:srgbClr val="FF66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rot="13058349">
            <a:off x="7454906" y="5121975"/>
            <a:ext cx="752308" cy="1041410"/>
          </a:xfrm>
          <a:prstGeom prst="donut">
            <a:avLst>
              <a:gd name="adj" fmla="val 17926"/>
            </a:avLst>
          </a:prstGeom>
          <a:blipFill>
            <a:blip r:embed="rId9" cstate="print">
              <a:duotone>
                <a:prstClr val="black"/>
                <a:schemeClr val="accent6">
                  <a:tint val="45000"/>
                  <a:satMod val="400000"/>
                </a:schemeClr>
              </a:duotone>
            </a:blip>
            <a:stretch>
              <a:fillRect/>
            </a:stretch>
          </a:blipFill>
          <a:ln w="3175">
            <a:solidFill>
              <a:srgbClr val="FF660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rot="8904339">
            <a:off x="1074269" y="4977647"/>
            <a:ext cx="752308" cy="1041410"/>
          </a:xfrm>
          <a:prstGeom prst="donut">
            <a:avLst>
              <a:gd name="adj" fmla="val 17926"/>
            </a:avLst>
          </a:prstGeom>
          <a:blipFill dpi="0" rotWithShape="1">
            <a:blip r:embed="rId9" cstate="print">
              <a:duotone>
                <a:prstClr val="black"/>
                <a:schemeClr val="accent6">
                  <a:tint val="45000"/>
                  <a:satMod val="400000"/>
                </a:schemeClr>
              </a:duotone>
              <a:lum bright="-10000" contrast="40000"/>
            </a:blip>
            <a:srcRect/>
            <a:stretch>
              <a:fillRect/>
            </a:stretch>
          </a:blipFill>
          <a:ln w="3175">
            <a:solidFill>
              <a:srgbClr val="FF66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rot="8503386">
            <a:off x="7528339" y="763994"/>
            <a:ext cx="752308" cy="1041410"/>
          </a:xfrm>
          <a:prstGeom prst="donut">
            <a:avLst>
              <a:gd name="adj" fmla="val 17926"/>
            </a:avLst>
          </a:prstGeom>
          <a:blipFill>
            <a:blip r:embed="rId9" cstate="print">
              <a:duotone>
                <a:prstClr val="black"/>
                <a:schemeClr val="accent6">
                  <a:tint val="45000"/>
                  <a:satMod val="400000"/>
                </a:schemeClr>
              </a:duotone>
              <a:lum bright="-10000" contrast="40000"/>
            </a:blip>
            <a:stretch>
              <a:fillRect/>
            </a:stretch>
          </a:blipFill>
          <a:ln w="3175">
            <a:solidFill>
              <a:srgbClr val="FF66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rot="13058349">
            <a:off x="1221196" y="1041894"/>
            <a:ext cx="698743" cy="962227"/>
          </a:xfrm>
          <a:prstGeom prst="donut">
            <a:avLst>
              <a:gd name="adj" fmla="val 22860"/>
            </a:avLst>
          </a:prstGeom>
          <a:blipFill dpi="0" rotWithShape="1">
            <a:blip r:embed="rId10" cstate="print">
              <a:duotone>
                <a:prstClr val="black"/>
                <a:srgbClr val="00B050">
                  <a:tint val="45000"/>
                  <a:satMod val="400000"/>
                </a:srgbClr>
              </a:duotone>
              <a:lum contrast="40000"/>
            </a:blip>
            <a:srcRect/>
            <a:stretch>
              <a:fillRect/>
            </a:stretch>
          </a:blipFill>
          <a:ln w="3175">
            <a:solidFill>
              <a:srgbClr val="00B05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rot="8349474">
            <a:off x="7240659" y="1032620"/>
            <a:ext cx="698743" cy="962227"/>
          </a:xfrm>
          <a:prstGeom prst="donut">
            <a:avLst>
              <a:gd name="adj" fmla="val 22860"/>
            </a:avLst>
          </a:prstGeom>
          <a:blipFill>
            <a:blip r:embed="rId10" cstate="print">
              <a:duotone>
                <a:prstClr val="black"/>
                <a:srgbClr val="00B050">
                  <a:tint val="45000"/>
                  <a:satMod val="400000"/>
                </a:srgbClr>
              </a:duotone>
              <a:lum contrast="40000"/>
            </a:blip>
            <a:stretch>
              <a:fillRect/>
            </a:stretch>
          </a:blipFill>
          <a:ln w="3175">
            <a:solidFill>
              <a:srgbClr val="00B05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rot="13058349">
            <a:off x="7221988" y="4970983"/>
            <a:ext cx="698743" cy="962227"/>
          </a:xfrm>
          <a:prstGeom prst="donut">
            <a:avLst>
              <a:gd name="adj" fmla="val 22860"/>
            </a:avLst>
          </a:prstGeom>
          <a:blipFill>
            <a:blip r:embed="rId10" cstate="print">
              <a:duotone>
                <a:prstClr val="black"/>
                <a:srgbClr val="00B050">
                  <a:tint val="45000"/>
                  <a:satMod val="400000"/>
                </a:srgbClr>
              </a:duotone>
              <a:lum contrast="40000"/>
            </a:blip>
            <a:stretch>
              <a:fillRect/>
            </a:stretch>
          </a:blipFill>
          <a:ln w="3175">
            <a:solidFill>
              <a:srgbClr val="00B05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rot="8611609">
            <a:off x="1341681" y="4826283"/>
            <a:ext cx="698743" cy="962227"/>
          </a:xfrm>
          <a:prstGeom prst="donut">
            <a:avLst>
              <a:gd name="adj" fmla="val 22860"/>
            </a:avLst>
          </a:prstGeom>
          <a:blipFill dpi="0" rotWithShape="1">
            <a:blip r:embed="rId10" cstate="print">
              <a:duotone>
                <a:prstClr val="black"/>
                <a:srgbClr val="00B050">
                  <a:tint val="45000"/>
                  <a:satMod val="400000"/>
                </a:srgbClr>
              </a:duotone>
              <a:lum contrast="40000"/>
            </a:blip>
            <a:srcRect/>
            <a:stretch>
              <a:fillRect/>
            </a:stretch>
          </a:blipFill>
          <a:ln w="3175">
            <a:solidFill>
              <a:srgbClr val="00B05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nillo"/>
          <p:cNvSpPr/>
          <p:nvPr/>
        </p:nvSpPr>
        <p:spPr>
          <a:xfrm rot="13058349">
            <a:off x="1548791" y="1328108"/>
            <a:ext cx="663081" cy="853149"/>
          </a:xfrm>
          <a:prstGeom prst="donut">
            <a:avLst>
              <a:gd name="adj" fmla="val 22860"/>
            </a:avLst>
          </a:prstGeom>
          <a:blipFill dpi="0" rotWithShape="1">
            <a:blip r:embed="rId11" cstate="print">
              <a:duotone>
                <a:prstClr val="black"/>
                <a:schemeClr val="accent6">
                  <a:tint val="45000"/>
                  <a:satMod val="400000"/>
                </a:schemeClr>
              </a:duotone>
              <a:lum bright="-10000" contrast="40000"/>
            </a:blip>
            <a:srcRect/>
            <a:stretch>
              <a:fillRect/>
            </a:stretch>
          </a:blipFill>
          <a:ln w="3175">
            <a:solidFill>
              <a:srgbClr val="FF66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nillo"/>
          <p:cNvSpPr/>
          <p:nvPr/>
        </p:nvSpPr>
        <p:spPr>
          <a:xfrm rot="13058349">
            <a:off x="7049516" y="4900008"/>
            <a:ext cx="663081" cy="853149"/>
          </a:xfrm>
          <a:prstGeom prst="donut">
            <a:avLst>
              <a:gd name="adj" fmla="val 22860"/>
            </a:avLst>
          </a:prstGeom>
          <a:blipFill>
            <a:blip r:embed="rId11" cstate="print">
              <a:duotone>
                <a:prstClr val="black"/>
                <a:schemeClr val="accent6">
                  <a:tint val="45000"/>
                  <a:satMod val="400000"/>
                </a:schemeClr>
              </a:duotone>
            </a:blip>
            <a:stretch>
              <a:fillRect/>
            </a:stretch>
          </a:blipFill>
          <a:ln w="3175">
            <a:solidFill>
              <a:srgbClr val="FF660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nillo"/>
          <p:cNvSpPr/>
          <p:nvPr/>
        </p:nvSpPr>
        <p:spPr>
          <a:xfrm rot="8728262">
            <a:off x="1612116" y="4684787"/>
            <a:ext cx="663081" cy="853149"/>
          </a:xfrm>
          <a:prstGeom prst="donut">
            <a:avLst>
              <a:gd name="adj" fmla="val 22860"/>
            </a:avLst>
          </a:prstGeom>
          <a:blipFill dpi="0" rotWithShape="1">
            <a:blip r:embed="rId11" cstate="print">
              <a:duotone>
                <a:prstClr val="black"/>
                <a:schemeClr val="accent6">
                  <a:tint val="45000"/>
                  <a:satMod val="400000"/>
                </a:schemeClr>
              </a:duotone>
              <a:lum bright="-10000" contrast="40000"/>
            </a:blip>
            <a:srcRect/>
            <a:stretch>
              <a:fillRect/>
            </a:stretch>
          </a:blipFill>
          <a:ln w="3175">
            <a:solidFill>
              <a:srgbClr val="FF66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nillo"/>
          <p:cNvSpPr/>
          <p:nvPr/>
        </p:nvSpPr>
        <p:spPr>
          <a:xfrm rot="8447054">
            <a:off x="7053042" y="1327960"/>
            <a:ext cx="663081" cy="853149"/>
          </a:xfrm>
          <a:prstGeom prst="donut">
            <a:avLst>
              <a:gd name="adj" fmla="val 22860"/>
            </a:avLst>
          </a:prstGeom>
          <a:blipFill>
            <a:blip r:embed="rId11" cstate="print">
              <a:duotone>
                <a:prstClr val="black"/>
                <a:schemeClr val="accent6">
                  <a:tint val="45000"/>
                  <a:satMod val="400000"/>
                </a:schemeClr>
              </a:duotone>
              <a:lum bright="-10000" contrast="40000"/>
            </a:blip>
            <a:stretch>
              <a:fillRect/>
            </a:stretch>
          </a:blipFill>
          <a:ln w="3175">
            <a:solidFill>
              <a:srgbClr val="FF66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Anillo"/>
          <p:cNvSpPr/>
          <p:nvPr/>
        </p:nvSpPr>
        <p:spPr>
          <a:xfrm rot="13058349">
            <a:off x="1795987" y="1575651"/>
            <a:ext cx="557346" cy="727259"/>
          </a:xfrm>
          <a:prstGeom prst="donut">
            <a:avLst>
              <a:gd name="adj" fmla="val 22860"/>
            </a:avLst>
          </a:prstGeom>
          <a:blipFill dpi="0" rotWithShape="1">
            <a:blip r:embed="rId12" cstate="print">
              <a:duotone>
                <a:prstClr val="black"/>
                <a:srgbClr val="00B050">
                  <a:tint val="45000"/>
                  <a:satMod val="400000"/>
                </a:srgbClr>
              </a:duotone>
              <a:lum contrast="40000"/>
            </a:blip>
            <a:srcRect/>
            <a:stretch>
              <a:fillRect/>
            </a:stretch>
          </a:blipFill>
          <a:ln w="3175">
            <a:solidFill>
              <a:srgbClr val="00B05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Anillo"/>
          <p:cNvSpPr/>
          <p:nvPr/>
        </p:nvSpPr>
        <p:spPr>
          <a:xfrm rot="13058349">
            <a:off x="6867925" y="4808893"/>
            <a:ext cx="560310" cy="740675"/>
          </a:xfrm>
          <a:prstGeom prst="donut">
            <a:avLst>
              <a:gd name="adj" fmla="val 29458"/>
            </a:avLst>
          </a:prstGeom>
          <a:blipFill>
            <a:blip r:embed="rId13" cstate="print">
              <a:duotone>
                <a:prstClr val="black"/>
                <a:srgbClr val="00B050">
                  <a:tint val="45000"/>
                  <a:satMod val="400000"/>
                </a:srgbClr>
              </a:duotone>
              <a:lum contrast="40000"/>
            </a:blip>
            <a:stretch>
              <a:fillRect/>
            </a:stretch>
          </a:blipFill>
          <a:ln w="3175">
            <a:solidFill>
              <a:srgbClr val="00B05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Anillo"/>
          <p:cNvSpPr/>
          <p:nvPr/>
        </p:nvSpPr>
        <p:spPr>
          <a:xfrm rot="8821388">
            <a:off x="1940053" y="4580484"/>
            <a:ext cx="505573" cy="716004"/>
          </a:xfrm>
          <a:prstGeom prst="donut">
            <a:avLst>
              <a:gd name="adj" fmla="val 29458"/>
            </a:avLst>
          </a:prstGeom>
          <a:blipFill dpi="0" rotWithShape="1">
            <a:blip r:embed="rId13" cstate="print">
              <a:duotone>
                <a:prstClr val="black"/>
                <a:srgbClr val="00B050">
                  <a:tint val="45000"/>
                  <a:satMod val="400000"/>
                </a:srgbClr>
              </a:duotone>
              <a:lum contrast="40000"/>
            </a:blip>
            <a:srcRect/>
            <a:stretch>
              <a:fillRect/>
            </a:stretch>
          </a:blipFill>
          <a:ln w="3175">
            <a:solidFill>
              <a:srgbClr val="00B05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Anillo"/>
          <p:cNvSpPr/>
          <p:nvPr/>
        </p:nvSpPr>
        <p:spPr>
          <a:xfrm rot="8662695">
            <a:off x="6870385" y="1633291"/>
            <a:ext cx="569316" cy="716004"/>
          </a:xfrm>
          <a:prstGeom prst="donut">
            <a:avLst>
              <a:gd name="adj" fmla="val 29458"/>
            </a:avLst>
          </a:prstGeom>
          <a:blipFill>
            <a:blip r:embed="rId14" cstate="print">
              <a:duotone>
                <a:prstClr val="black"/>
                <a:srgbClr val="00B050">
                  <a:tint val="45000"/>
                  <a:satMod val="400000"/>
                </a:srgbClr>
              </a:duotone>
              <a:lum contrast="40000"/>
            </a:blip>
            <a:stretch>
              <a:fillRect/>
            </a:stretch>
          </a:blipFill>
          <a:ln w="3175">
            <a:solidFill>
              <a:srgbClr val="00B05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Anillo"/>
          <p:cNvSpPr/>
          <p:nvPr/>
        </p:nvSpPr>
        <p:spPr>
          <a:xfrm rot="13058349">
            <a:off x="6688437" y="4659231"/>
            <a:ext cx="505573" cy="645275"/>
          </a:xfrm>
          <a:prstGeom prst="donut">
            <a:avLst>
              <a:gd name="adj" fmla="val 29458"/>
            </a:avLst>
          </a:prstGeom>
          <a:blipFill>
            <a:blip r:embed="rId15" cstate="print">
              <a:duotone>
                <a:prstClr val="black"/>
                <a:schemeClr val="accent6">
                  <a:tint val="45000"/>
                  <a:satMod val="400000"/>
                </a:schemeClr>
              </a:duotone>
              <a:lum bright="-10000" contrast="40000"/>
            </a:blip>
            <a:stretch>
              <a:fillRect/>
            </a:stretch>
          </a:blipFill>
          <a:ln w="3175">
            <a:solidFill>
              <a:srgbClr val="FF660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Anillo"/>
          <p:cNvSpPr/>
          <p:nvPr/>
        </p:nvSpPr>
        <p:spPr>
          <a:xfrm rot="13058349">
            <a:off x="2001775" y="1801712"/>
            <a:ext cx="505573" cy="645275"/>
          </a:xfrm>
          <a:prstGeom prst="donut">
            <a:avLst>
              <a:gd name="adj" fmla="val 29458"/>
            </a:avLst>
          </a:prstGeom>
          <a:blipFill dpi="0" rotWithShape="1">
            <a:blip r:embed="rId15" cstate="print">
              <a:duotone>
                <a:prstClr val="black"/>
                <a:schemeClr val="accent6">
                  <a:tint val="45000"/>
                  <a:satMod val="400000"/>
                </a:schemeClr>
              </a:duotone>
              <a:lum bright="-10000" contrast="40000"/>
            </a:blip>
            <a:srcRect/>
            <a:stretch>
              <a:fillRect/>
            </a:stretch>
          </a:blipFill>
          <a:ln w="3175">
            <a:solidFill>
              <a:srgbClr val="FF66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Anillo"/>
          <p:cNvSpPr/>
          <p:nvPr/>
        </p:nvSpPr>
        <p:spPr>
          <a:xfrm rot="8691117">
            <a:off x="6711913" y="1801187"/>
            <a:ext cx="505573" cy="645275"/>
          </a:xfrm>
          <a:prstGeom prst="donut">
            <a:avLst>
              <a:gd name="adj" fmla="val 29458"/>
            </a:avLst>
          </a:prstGeom>
          <a:blipFill>
            <a:blip r:embed="rId15" cstate="print">
              <a:duotone>
                <a:prstClr val="black"/>
                <a:schemeClr val="accent6">
                  <a:tint val="45000"/>
                  <a:satMod val="400000"/>
                </a:schemeClr>
              </a:duotone>
              <a:lum bright="-10000" contrast="40000"/>
            </a:blip>
            <a:stretch>
              <a:fillRect/>
            </a:stretch>
          </a:blipFill>
          <a:ln w="3175">
            <a:solidFill>
              <a:srgbClr val="FF66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Anillo"/>
          <p:cNvSpPr/>
          <p:nvPr/>
        </p:nvSpPr>
        <p:spPr>
          <a:xfrm rot="8992294">
            <a:off x="2128026" y="4440992"/>
            <a:ext cx="505573" cy="645275"/>
          </a:xfrm>
          <a:prstGeom prst="donut">
            <a:avLst>
              <a:gd name="adj" fmla="val 29458"/>
            </a:avLst>
          </a:prstGeom>
          <a:blipFill dpi="0" rotWithShape="1">
            <a:blip r:embed="rId15" cstate="print">
              <a:duotone>
                <a:prstClr val="black"/>
                <a:schemeClr val="accent6">
                  <a:tint val="45000"/>
                  <a:satMod val="400000"/>
                </a:schemeClr>
              </a:duotone>
              <a:lum bright="-10000" contrast="40000"/>
            </a:blip>
            <a:srcRect/>
            <a:stretch>
              <a:fillRect/>
            </a:stretch>
          </a:blipFill>
          <a:ln w="3175">
            <a:solidFill>
              <a:srgbClr val="FF66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0" name="39 Anillo"/>
          <p:cNvSpPr/>
          <p:nvPr/>
        </p:nvSpPr>
        <p:spPr>
          <a:xfrm rot="13058349">
            <a:off x="6502369" y="4516356"/>
            <a:ext cx="505573" cy="645275"/>
          </a:xfrm>
          <a:prstGeom prst="donut">
            <a:avLst>
              <a:gd name="adj" fmla="val 29458"/>
            </a:avLst>
          </a:prstGeom>
          <a:blipFill>
            <a:blip r:embed="rId15" cstate="print">
              <a:duotone>
                <a:prstClr val="black"/>
                <a:srgbClr val="00B050">
                  <a:tint val="45000"/>
                  <a:satMod val="400000"/>
                </a:srgbClr>
              </a:duotone>
              <a:lum contrast="40000"/>
            </a:blip>
            <a:stretch>
              <a:fillRect/>
            </a:stretch>
          </a:blipFill>
          <a:ln w="3175">
            <a:solidFill>
              <a:srgbClr val="00B05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1" name="40 Anillo"/>
          <p:cNvSpPr/>
          <p:nvPr/>
        </p:nvSpPr>
        <p:spPr>
          <a:xfrm rot="13058349">
            <a:off x="2216088" y="1944587"/>
            <a:ext cx="505573" cy="645275"/>
          </a:xfrm>
          <a:prstGeom prst="donut">
            <a:avLst>
              <a:gd name="adj" fmla="val 29458"/>
            </a:avLst>
          </a:prstGeom>
          <a:blipFill dpi="0" rotWithShape="1">
            <a:blip r:embed="rId15" cstate="print">
              <a:duotone>
                <a:prstClr val="black"/>
                <a:srgbClr val="00B050">
                  <a:tint val="45000"/>
                  <a:satMod val="400000"/>
                </a:srgbClr>
              </a:duotone>
              <a:lum contrast="40000"/>
            </a:blip>
            <a:srcRect/>
            <a:stretch>
              <a:fillRect/>
            </a:stretch>
          </a:blipFill>
          <a:ln w="3175">
            <a:solidFill>
              <a:srgbClr val="00B05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2" name="41 Anillo"/>
          <p:cNvSpPr/>
          <p:nvPr/>
        </p:nvSpPr>
        <p:spPr>
          <a:xfrm rot="8350573">
            <a:off x="2335750" y="4297666"/>
            <a:ext cx="454373" cy="539892"/>
          </a:xfrm>
          <a:prstGeom prst="donut">
            <a:avLst>
              <a:gd name="adj" fmla="val 29458"/>
            </a:avLst>
          </a:prstGeom>
          <a:blipFill dpi="0" rotWithShape="1">
            <a:blip r:embed="rId16" cstate="print">
              <a:duotone>
                <a:prstClr val="black"/>
                <a:srgbClr val="00B050">
                  <a:tint val="45000"/>
                  <a:satMod val="400000"/>
                </a:srgbClr>
              </a:duotone>
              <a:lum contrast="40000"/>
            </a:blip>
            <a:srcRect/>
            <a:stretch>
              <a:fillRect/>
            </a:stretch>
          </a:blipFill>
          <a:ln w="3175">
            <a:solidFill>
              <a:srgbClr val="00B05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3" name="42 Anillo"/>
          <p:cNvSpPr/>
          <p:nvPr/>
        </p:nvSpPr>
        <p:spPr>
          <a:xfrm rot="8350573">
            <a:off x="6550592" y="2011651"/>
            <a:ext cx="454373" cy="539892"/>
          </a:xfrm>
          <a:prstGeom prst="donut">
            <a:avLst>
              <a:gd name="adj" fmla="val 29458"/>
            </a:avLst>
          </a:prstGeom>
          <a:blipFill>
            <a:blip r:embed="rId16" cstate="print">
              <a:duotone>
                <a:prstClr val="black"/>
                <a:srgbClr val="00B050">
                  <a:tint val="45000"/>
                  <a:satMod val="400000"/>
                </a:srgbClr>
              </a:duotone>
              <a:lum contrast="40000"/>
            </a:blip>
            <a:stretch>
              <a:fillRect/>
            </a:stretch>
          </a:blipFill>
          <a:ln w="3175">
            <a:solidFill>
              <a:srgbClr val="00B05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4" name="43 Anillo"/>
          <p:cNvSpPr/>
          <p:nvPr/>
        </p:nvSpPr>
        <p:spPr>
          <a:xfrm rot="8350573">
            <a:off x="2550064" y="4083353"/>
            <a:ext cx="454373" cy="539892"/>
          </a:xfrm>
          <a:prstGeom prst="donut">
            <a:avLst>
              <a:gd name="adj" fmla="val 29458"/>
            </a:avLst>
          </a:prstGeom>
          <a:blipFill dpi="0" rotWithShape="1">
            <a:blip r:embed="rId16" cstate="print">
              <a:duotone>
                <a:prstClr val="black"/>
                <a:schemeClr val="accent6">
                  <a:tint val="45000"/>
                  <a:satMod val="400000"/>
                </a:schemeClr>
              </a:duotone>
              <a:lum bright="-10000" contrast="40000"/>
            </a:blip>
            <a:srcRect/>
            <a:stretch>
              <a:fillRect/>
            </a:stretch>
          </a:blipFill>
          <a:ln w="3175">
            <a:solidFill>
              <a:srgbClr val="FF66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5" name="44 Anillo"/>
          <p:cNvSpPr/>
          <p:nvPr/>
        </p:nvSpPr>
        <p:spPr>
          <a:xfrm rot="8350573">
            <a:off x="6336278" y="2154527"/>
            <a:ext cx="454373" cy="539892"/>
          </a:xfrm>
          <a:prstGeom prst="donut">
            <a:avLst>
              <a:gd name="adj" fmla="val 29458"/>
            </a:avLst>
          </a:prstGeom>
          <a:blipFill>
            <a:blip r:embed="rId16" cstate="print">
              <a:duotone>
                <a:prstClr val="black"/>
                <a:schemeClr val="accent6">
                  <a:tint val="45000"/>
                  <a:satMod val="400000"/>
                </a:schemeClr>
              </a:duotone>
              <a:lum bright="-10000" contrast="40000"/>
            </a:blip>
            <a:stretch>
              <a:fillRect/>
            </a:stretch>
          </a:blipFill>
          <a:ln w="3175">
            <a:solidFill>
              <a:srgbClr val="FF66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6" name="45 Anillo"/>
          <p:cNvSpPr/>
          <p:nvPr/>
        </p:nvSpPr>
        <p:spPr>
          <a:xfrm rot="13490085">
            <a:off x="2410235" y="2153344"/>
            <a:ext cx="454373" cy="539892"/>
          </a:xfrm>
          <a:prstGeom prst="donut">
            <a:avLst>
              <a:gd name="adj" fmla="val 29458"/>
            </a:avLst>
          </a:prstGeom>
          <a:blipFill dpi="0" rotWithShape="1">
            <a:blip r:embed="rId16" cstate="print">
              <a:duotone>
                <a:prstClr val="black"/>
                <a:schemeClr val="accent6">
                  <a:tint val="45000"/>
                  <a:satMod val="400000"/>
                </a:schemeClr>
              </a:duotone>
              <a:lum bright="-10000" contrast="40000"/>
            </a:blip>
            <a:srcRect/>
            <a:stretch>
              <a:fillRect/>
            </a:stretch>
          </a:blipFill>
          <a:ln w="3175">
            <a:solidFill>
              <a:srgbClr val="FF66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7" name="46 Anillo"/>
          <p:cNvSpPr/>
          <p:nvPr/>
        </p:nvSpPr>
        <p:spPr>
          <a:xfrm rot="12616887">
            <a:off x="6320663" y="4435294"/>
            <a:ext cx="454373" cy="541737"/>
          </a:xfrm>
          <a:prstGeom prst="donut">
            <a:avLst>
              <a:gd name="adj" fmla="val 29458"/>
            </a:avLst>
          </a:prstGeom>
          <a:blipFill>
            <a:blip r:embed="rId16" cstate="print">
              <a:duotone>
                <a:prstClr val="black"/>
                <a:schemeClr val="accent6">
                  <a:tint val="45000"/>
                  <a:satMod val="400000"/>
                </a:schemeClr>
              </a:duotone>
            </a:blip>
            <a:stretch>
              <a:fillRect/>
            </a:stretch>
          </a:blipFill>
          <a:ln w="3175">
            <a:solidFill>
              <a:srgbClr val="FF660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8" name="47 Rectángulo"/>
          <p:cNvSpPr/>
          <p:nvPr/>
        </p:nvSpPr>
        <p:spPr>
          <a:xfrm>
            <a:off x="-285784" y="0"/>
            <a:ext cx="9715568" cy="6858000"/>
          </a:xfrm>
          <a:prstGeom prst="rect">
            <a:avLst/>
          </a:prstGeom>
          <a:gradFill flip="none" rotWithShape="1">
            <a:gsLst>
              <a:gs pos="100000">
                <a:schemeClr val="tx2">
                  <a:lumMod val="10000"/>
                </a:schemeClr>
              </a:gs>
              <a:gs pos="50000">
                <a:schemeClr val="tx1">
                  <a:lumMod val="65000"/>
                  <a:shade val="67500"/>
                  <a:satMod val="115000"/>
                </a:schemeClr>
              </a:gs>
              <a:gs pos="100000">
                <a:schemeClr val="tx1">
                  <a:lumMod val="6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8"/>
                                        </p:tgtEl>
                                        <p:attrNameLst>
                                          <p:attrName>style.opacity</p:attrName>
                                        </p:attrNameLst>
                                      </p:cBhvr>
                                      <p:to>
                                        <p:strVal val="0"/>
                                      </p:to>
                                    </p:set>
                                    <p:animEffect filter="image" prLst="opacity: 0">
                                      <p:cBhvr rctx="IE">
                                        <p:cTn id="7" dur="indefinite"/>
                                        <p:tgtEl>
                                          <p:spTgt spid="48"/>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nodeType="with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additive="base">
                                        <p:cTn id="14" dur="3000" fill="hold"/>
                                        <p:tgtEl>
                                          <p:spTgt spid="11"/>
                                        </p:tgtEl>
                                        <p:attrNameLst>
                                          <p:attrName>ppt_x</p:attrName>
                                        </p:attrNameLst>
                                      </p:cBhvr>
                                      <p:tavLst>
                                        <p:tav tm="0">
                                          <p:val>
                                            <p:strVal val="1+#ppt_w/2"/>
                                          </p:val>
                                        </p:tav>
                                        <p:tav tm="100000">
                                          <p:val>
                                            <p:strVal val="#ppt_x"/>
                                          </p:val>
                                        </p:tav>
                                      </p:tavLst>
                                    </p:anim>
                                    <p:anim calcmode="lin" valueType="num">
                                      <p:cBhvr additive="base">
                                        <p:cTn id="15" dur="3000" fill="hold"/>
                                        <p:tgtEl>
                                          <p:spTgt spid="11"/>
                                        </p:tgtEl>
                                        <p:attrNameLst>
                                          <p:attrName>ppt_y</p:attrName>
                                        </p:attrNameLst>
                                      </p:cBhvr>
                                      <p:tavLst>
                                        <p:tav tm="0">
                                          <p:val>
                                            <p:strVal val="1+#ppt_h/2"/>
                                          </p:val>
                                        </p:tav>
                                        <p:tav tm="100000">
                                          <p:val>
                                            <p:strVal val="#ppt_y"/>
                                          </p:val>
                                        </p:tav>
                                      </p:tavLst>
                                    </p:anim>
                                  </p:childTnLst>
                                </p:cTn>
                              </p:par>
                              <p:par>
                                <p:cTn id="16" presetID="2" presetClass="entr" presetSubtype="6" fill="hold" nodeType="withEffect">
                                  <p:stCondLst>
                                    <p:cond delay="0"/>
                                  </p:stCondLst>
                                  <p:childTnLst>
                                    <p:set>
                                      <p:cBhvr>
                                        <p:cTn id="17" dur="1" fill="hold">
                                          <p:stCondLst>
                                            <p:cond delay="0"/>
                                          </p:stCondLst>
                                        </p:cTn>
                                        <p:tgtEl>
                                          <p:spTgt spid="17"/>
                                        </p:tgtEl>
                                        <p:attrNameLst>
                                          <p:attrName>style.visibility</p:attrName>
                                        </p:attrNameLst>
                                      </p:cBhvr>
                                      <p:to>
                                        <p:strVal val="visible"/>
                                      </p:to>
                                    </p:set>
                                    <p:anim calcmode="lin" valueType="num">
                                      <p:cBhvr additive="base">
                                        <p:cTn id="18" dur="3000" fill="hold"/>
                                        <p:tgtEl>
                                          <p:spTgt spid="17"/>
                                        </p:tgtEl>
                                        <p:attrNameLst>
                                          <p:attrName>ppt_x</p:attrName>
                                        </p:attrNameLst>
                                      </p:cBhvr>
                                      <p:tavLst>
                                        <p:tav tm="0">
                                          <p:val>
                                            <p:strVal val="1+#ppt_w/2"/>
                                          </p:val>
                                        </p:tav>
                                        <p:tav tm="100000">
                                          <p:val>
                                            <p:strVal val="#ppt_x"/>
                                          </p:val>
                                        </p:tav>
                                      </p:tavLst>
                                    </p:anim>
                                    <p:anim calcmode="lin" valueType="num">
                                      <p:cBhvr additive="base">
                                        <p:cTn id="19" dur="3000" fill="hold"/>
                                        <p:tgtEl>
                                          <p:spTgt spid="17"/>
                                        </p:tgtEl>
                                        <p:attrNameLst>
                                          <p:attrName>ppt_y</p:attrName>
                                        </p:attrNameLst>
                                      </p:cBhvr>
                                      <p:tavLst>
                                        <p:tav tm="0">
                                          <p:val>
                                            <p:strVal val="1+#ppt_h/2"/>
                                          </p:val>
                                        </p:tav>
                                        <p:tav tm="100000">
                                          <p:val>
                                            <p:strVal val="#ppt_y"/>
                                          </p:val>
                                        </p:tav>
                                      </p:tavLst>
                                    </p:anim>
                                  </p:childTnLst>
                                </p:cTn>
                              </p:par>
                              <p:par>
                                <p:cTn id="20" presetID="2" presetClass="entr" presetSubtype="6" fill="hold" nodeType="withEffect">
                                  <p:stCondLst>
                                    <p:cond delay="0"/>
                                  </p:stCondLst>
                                  <p:childTnLst>
                                    <p:set>
                                      <p:cBhvr>
                                        <p:cTn id="21" dur="1" fill="hold">
                                          <p:stCondLst>
                                            <p:cond delay="0"/>
                                          </p:stCondLst>
                                        </p:cTn>
                                        <p:tgtEl>
                                          <p:spTgt spid="20"/>
                                        </p:tgtEl>
                                        <p:attrNameLst>
                                          <p:attrName>style.visibility</p:attrName>
                                        </p:attrNameLst>
                                      </p:cBhvr>
                                      <p:to>
                                        <p:strVal val="visible"/>
                                      </p:to>
                                    </p:set>
                                    <p:anim calcmode="lin" valueType="num">
                                      <p:cBhvr additive="base">
                                        <p:cTn id="22" dur="3000" fill="hold"/>
                                        <p:tgtEl>
                                          <p:spTgt spid="20"/>
                                        </p:tgtEl>
                                        <p:attrNameLst>
                                          <p:attrName>ppt_x</p:attrName>
                                        </p:attrNameLst>
                                      </p:cBhvr>
                                      <p:tavLst>
                                        <p:tav tm="0">
                                          <p:val>
                                            <p:strVal val="1+#ppt_w/2"/>
                                          </p:val>
                                        </p:tav>
                                        <p:tav tm="100000">
                                          <p:val>
                                            <p:strVal val="#ppt_x"/>
                                          </p:val>
                                        </p:tav>
                                      </p:tavLst>
                                    </p:anim>
                                    <p:anim calcmode="lin" valueType="num">
                                      <p:cBhvr additive="base">
                                        <p:cTn id="23" dur="3000" fill="hold"/>
                                        <p:tgtEl>
                                          <p:spTgt spid="20"/>
                                        </p:tgtEl>
                                        <p:attrNameLst>
                                          <p:attrName>ppt_y</p:attrName>
                                        </p:attrNameLst>
                                      </p:cBhvr>
                                      <p:tavLst>
                                        <p:tav tm="0">
                                          <p:val>
                                            <p:strVal val="1+#ppt_h/2"/>
                                          </p:val>
                                        </p:tav>
                                        <p:tav tm="100000">
                                          <p:val>
                                            <p:strVal val="#ppt_y"/>
                                          </p:val>
                                        </p:tav>
                                      </p:tavLst>
                                    </p:anim>
                                  </p:childTnLst>
                                </p:cTn>
                              </p:par>
                              <p:par>
                                <p:cTn id="24" presetID="2" presetClass="entr" presetSubtype="6" fill="hold" nodeType="withEffect">
                                  <p:stCondLst>
                                    <p:cond delay="0"/>
                                  </p:stCondLst>
                                  <p:childTnLst>
                                    <p:set>
                                      <p:cBhvr>
                                        <p:cTn id="25" dur="1" fill="hold">
                                          <p:stCondLst>
                                            <p:cond delay="0"/>
                                          </p:stCondLst>
                                        </p:cTn>
                                        <p:tgtEl>
                                          <p:spTgt spid="24"/>
                                        </p:tgtEl>
                                        <p:attrNameLst>
                                          <p:attrName>style.visibility</p:attrName>
                                        </p:attrNameLst>
                                      </p:cBhvr>
                                      <p:to>
                                        <p:strVal val="visible"/>
                                      </p:to>
                                    </p:set>
                                    <p:anim calcmode="lin" valueType="num">
                                      <p:cBhvr additive="base">
                                        <p:cTn id="26" dur="3000" fill="hold"/>
                                        <p:tgtEl>
                                          <p:spTgt spid="24"/>
                                        </p:tgtEl>
                                        <p:attrNameLst>
                                          <p:attrName>ppt_x</p:attrName>
                                        </p:attrNameLst>
                                      </p:cBhvr>
                                      <p:tavLst>
                                        <p:tav tm="0">
                                          <p:val>
                                            <p:strVal val="1+#ppt_w/2"/>
                                          </p:val>
                                        </p:tav>
                                        <p:tav tm="100000">
                                          <p:val>
                                            <p:strVal val="#ppt_x"/>
                                          </p:val>
                                        </p:tav>
                                      </p:tavLst>
                                    </p:anim>
                                    <p:anim calcmode="lin" valueType="num">
                                      <p:cBhvr additive="base">
                                        <p:cTn id="27" dur="3000" fill="hold"/>
                                        <p:tgtEl>
                                          <p:spTgt spid="24"/>
                                        </p:tgtEl>
                                        <p:attrNameLst>
                                          <p:attrName>ppt_y</p:attrName>
                                        </p:attrNameLst>
                                      </p:cBhvr>
                                      <p:tavLst>
                                        <p:tav tm="0">
                                          <p:val>
                                            <p:strVal val="1+#ppt_h/2"/>
                                          </p:val>
                                        </p:tav>
                                        <p:tav tm="100000">
                                          <p:val>
                                            <p:strVal val="#ppt_y"/>
                                          </p:val>
                                        </p:tav>
                                      </p:tavLst>
                                    </p:anim>
                                  </p:childTnLst>
                                </p:cTn>
                              </p:par>
                              <p:par>
                                <p:cTn id="28" presetID="2" presetClass="entr" presetSubtype="6" fill="hold" nodeType="withEffect">
                                  <p:stCondLst>
                                    <p:cond delay="0"/>
                                  </p:stCondLst>
                                  <p:childTnLst>
                                    <p:set>
                                      <p:cBhvr>
                                        <p:cTn id="29" dur="1" fill="hold">
                                          <p:stCondLst>
                                            <p:cond delay="0"/>
                                          </p:stCondLst>
                                        </p:cTn>
                                        <p:tgtEl>
                                          <p:spTgt spid="28"/>
                                        </p:tgtEl>
                                        <p:attrNameLst>
                                          <p:attrName>style.visibility</p:attrName>
                                        </p:attrNameLst>
                                      </p:cBhvr>
                                      <p:to>
                                        <p:strVal val="visible"/>
                                      </p:to>
                                    </p:set>
                                    <p:anim calcmode="lin" valueType="num">
                                      <p:cBhvr additive="base">
                                        <p:cTn id="30" dur="3000" fill="hold"/>
                                        <p:tgtEl>
                                          <p:spTgt spid="28"/>
                                        </p:tgtEl>
                                        <p:attrNameLst>
                                          <p:attrName>ppt_x</p:attrName>
                                        </p:attrNameLst>
                                      </p:cBhvr>
                                      <p:tavLst>
                                        <p:tav tm="0">
                                          <p:val>
                                            <p:strVal val="1+#ppt_w/2"/>
                                          </p:val>
                                        </p:tav>
                                        <p:tav tm="100000">
                                          <p:val>
                                            <p:strVal val="#ppt_x"/>
                                          </p:val>
                                        </p:tav>
                                      </p:tavLst>
                                    </p:anim>
                                    <p:anim calcmode="lin" valueType="num">
                                      <p:cBhvr additive="base">
                                        <p:cTn id="31" dur="3000" fill="hold"/>
                                        <p:tgtEl>
                                          <p:spTgt spid="28"/>
                                        </p:tgtEl>
                                        <p:attrNameLst>
                                          <p:attrName>ppt_y</p:attrName>
                                        </p:attrNameLst>
                                      </p:cBhvr>
                                      <p:tavLst>
                                        <p:tav tm="0">
                                          <p:val>
                                            <p:strVal val="1+#ppt_h/2"/>
                                          </p:val>
                                        </p:tav>
                                        <p:tav tm="100000">
                                          <p:val>
                                            <p:strVal val="#ppt_y"/>
                                          </p:val>
                                        </p:tav>
                                      </p:tavLst>
                                    </p:anim>
                                  </p:childTnLst>
                                </p:cTn>
                              </p:par>
                              <p:par>
                                <p:cTn id="32" presetID="2" presetClass="entr" presetSubtype="6" fill="hold" nodeType="withEffect">
                                  <p:stCondLst>
                                    <p:cond delay="0"/>
                                  </p:stCondLst>
                                  <p:childTnLst>
                                    <p:set>
                                      <p:cBhvr>
                                        <p:cTn id="33" dur="1" fill="hold">
                                          <p:stCondLst>
                                            <p:cond delay="0"/>
                                          </p:stCondLst>
                                        </p:cTn>
                                        <p:tgtEl>
                                          <p:spTgt spid="32"/>
                                        </p:tgtEl>
                                        <p:attrNameLst>
                                          <p:attrName>style.visibility</p:attrName>
                                        </p:attrNameLst>
                                      </p:cBhvr>
                                      <p:to>
                                        <p:strVal val="visible"/>
                                      </p:to>
                                    </p:set>
                                    <p:anim calcmode="lin" valueType="num">
                                      <p:cBhvr additive="base">
                                        <p:cTn id="34" dur="3000" fill="hold"/>
                                        <p:tgtEl>
                                          <p:spTgt spid="32"/>
                                        </p:tgtEl>
                                        <p:attrNameLst>
                                          <p:attrName>ppt_x</p:attrName>
                                        </p:attrNameLst>
                                      </p:cBhvr>
                                      <p:tavLst>
                                        <p:tav tm="0">
                                          <p:val>
                                            <p:strVal val="1+#ppt_w/2"/>
                                          </p:val>
                                        </p:tav>
                                        <p:tav tm="100000">
                                          <p:val>
                                            <p:strVal val="#ppt_x"/>
                                          </p:val>
                                        </p:tav>
                                      </p:tavLst>
                                    </p:anim>
                                    <p:anim calcmode="lin" valueType="num">
                                      <p:cBhvr additive="base">
                                        <p:cTn id="35" dur="3000" fill="hold"/>
                                        <p:tgtEl>
                                          <p:spTgt spid="32"/>
                                        </p:tgtEl>
                                        <p:attrNameLst>
                                          <p:attrName>ppt_y</p:attrName>
                                        </p:attrNameLst>
                                      </p:cBhvr>
                                      <p:tavLst>
                                        <p:tav tm="0">
                                          <p:val>
                                            <p:strVal val="1+#ppt_h/2"/>
                                          </p:val>
                                        </p:tav>
                                        <p:tav tm="100000">
                                          <p:val>
                                            <p:strVal val="#ppt_y"/>
                                          </p:val>
                                        </p:tav>
                                      </p:tavLst>
                                    </p:anim>
                                  </p:childTnLst>
                                </p:cTn>
                              </p:par>
                              <p:par>
                                <p:cTn id="36" presetID="2" presetClass="entr" presetSubtype="6" fill="hold" nodeType="withEffect">
                                  <p:stCondLst>
                                    <p:cond delay="0"/>
                                  </p:stCondLst>
                                  <p:childTnLst>
                                    <p:set>
                                      <p:cBhvr>
                                        <p:cTn id="37" dur="1" fill="hold">
                                          <p:stCondLst>
                                            <p:cond delay="0"/>
                                          </p:stCondLst>
                                        </p:cTn>
                                        <p:tgtEl>
                                          <p:spTgt spid="37"/>
                                        </p:tgtEl>
                                        <p:attrNameLst>
                                          <p:attrName>style.visibility</p:attrName>
                                        </p:attrNameLst>
                                      </p:cBhvr>
                                      <p:to>
                                        <p:strVal val="visible"/>
                                      </p:to>
                                    </p:set>
                                    <p:anim calcmode="lin" valueType="num">
                                      <p:cBhvr additive="base">
                                        <p:cTn id="38" dur="3000" fill="hold"/>
                                        <p:tgtEl>
                                          <p:spTgt spid="37"/>
                                        </p:tgtEl>
                                        <p:attrNameLst>
                                          <p:attrName>ppt_x</p:attrName>
                                        </p:attrNameLst>
                                      </p:cBhvr>
                                      <p:tavLst>
                                        <p:tav tm="0">
                                          <p:val>
                                            <p:strVal val="1+#ppt_w/2"/>
                                          </p:val>
                                        </p:tav>
                                        <p:tav tm="100000">
                                          <p:val>
                                            <p:strVal val="#ppt_x"/>
                                          </p:val>
                                        </p:tav>
                                      </p:tavLst>
                                    </p:anim>
                                    <p:anim calcmode="lin" valueType="num">
                                      <p:cBhvr additive="base">
                                        <p:cTn id="39" dur="3000" fill="hold"/>
                                        <p:tgtEl>
                                          <p:spTgt spid="37"/>
                                        </p:tgtEl>
                                        <p:attrNameLst>
                                          <p:attrName>ppt_y</p:attrName>
                                        </p:attrNameLst>
                                      </p:cBhvr>
                                      <p:tavLst>
                                        <p:tav tm="0">
                                          <p:val>
                                            <p:strVal val="1+#ppt_h/2"/>
                                          </p:val>
                                        </p:tav>
                                        <p:tav tm="100000">
                                          <p:val>
                                            <p:strVal val="#ppt_y"/>
                                          </p:val>
                                        </p:tav>
                                      </p:tavLst>
                                    </p:anim>
                                  </p:childTnLst>
                                </p:cTn>
                              </p:par>
                              <p:par>
                                <p:cTn id="40" presetID="2" presetClass="entr" presetSubtype="6" fill="hold" nodeType="withEffect">
                                  <p:stCondLst>
                                    <p:cond delay="0"/>
                                  </p:stCondLst>
                                  <p:childTnLst>
                                    <p:set>
                                      <p:cBhvr>
                                        <p:cTn id="41" dur="1" fill="hold">
                                          <p:stCondLst>
                                            <p:cond delay="0"/>
                                          </p:stCondLst>
                                        </p:cTn>
                                        <p:tgtEl>
                                          <p:spTgt spid="41"/>
                                        </p:tgtEl>
                                        <p:attrNameLst>
                                          <p:attrName>style.visibility</p:attrName>
                                        </p:attrNameLst>
                                      </p:cBhvr>
                                      <p:to>
                                        <p:strVal val="visible"/>
                                      </p:to>
                                    </p:set>
                                    <p:anim calcmode="lin" valueType="num">
                                      <p:cBhvr additive="base">
                                        <p:cTn id="42" dur="3000" fill="hold"/>
                                        <p:tgtEl>
                                          <p:spTgt spid="41"/>
                                        </p:tgtEl>
                                        <p:attrNameLst>
                                          <p:attrName>ppt_x</p:attrName>
                                        </p:attrNameLst>
                                      </p:cBhvr>
                                      <p:tavLst>
                                        <p:tav tm="0">
                                          <p:val>
                                            <p:strVal val="1+#ppt_w/2"/>
                                          </p:val>
                                        </p:tav>
                                        <p:tav tm="100000">
                                          <p:val>
                                            <p:strVal val="#ppt_x"/>
                                          </p:val>
                                        </p:tav>
                                      </p:tavLst>
                                    </p:anim>
                                    <p:anim calcmode="lin" valueType="num">
                                      <p:cBhvr additive="base">
                                        <p:cTn id="43" dur="3000" fill="hold"/>
                                        <p:tgtEl>
                                          <p:spTgt spid="41"/>
                                        </p:tgtEl>
                                        <p:attrNameLst>
                                          <p:attrName>ppt_y</p:attrName>
                                        </p:attrNameLst>
                                      </p:cBhvr>
                                      <p:tavLst>
                                        <p:tav tm="0">
                                          <p:val>
                                            <p:strVal val="1+#ppt_h/2"/>
                                          </p:val>
                                        </p:tav>
                                        <p:tav tm="100000">
                                          <p:val>
                                            <p:strVal val="#ppt_y"/>
                                          </p:val>
                                        </p:tav>
                                      </p:tavLst>
                                    </p:anim>
                                  </p:childTnLst>
                                </p:cTn>
                              </p:par>
                              <p:par>
                                <p:cTn id="44" presetID="2" presetClass="entr" presetSubtype="6" fill="hold" nodeType="withEffect">
                                  <p:stCondLst>
                                    <p:cond delay="0"/>
                                  </p:stCondLst>
                                  <p:childTnLst>
                                    <p:set>
                                      <p:cBhvr>
                                        <p:cTn id="45" dur="1" fill="hold">
                                          <p:stCondLst>
                                            <p:cond delay="0"/>
                                          </p:stCondLst>
                                        </p:cTn>
                                        <p:tgtEl>
                                          <p:spTgt spid="46"/>
                                        </p:tgtEl>
                                        <p:attrNameLst>
                                          <p:attrName>style.visibility</p:attrName>
                                        </p:attrNameLst>
                                      </p:cBhvr>
                                      <p:to>
                                        <p:strVal val="visible"/>
                                      </p:to>
                                    </p:set>
                                    <p:anim calcmode="lin" valueType="num">
                                      <p:cBhvr additive="base">
                                        <p:cTn id="46" dur="3000" fill="hold"/>
                                        <p:tgtEl>
                                          <p:spTgt spid="46"/>
                                        </p:tgtEl>
                                        <p:attrNameLst>
                                          <p:attrName>ppt_x</p:attrName>
                                        </p:attrNameLst>
                                      </p:cBhvr>
                                      <p:tavLst>
                                        <p:tav tm="0">
                                          <p:val>
                                            <p:strVal val="1+#ppt_w/2"/>
                                          </p:val>
                                        </p:tav>
                                        <p:tav tm="100000">
                                          <p:val>
                                            <p:strVal val="#ppt_x"/>
                                          </p:val>
                                        </p:tav>
                                      </p:tavLst>
                                    </p:anim>
                                    <p:anim calcmode="lin" valueType="num">
                                      <p:cBhvr additive="base">
                                        <p:cTn id="47" dur="3000" fill="hold"/>
                                        <p:tgtEl>
                                          <p:spTgt spid="46"/>
                                        </p:tgtEl>
                                        <p:attrNameLst>
                                          <p:attrName>ppt_y</p:attrName>
                                        </p:attrNameLst>
                                      </p:cBhvr>
                                      <p:tavLst>
                                        <p:tav tm="0">
                                          <p:val>
                                            <p:strVal val="1+#ppt_h/2"/>
                                          </p:val>
                                        </p:tav>
                                        <p:tav tm="100000">
                                          <p:val>
                                            <p:strVal val="#ppt_y"/>
                                          </p:val>
                                        </p:tav>
                                      </p:tavLst>
                                    </p:anim>
                                  </p:childTnLst>
                                </p:cTn>
                              </p:par>
                              <p:par>
                                <p:cTn id="48" presetID="2" presetClass="entr" presetSubtype="9" fill="hold"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additive="base">
                                        <p:cTn id="50" dur="3000" fill="hold"/>
                                        <p:tgtEl>
                                          <p:spTgt spid="7"/>
                                        </p:tgtEl>
                                        <p:attrNameLst>
                                          <p:attrName>ppt_x</p:attrName>
                                        </p:attrNameLst>
                                      </p:cBhvr>
                                      <p:tavLst>
                                        <p:tav tm="0">
                                          <p:val>
                                            <p:strVal val="0-#ppt_w/2"/>
                                          </p:val>
                                        </p:tav>
                                        <p:tav tm="100000">
                                          <p:val>
                                            <p:strVal val="#ppt_x"/>
                                          </p:val>
                                        </p:tav>
                                      </p:tavLst>
                                    </p:anim>
                                    <p:anim calcmode="lin" valueType="num">
                                      <p:cBhvr additive="base">
                                        <p:cTn id="51" dur="3000" fill="hold"/>
                                        <p:tgtEl>
                                          <p:spTgt spid="7"/>
                                        </p:tgtEl>
                                        <p:attrNameLst>
                                          <p:attrName>ppt_y</p:attrName>
                                        </p:attrNameLst>
                                      </p:cBhvr>
                                      <p:tavLst>
                                        <p:tav tm="0">
                                          <p:val>
                                            <p:strVal val="0-#ppt_h/2"/>
                                          </p:val>
                                        </p:tav>
                                        <p:tav tm="100000">
                                          <p:val>
                                            <p:strVal val="#ppt_y"/>
                                          </p:val>
                                        </p:tav>
                                      </p:tavLst>
                                    </p:anim>
                                  </p:childTnLst>
                                </p:cTn>
                              </p:par>
                              <p:par>
                                <p:cTn id="52" presetID="2" presetClass="entr" presetSubtype="9" fill="hold"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3000" fill="hold"/>
                                        <p:tgtEl>
                                          <p:spTgt spid="15"/>
                                        </p:tgtEl>
                                        <p:attrNameLst>
                                          <p:attrName>ppt_x</p:attrName>
                                        </p:attrNameLst>
                                      </p:cBhvr>
                                      <p:tavLst>
                                        <p:tav tm="0">
                                          <p:val>
                                            <p:strVal val="0-#ppt_w/2"/>
                                          </p:val>
                                        </p:tav>
                                        <p:tav tm="100000">
                                          <p:val>
                                            <p:strVal val="#ppt_x"/>
                                          </p:val>
                                        </p:tav>
                                      </p:tavLst>
                                    </p:anim>
                                    <p:anim calcmode="lin" valueType="num">
                                      <p:cBhvr additive="base">
                                        <p:cTn id="55" dur="3000" fill="hold"/>
                                        <p:tgtEl>
                                          <p:spTgt spid="15"/>
                                        </p:tgtEl>
                                        <p:attrNameLst>
                                          <p:attrName>ppt_y</p:attrName>
                                        </p:attrNameLst>
                                      </p:cBhvr>
                                      <p:tavLst>
                                        <p:tav tm="0">
                                          <p:val>
                                            <p:strVal val="0-#ppt_h/2"/>
                                          </p:val>
                                        </p:tav>
                                        <p:tav tm="100000">
                                          <p:val>
                                            <p:strVal val="#ppt_y"/>
                                          </p:val>
                                        </p:tav>
                                      </p:tavLst>
                                    </p:anim>
                                  </p:childTnLst>
                                </p:cTn>
                              </p:par>
                              <p:par>
                                <p:cTn id="56" presetID="2" presetClass="entr" presetSubtype="9" fill="hold" nodeType="withEffect">
                                  <p:stCondLst>
                                    <p:cond delay="0"/>
                                  </p:stCondLst>
                                  <p:childTnLst>
                                    <p:set>
                                      <p:cBhvr>
                                        <p:cTn id="57" dur="1" fill="hold">
                                          <p:stCondLst>
                                            <p:cond delay="0"/>
                                          </p:stCondLst>
                                        </p:cTn>
                                        <p:tgtEl>
                                          <p:spTgt spid="19"/>
                                        </p:tgtEl>
                                        <p:attrNameLst>
                                          <p:attrName>style.visibility</p:attrName>
                                        </p:attrNameLst>
                                      </p:cBhvr>
                                      <p:to>
                                        <p:strVal val="visible"/>
                                      </p:to>
                                    </p:set>
                                    <p:anim calcmode="lin" valueType="num">
                                      <p:cBhvr additive="base">
                                        <p:cTn id="58" dur="3000" fill="hold"/>
                                        <p:tgtEl>
                                          <p:spTgt spid="19"/>
                                        </p:tgtEl>
                                        <p:attrNameLst>
                                          <p:attrName>ppt_x</p:attrName>
                                        </p:attrNameLst>
                                      </p:cBhvr>
                                      <p:tavLst>
                                        <p:tav tm="0">
                                          <p:val>
                                            <p:strVal val="0-#ppt_w/2"/>
                                          </p:val>
                                        </p:tav>
                                        <p:tav tm="100000">
                                          <p:val>
                                            <p:strVal val="#ppt_x"/>
                                          </p:val>
                                        </p:tav>
                                      </p:tavLst>
                                    </p:anim>
                                    <p:anim calcmode="lin" valueType="num">
                                      <p:cBhvr additive="base">
                                        <p:cTn id="59" dur="3000" fill="hold"/>
                                        <p:tgtEl>
                                          <p:spTgt spid="19"/>
                                        </p:tgtEl>
                                        <p:attrNameLst>
                                          <p:attrName>ppt_y</p:attrName>
                                        </p:attrNameLst>
                                      </p:cBhvr>
                                      <p:tavLst>
                                        <p:tav tm="0">
                                          <p:val>
                                            <p:strVal val="0-#ppt_h/2"/>
                                          </p:val>
                                        </p:tav>
                                        <p:tav tm="100000">
                                          <p:val>
                                            <p:strVal val="#ppt_y"/>
                                          </p:val>
                                        </p:tav>
                                      </p:tavLst>
                                    </p:anim>
                                  </p:childTnLst>
                                </p:cTn>
                              </p:par>
                              <p:par>
                                <p:cTn id="60" presetID="2" presetClass="entr" presetSubtype="9" fill="hold" nodeType="withEffect">
                                  <p:stCondLst>
                                    <p:cond delay="0"/>
                                  </p:stCondLst>
                                  <p:childTnLst>
                                    <p:set>
                                      <p:cBhvr>
                                        <p:cTn id="61" dur="1" fill="hold">
                                          <p:stCondLst>
                                            <p:cond delay="0"/>
                                          </p:stCondLst>
                                        </p:cTn>
                                        <p:tgtEl>
                                          <p:spTgt spid="21"/>
                                        </p:tgtEl>
                                        <p:attrNameLst>
                                          <p:attrName>style.visibility</p:attrName>
                                        </p:attrNameLst>
                                      </p:cBhvr>
                                      <p:to>
                                        <p:strVal val="visible"/>
                                      </p:to>
                                    </p:set>
                                    <p:anim calcmode="lin" valueType="num">
                                      <p:cBhvr additive="base">
                                        <p:cTn id="62" dur="3000" fill="hold"/>
                                        <p:tgtEl>
                                          <p:spTgt spid="21"/>
                                        </p:tgtEl>
                                        <p:attrNameLst>
                                          <p:attrName>ppt_x</p:attrName>
                                        </p:attrNameLst>
                                      </p:cBhvr>
                                      <p:tavLst>
                                        <p:tav tm="0">
                                          <p:val>
                                            <p:strVal val="0-#ppt_w/2"/>
                                          </p:val>
                                        </p:tav>
                                        <p:tav tm="100000">
                                          <p:val>
                                            <p:strVal val="#ppt_x"/>
                                          </p:val>
                                        </p:tav>
                                      </p:tavLst>
                                    </p:anim>
                                    <p:anim calcmode="lin" valueType="num">
                                      <p:cBhvr additive="base">
                                        <p:cTn id="63" dur="3000" fill="hold"/>
                                        <p:tgtEl>
                                          <p:spTgt spid="21"/>
                                        </p:tgtEl>
                                        <p:attrNameLst>
                                          <p:attrName>ppt_y</p:attrName>
                                        </p:attrNameLst>
                                      </p:cBhvr>
                                      <p:tavLst>
                                        <p:tav tm="0">
                                          <p:val>
                                            <p:strVal val="0-#ppt_h/2"/>
                                          </p:val>
                                        </p:tav>
                                        <p:tav tm="100000">
                                          <p:val>
                                            <p:strVal val="#ppt_y"/>
                                          </p:val>
                                        </p:tav>
                                      </p:tavLst>
                                    </p:anim>
                                  </p:childTnLst>
                                </p:cTn>
                              </p:par>
                              <p:par>
                                <p:cTn id="64" presetID="2" presetClass="entr" presetSubtype="9" fill="hold" nodeType="withEffect">
                                  <p:stCondLst>
                                    <p:cond delay="0"/>
                                  </p:stCondLst>
                                  <p:childTnLst>
                                    <p:set>
                                      <p:cBhvr>
                                        <p:cTn id="65" dur="1" fill="hold">
                                          <p:stCondLst>
                                            <p:cond delay="0"/>
                                          </p:stCondLst>
                                        </p:cTn>
                                        <p:tgtEl>
                                          <p:spTgt spid="26"/>
                                        </p:tgtEl>
                                        <p:attrNameLst>
                                          <p:attrName>style.visibility</p:attrName>
                                        </p:attrNameLst>
                                      </p:cBhvr>
                                      <p:to>
                                        <p:strVal val="visible"/>
                                      </p:to>
                                    </p:set>
                                    <p:anim calcmode="lin" valueType="num">
                                      <p:cBhvr additive="base">
                                        <p:cTn id="66" dur="3000" fill="hold"/>
                                        <p:tgtEl>
                                          <p:spTgt spid="26"/>
                                        </p:tgtEl>
                                        <p:attrNameLst>
                                          <p:attrName>ppt_x</p:attrName>
                                        </p:attrNameLst>
                                      </p:cBhvr>
                                      <p:tavLst>
                                        <p:tav tm="0">
                                          <p:val>
                                            <p:strVal val="0-#ppt_w/2"/>
                                          </p:val>
                                        </p:tav>
                                        <p:tav tm="100000">
                                          <p:val>
                                            <p:strVal val="#ppt_x"/>
                                          </p:val>
                                        </p:tav>
                                      </p:tavLst>
                                    </p:anim>
                                    <p:anim calcmode="lin" valueType="num">
                                      <p:cBhvr additive="base">
                                        <p:cTn id="67" dur="3000" fill="hold"/>
                                        <p:tgtEl>
                                          <p:spTgt spid="26"/>
                                        </p:tgtEl>
                                        <p:attrNameLst>
                                          <p:attrName>ppt_y</p:attrName>
                                        </p:attrNameLst>
                                      </p:cBhvr>
                                      <p:tavLst>
                                        <p:tav tm="0">
                                          <p:val>
                                            <p:strVal val="0-#ppt_h/2"/>
                                          </p:val>
                                        </p:tav>
                                        <p:tav tm="100000">
                                          <p:val>
                                            <p:strVal val="#ppt_y"/>
                                          </p:val>
                                        </p:tav>
                                      </p:tavLst>
                                    </p:anim>
                                  </p:childTnLst>
                                </p:cTn>
                              </p:par>
                              <p:par>
                                <p:cTn id="68" presetID="2" presetClass="entr" presetSubtype="9" fill="hold" nodeType="withEffect">
                                  <p:stCondLst>
                                    <p:cond delay="0"/>
                                  </p:stCondLst>
                                  <p:childTnLst>
                                    <p:set>
                                      <p:cBhvr>
                                        <p:cTn id="69" dur="1" fill="hold">
                                          <p:stCondLst>
                                            <p:cond delay="0"/>
                                          </p:stCondLst>
                                        </p:cTn>
                                        <p:tgtEl>
                                          <p:spTgt spid="29"/>
                                        </p:tgtEl>
                                        <p:attrNameLst>
                                          <p:attrName>style.visibility</p:attrName>
                                        </p:attrNameLst>
                                      </p:cBhvr>
                                      <p:to>
                                        <p:strVal val="visible"/>
                                      </p:to>
                                    </p:set>
                                    <p:anim calcmode="lin" valueType="num">
                                      <p:cBhvr additive="base">
                                        <p:cTn id="70" dur="3000" fill="hold"/>
                                        <p:tgtEl>
                                          <p:spTgt spid="29"/>
                                        </p:tgtEl>
                                        <p:attrNameLst>
                                          <p:attrName>ppt_x</p:attrName>
                                        </p:attrNameLst>
                                      </p:cBhvr>
                                      <p:tavLst>
                                        <p:tav tm="0">
                                          <p:val>
                                            <p:strVal val="0-#ppt_w/2"/>
                                          </p:val>
                                        </p:tav>
                                        <p:tav tm="100000">
                                          <p:val>
                                            <p:strVal val="#ppt_x"/>
                                          </p:val>
                                        </p:tav>
                                      </p:tavLst>
                                    </p:anim>
                                    <p:anim calcmode="lin" valueType="num">
                                      <p:cBhvr additive="base">
                                        <p:cTn id="71" dur="3000" fill="hold"/>
                                        <p:tgtEl>
                                          <p:spTgt spid="29"/>
                                        </p:tgtEl>
                                        <p:attrNameLst>
                                          <p:attrName>ppt_y</p:attrName>
                                        </p:attrNameLst>
                                      </p:cBhvr>
                                      <p:tavLst>
                                        <p:tav tm="0">
                                          <p:val>
                                            <p:strVal val="0-#ppt_h/2"/>
                                          </p:val>
                                        </p:tav>
                                        <p:tav tm="100000">
                                          <p:val>
                                            <p:strVal val="#ppt_y"/>
                                          </p:val>
                                        </p:tav>
                                      </p:tavLst>
                                    </p:anim>
                                  </p:childTnLst>
                                </p:cTn>
                              </p:par>
                              <p:par>
                                <p:cTn id="72" presetID="2" presetClass="entr" presetSubtype="9" fill="hold" nodeType="withEffect">
                                  <p:stCondLst>
                                    <p:cond delay="0"/>
                                  </p:stCondLst>
                                  <p:childTnLst>
                                    <p:set>
                                      <p:cBhvr>
                                        <p:cTn id="73" dur="1" fill="hold">
                                          <p:stCondLst>
                                            <p:cond delay="0"/>
                                          </p:stCondLst>
                                        </p:cTn>
                                        <p:tgtEl>
                                          <p:spTgt spid="33"/>
                                        </p:tgtEl>
                                        <p:attrNameLst>
                                          <p:attrName>style.visibility</p:attrName>
                                        </p:attrNameLst>
                                      </p:cBhvr>
                                      <p:to>
                                        <p:strVal val="visible"/>
                                      </p:to>
                                    </p:set>
                                    <p:anim calcmode="lin" valueType="num">
                                      <p:cBhvr additive="base">
                                        <p:cTn id="74" dur="3000" fill="hold"/>
                                        <p:tgtEl>
                                          <p:spTgt spid="33"/>
                                        </p:tgtEl>
                                        <p:attrNameLst>
                                          <p:attrName>ppt_x</p:attrName>
                                        </p:attrNameLst>
                                      </p:cBhvr>
                                      <p:tavLst>
                                        <p:tav tm="0">
                                          <p:val>
                                            <p:strVal val="0-#ppt_w/2"/>
                                          </p:val>
                                        </p:tav>
                                        <p:tav tm="100000">
                                          <p:val>
                                            <p:strVal val="#ppt_x"/>
                                          </p:val>
                                        </p:tav>
                                      </p:tavLst>
                                    </p:anim>
                                    <p:anim calcmode="lin" valueType="num">
                                      <p:cBhvr additive="base">
                                        <p:cTn id="75" dur="3000" fill="hold"/>
                                        <p:tgtEl>
                                          <p:spTgt spid="33"/>
                                        </p:tgtEl>
                                        <p:attrNameLst>
                                          <p:attrName>ppt_y</p:attrName>
                                        </p:attrNameLst>
                                      </p:cBhvr>
                                      <p:tavLst>
                                        <p:tav tm="0">
                                          <p:val>
                                            <p:strVal val="0-#ppt_h/2"/>
                                          </p:val>
                                        </p:tav>
                                        <p:tav tm="100000">
                                          <p:val>
                                            <p:strVal val="#ppt_y"/>
                                          </p:val>
                                        </p:tav>
                                      </p:tavLst>
                                    </p:anim>
                                  </p:childTnLst>
                                </p:cTn>
                              </p:par>
                              <p:par>
                                <p:cTn id="76" presetID="2" presetClass="entr" presetSubtype="9" fill="hold" nodeType="withEffect">
                                  <p:stCondLst>
                                    <p:cond delay="0"/>
                                  </p:stCondLst>
                                  <p:childTnLst>
                                    <p:set>
                                      <p:cBhvr>
                                        <p:cTn id="77" dur="1" fill="hold">
                                          <p:stCondLst>
                                            <p:cond delay="0"/>
                                          </p:stCondLst>
                                        </p:cTn>
                                        <p:tgtEl>
                                          <p:spTgt spid="36"/>
                                        </p:tgtEl>
                                        <p:attrNameLst>
                                          <p:attrName>style.visibility</p:attrName>
                                        </p:attrNameLst>
                                      </p:cBhvr>
                                      <p:to>
                                        <p:strVal val="visible"/>
                                      </p:to>
                                    </p:set>
                                    <p:anim calcmode="lin" valueType="num">
                                      <p:cBhvr additive="base">
                                        <p:cTn id="78" dur="3000" fill="hold"/>
                                        <p:tgtEl>
                                          <p:spTgt spid="36"/>
                                        </p:tgtEl>
                                        <p:attrNameLst>
                                          <p:attrName>ppt_x</p:attrName>
                                        </p:attrNameLst>
                                      </p:cBhvr>
                                      <p:tavLst>
                                        <p:tav tm="0">
                                          <p:val>
                                            <p:strVal val="0-#ppt_w/2"/>
                                          </p:val>
                                        </p:tav>
                                        <p:tav tm="100000">
                                          <p:val>
                                            <p:strVal val="#ppt_x"/>
                                          </p:val>
                                        </p:tav>
                                      </p:tavLst>
                                    </p:anim>
                                    <p:anim calcmode="lin" valueType="num">
                                      <p:cBhvr additive="base">
                                        <p:cTn id="79" dur="3000" fill="hold"/>
                                        <p:tgtEl>
                                          <p:spTgt spid="36"/>
                                        </p:tgtEl>
                                        <p:attrNameLst>
                                          <p:attrName>ppt_y</p:attrName>
                                        </p:attrNameLst>
                                      </p:cBhvr>
                                      <p:tavLst>
                                        <p:tav tm="0">
                                          <p:val>
                                            <p:strVal val="0-#ppt_h/2"/>
                                          </p:val>
                                        </p:tav>
                                        <p:tav tm="100000">
                                          <p:val>
                                            <p:strVal val="#ppt_y"/>
                                          </p:val>
                                        </p:tav>
                                      </p:tavLst>
                                    </p:anim>
                                  </p:childTnLst>
                                </p:cTn>
                              </p:par>
                              <p:par>
                                <p:cTn id="80" presetID="2" presetClass="entr" presetSubtype="9" fill="hold" nodeType="withEffect">
                                  <p:stCondLst>
                                    <p:cond delay="0"/>
                                  </p:stCondLst>
                                  <p:childTnLst>
                                    <p:set>
                                      <p:cBhvr>
                                        <p:cTn id="81" dur="1" fill="hold">
                                          <p:stCondLst>
                                            <p:cond delay="0"/>
                                          </p:stCondLst>
                                        </p:cTn>
                                        <p:tgtEl>
                                          <p:spTgt spid="40"/>
                                        </p:tgtEl>
                                        <p:attrNameLst>
                                          <p:attrName>style.visibility</p:attrName>
                                        </p:attrNameLst>
                                      </p:cBhvr>
                                      <p:to>
                                        <p:strVal val="visible"/>
                                      </p:to>
                                    </p:set>
                                    <p:anim calcmode="lin" valueType="num">
                                      <p:cBhvr additive="base">
                                        <p:cTn id="82" dur="3000" fill="hold"/>
                                        <p:tgtEl>
                                          <p:spTgt spid="40"/>
                                        </p:tgtEl>
                                        <p:attrNameLst>
                                          <p:attrName>ppt_x</p:attrName>
                                        </p:attrNameLst>
                                      </p:cBhvr>
                                      <p:tavLst>
                                        <p:tav tm="0">
                                          <p:val>
                                            <p:strVal val="0-#ppt_w/2"/>
                                          </p:val>
                                        </p:tav>
                                        <p:tav tm="100000">
                                          <p:val>
                                            <p:strVal val="#ppt_x"/>
                                          </p:val>
                                        </p:tav>
                                      </p:tavLst>
                                    </p:anim>
                                    <p:anim calcmode="lin" valueType="num">
                                      <p:cBhvr additive="base">
                                        <p:cTn id="83" dur="3000" fill="hold"/>
                                        <p:tgtEl>
                                          <p:spTgt spid="40"/>
                                        </p:tgtEl>
                                        <p:attrNameLst>
                                          <p:attrName>ppt_y</p:attrName>
                                        </p:attrNameLst>
                                      </p:cBhvr>
                                      <p:tavLst>
                                        <p:tav tm="0">
                                          <p:val>
                                            <p:strVal val="0-#ppt_h/2"/>
                                          </p:val>
                                        </p:tav>
                                        <p:tav tm="100000">
                                          <p:val>
                                            <p:strVal val="#ppt_y"/>
                                          </p:val>
                                        </p:tav>
                                      </p:tavLst>
                                    </p:anim>
                                  </p:childTnLst>
                                </p:cTn>
                              </p:par>
                              <p:par>
                                <p:cTn id="84" presetID="2" presetClass="entr" presetSubtype="9" fill="hold" nodeType="withEffect">
                                  <p:stCondLst>
                                    <p:cond delay="0"/>
                                  </p:stCondLst>
                                  <p:childTnLst>
                                    <p:set>
                                      <p:cBhvr>
                                        <p:cTn id="85" dur="1" fill="hold">
                                          <p:stCondLst>
                                            <p:cond delay="0"/>
                                          </p:stCondLst>
                                        </p:cTn>
                                        <p:tgtEl>
                                          <p:spTgt spid="47"/>
                                        </p:tgtEl>
                                        <p:attrNameLst>
                                          <p:attrName>style.visibility</p:attrName>
                                        </p:attrNameLst>
                                      </p:cBhvr>
                                      <p:to>
                                        <p:strVal val="visible"/>
                                      </p:to>
                                    </p:set>
                                    <p:anim calcmode="lin" valueType="num">
                                      <p:cBhvr additive="base">
                                        <p:cTn id="86" dur="3000" fill="hold"/>
                                        <p:tgtEl>
                                          <p:spTgt spid="47"/>
                                        </p:tgtEl>
                                        <p:attrNameLst>
                                          <p:attrName>ppt_x</p:attrName>
                                        </p:attrNameLst>
                                      </p:cBhvr>
                                      <p:tavLst>
                                        <p:tav tm="0">
                                          <p:val>
                                            <p:strVal val="0-#ppt_w/2"/>
                                          </p:val>
                                        </p:tav>
                                        <p:tav tm="100000">
                                          <p:val>
                                            <p:strVal val="#ppt_x"/>
                                          </p:val>
                                        </p:tav>
                                      </p:tavLst>
                                    </p:anim>
                                    <p:anim calcmode="lin" valueType="num">
                                      <p:cBhvr additive="base">
                                        <p:cTn id="87" dur="3000" fill="hold"/>
                                        <p:tgtEl>
                                          <p:spTgt spid="47"/>
                                        </p:tgtEl>
                                        <p:attrNameLst>
                                          <p:attrName>ppt_y</p:attrName>
                                        </p:attrNameLst>
                                      </p:cBhvr>
                                      <p:tavLst>
                                        <p:tav tm="0">
                                          <p:val>
                                            <p:strVal val="0-#ppt_h/2"/>
                                          </p:val>
                                        </p:tav>
                                        <p:tav tm="100000">
                                          <p:val>
                                            <p:strVal val="#ppt_y"/>
                                          </p:val>
                                        </p:tav>
                                      </p:tavLst>
                                    </p:anim>
                                  </p:childTnLst>
                                </p:cTn>
                              </p:par>
                              <p:par>
                                <p:cTn id="88" presetID="2" presetClass="entr" presetSubtype="12" fill="hold" nodeType="withEffect">
                                  <p:stCondLst>
                                    <p:cond delay="0"/>
                                  </p:stCondLst>
                                  <p:childTnLst>
                                    <p:set>
                                      <p:cBhvr>
                                        <p:cTn id="89" dur="1" fill="hold">
                                          <p:stCondLst>
                                            <p:cond delay="0"/>
                                          </p:stCondLst>
                                        </p:cTn>
                                        <p:tgtEl>
                                          <p:spTgt spid="9"/>
                                        </p:tgtEl>
                                        <p:attrNameLst>
                                          <p:attrName>style.visibility</p:attrName>
                                        </p:attrNameLst>
                                      </p:cBhvr>
                                      <p:to>
                                        <p:strVal val="visible"/>
                                      </p:to>
                                    </p:set>
                                    <p:anim calcmode="lin" valueType="num">
                                      <p:cBhvr additive="base">
                                        <p:cTn id="90" dur="3000" fill="hold"/>
                                        <p:tgtEl>
                                          <p:spTgt spid="9"/>
                                        </p:tgtEl>
                                        <p:attrNameLst>
                                          <p:attrName>ppt_x</p:attrName>
                                        </p:attrNameLst>
                                      </p:cBhvr>
                                      <p:tavLst>
                                        <p:tav tm="0">
                                          <p:val>
                                            <p:strVal val="0-#ppt_w/2"/>
                                          </p:val>
                                        </p:tav>
                                        <p:tav tm="100000">
                                          <p:val>
                                            <p:strVal val="#ppt_x"/>
                                          </p:val>
                                        </p:tav>
                                      </p:tavLst>
                                    </p:anim>
                                    <p:anim calcmode="lin" valueType="num">
                                      <p:cBhvr additive="base">
                                        <p:cTn id="91" dur="3000" fill="hold"/>
                                        <p:tgtEl>
                                          <p:spTgt spid="9"/>
                                        </p:tgtEl>
                                        <p:attrNameLst>
                                          <p:attrName>ppt_y</p:attrName>
                                        </p:attrNameLst>
                                      </p:cBhvr>
                                      <p:tavLst>
                                        <p:tav tm="0">
                                          <p:val>
                                            <p:strVal val="1+#ppt_h/2"/>
                                          </p:val>
                                        </p:tav>
                                        <p:tav tm="100000">
                                          <p:val>
                                            <p:strVal val="#ppt_y"/>
                                          </p:val>
                                        </p:tav>
                                      </p:tavLst>
                                    </p:anim>
                                  </p:childTnLst>
                                </p:cTn>
                              </p:par>
                              <p:par>
                                <p:cTn id="92" presetID="2" presetClass="entr" presetSubtype="12" fill="hold" nodeType="withEffect">
                                  <p:stCondLst>
                                    <p:cond delay="0"/>
                                  </p:stCondLst>
                                  <p:childTnLst>
                                    <p:set>
                                      <p:cBhvr>
                                        <p:cTn id="93" dur="1" fill="hold">
                                          <p:stCondLst>
                                            <p:cond delay="0"/>
                                          </p:stCondLst>
                                        </p:cTn>
                                        <p:tgtEl>
                                          <p:spTgt spid="13"/>
                                        </p:tgtEl>
                                        <p:attrNameLst>
                                          <p:attrName>style.visibility</p:attrName>
                                        </p:attrNameLst>
                                      </p:cBhvr>
                                      <p:to>
                                        <p:strVal val="visible"/>
                                      </p:to>
                                    </p:set>
                                    <p:anim calcmode="lin" valueType="num">
                                      <p:cBhvr additive="base">
                                        <p:cTn id="94" dur="3000" fill="hold"/>
                                        <p:tgtEl>
                                          <p:spTgt spid="13"/>
                                        </p:tgtEl>
                                        <p:attrNameLst>
                                          <p:attrName>ppt_x</p:attrName>
                                        </p:attrNameLst>
                                      </p:cBhvr>
                                      <p:tavLst>
                                        <p:tav tm="0">
                                          <p:val>
                                            <p:strVal val="0-#ppt_w/2"/>
                                          </p:val>
                                        </p:tav>
                                        <p:tav tm="100000">
                                          <p:val>
                                            <p:strVal val="#ppt_x"/>
                                          </p:val>
                                        </p:tav>
                                      </p:tavLst>
                                    </p:anim>
                                    <p:anim calcmode="lin" valueType="num">
                                      <p:cBhvr additive="base">
                                        <p:cTn id="95" dur="3000" fill="hold"/>
                                        <p:tgtEl>
                                          <p:spTgt spid="13"/>
                                        </p:tgtEl>
                                        <p:attrNameLst>
                                          <p:attrName>ppt_y</p:attrName>
                                        </p:attrNameLst>
                                      </p:cBhvr>
                                      <p:tavLst>
                                        <p:tav tm="0">
                                          <p:val>
                                            <p:strVal val="1+#ppt_h/2"/>
                                          </p:val>
                                        </p:tav>
                                        <p:tav tm="100000">
                                          <p:val>
                                            <p:strVal val="#ppt_y"/>
                                          </p:val>
                                        </p:tav>
                                      </p:tavLst>
                                    </p:anim>
                                  </p:childTnLst>
                                </p:cTn>
                              </p:par>
                              <p:par>
                                <p:cTn id="96" presetID="2" presetClass="entr" presetSubtype="12" fill="hold" nodeType="withEffect">
                                  <p:stCondLst>
                                    <p:cond delay="0"/>
                                  </p:stCondLst>
                                  <p:childTnLst>
                                    <p:set>
                                      <p:cBhvr>
                                        <p:cTn id="97" dur="1" fill="hold">
                                          <p:stCondLst>
                                            <p:cond delay="0"/>
                                          </p:stCondLst>
                                        </p:cTn>
                                        <p:tgtEl>
                                          <p:spTgt spid="18"/>
                                        </p:tgtEl>
                                        <p:attrNameLst>
                                          <p:attrName>style.visibility</p:attrName>
                                        </p:attrNameLst>
                                      </p:cBhvr>
                                      <p:to>
                                        <p:strVal val="visible"/>
                                      </p:to>
                                    </p:set>
                                    <p:anim calcmode="lin" valueType="num">
                                      <p:cBhvr additive="base">
                                        <p:cTn id="98" dur="3000" fill="hold"/>
                                        <p:tgtEl>
                                          <p:spTgt spid="18"/>
                                        </p:tgtEl>
                                        <p:attrNameLst>
                                          <p:attrName>ppt_x</p:attrName>
                                        </p:attrNameLst>
                                      </p:cBhvr>
                                      <p:tavLst>
                                        <p:tav tm="0">
                                          <p:val>
                                            <p:strVal val="0-#ppt_w/2"/>
                                          </p:val>
                                        </p:tav>
                                        <p:tav tm="100000">
                                          <p:val>
                                            <p:strVal val="#ppt_x"/>
                                          </p:val>
                                        </p:tav>
                                      </p:tavLst>
                                    </p:anim>
                                    <p:anim calcmode="lin" valueType="num">
                                      <p:cBhvr additive="base">
                                        <p:cTn id="99" dur="3000" fill="hold"/>
                                        <p:tgtEl>
                                          <p:spTgt spid="18"/>
                                        </p:tgtEl>
                                        <p:attrNameLst>
                                          <p:attrName>ppt_y</p:attrName>
                                        </p:attrNameLst>
                                      </p:cBhvr>
                                      <p:tavLst>
                                        <p:tav tm="0">
                                          <p:val>
                                            <p:strVal val="1+#ppt_h/2"/>
                                          </p:val>
                                        </p:tav>
                                        <p:tav tm="100000">
                                          <p:val>
                                            <p:strVal val="#ppt_y"/>
                                          </p:val>
                                        </p:tav>
                                      </p:tavLst>
                                    </p:anim>
                                  </p:childTnLst>
                                </p:cTn>
                              </p:par>
                              <p:par>
                                <p:cTn id="100" presetID="2" presetClass="entr" presetSubtype="12" fill="hold" nodeType="withEffect">
                                  <p:stCondLst>
                                    <p:cond delay="0"/>
                                  </p:stCondLst>
                                  <p:childTnLst>
                                    <p:set>
                                      <p:cBhvr>
                                        <p:cTn id="101" dur="1" fill="hold">
                                          <p:stCondLst>
                                            <p:cond delay="0"/>
                                          </p:stCondLst>
                                        </p:cTn>
                                        <p:tgtEl>
                                          <p:spTgt spid="23"/>
                                        </p:tgtEl>
                                        <p:attrNameLst>
                                          <p:attrName>style.visibility</p:attrName>
                                        </p:attrNameLst>
                                      </p:cBhvr>
                                      <p:to>
                                        <p:strVal val="visible"/>
                                      </p:to>
                                    </p:set>
                                    <p:anim calcmode="lin" valueType="num">
                                      <p:cBhvr additive="base">
                                        <p:cTn id="102" dur="3000" fill="hold"/>
                                        <p:tgtEl>
                                          <p:spTgt spid="23"/>
                                        </p:tgtEl>
                                        <p:attrNameLst>
                                          <p:attrName>ppt_x</p:attrName>
                                        </p:attrNameLst>
                                      </p:cBhvr>
                                      <p:tavLst>
                                        <p:tav tm="0">
                                          <p:val>
                                            <p:strVal val="0-#ppt_w/2"/>
                                          </p:val>
                                        </p:tav>
                                        <p:tav tm="100000">
                                          <p:val>
                                            <p:strVal val="#ppt_x"/>
                                          </p:val>
                                        </p:tav>
                                      </p:tavLst>
                                    </p:anim>
                                    <p:anim calcmode="lin" valueType="num">
                                      <p:cBhvr additive="base">
                                        <p:cTn id="103" dur="3000" fill="hold"/>
                                        <p:tgtEl>
                                          <p:spTgt spid="23"/>
                                        </p:tgtEl>
                                        <p:attrNameLst>
                                          <p:attrName>ppt_y</p:attrName>
                                        </p:attrNameLst>
                                      </p:cBhvr>
                                      <p:tavLst>
                                        <p:tav tm="0">
                                          <p:val>
                                            <p:strVal val="1+#ppt_h/2"/>
                                          </p:val>
                                        </p:tav>
                                        <p:tav tm="100000">
                                          <p:val>
                                            <p:strVal val="#ppt_y"/>
                                          </p:val>
                                        </p:tav>
                                      </p:tavLst>
                                    </p:anim>
                                  </p:childTnLst>
                                </p:cTn>
                              </p:par>
                              <p:par>
                                <p:cTn id="104" presetID="2" presetClass="entr" presetSubtype="12" fill="hold" nodeType="withEffect">
                                  <p:stCondLst>
                                    <p:cond delay="0"/>
                                  </p:stCondLst>
                                  <p:childTnLst>
                                    <p:set>
                                      <p:cBhvr>
                                        <p:cTn id="105" dur="1" fill="hold">
                                          <p:stCondLst>
                                            <p:cond delay="0"/>
                                          </p:stCondLst>
                                        </p:cTn>
                                        <p:tgtEl>
                                          <p:spTgt spid="25"/>
                                        </p:tgtEl>
                                        <p:attrNameLst>
                                          <p:attrName>style.visibility</p:attrName>
                                        </p:attrNameLst>
                                      </p:cBhvr>
                                      <p:to>
                                        <p:strVal val="visible"/>
                                      </p:to>
                                    </p:set>
                                    <p:anim calcmode="lin" valueType="num">
                                      <p:cBhvr additive="base">
                                        <p:cTn id="106" dur="3000" fill="hold"/>
                                        <p:tgtEl>
                                          <p:spTgt spid="25"/>
                                        </p:tgtEl>
                                        <p:attrNameLst>
                                          <p:attrName>ppt_x</p:attrName>
                                        </p:attrNameLst>
                                      </p:cBhvr>
                                      <p:tavLst>
                                        <p:tav tm="0">
                                          <p:val>
                                            <p:strVal val="0-#ppt_w/2"/>
                                          </p:val>
                                        </p:tav>
                                        <p:tav tm="100000">
                                          <p:val>
                                            <p:strVal val="#ppt_x"/>
                                          </p:val>
                                        </p:tav>
                                      </p:tavLst>
                                    </p:anim>
                                    <p:anim calcmode="lin" valueType="num">
                                      <p:cBhvr additive="base">
                                        <p:cTn id="107" dur="3000" fill="hold"/>
                                        <p:tgtEl>
                                          <p:spTgt spid="25"/>
                                        </p:tgtEl>
                                        <p:attrNameLst>
                                          <p:attrName>ppt_y</p:attrName>
                                        </p:attrNameLst>
                                      </p:cBhvr>
                                      <p:tavLst>
                                        <p:tav tm="0">
                                          <p:val>
                                            <p:strVal val="1+#ppt_h/2"/>
                                          </p:val>
                                        </p:tav>
                                        <p:tav tm="100000">
                                          <p:val>
                                            <p:strVal val="#ppt_y"/>
                                          </p:val>
                                        </p:tav>
                                      </p:tavLst>
                                    </p:anim>
                                  </p:childTnLst>
                                </p:cTn>
                              </p:par>
                              <p:par>
                                <p:cTn id="108" presetID="2" presetClass="entr" presetSubtype="12" fill="hold" nodeType="withEffect">
                                  <p:stCondLst>
                                    <p:cond delay="0"/>
                                  </p:stCondLst>
                                  <p:childTnLst>
                                    <p:set>
                                      <p:cBhvr>
                                        <p:cTn id="109" dur="1" fill="hold">
                                          <p:stCondLst>
                                            <p:cond delay="0"/>
                                          </p:stCondLst>
                                        </p:cTn>
                                        <p:tgtEl>
                                          <p:spTgt spid="31"/>
                                        </p:tgtEl>
                                        <p:attrNameLst>
                                          <p:attrName>style.visibility</p:attrName>
                                        </p:attrNameLst>
                                      </p:cBhvr>
                                      <p:to>
                                        <p:strVal val="visible"/>
                                      </p:to>
                                    </p:set>
                                    <p:anim calcmode="lin" valueType="num">
                                      <p:cBhvr additive="base">
                                        <p:cTn id="110" dur="3000" fill="hold"/>
                                        <p:tgtEl>
                                          <p:spTgt spid="31"/>
                                        </p:tgtEl>
                                        <p:attrNameLst>
                                          <p:attrName>ppt_x</p:attrName>
                                        </p:attrNameLst>
                                      </p:cBhvr>
                                      <p:tavLst>
                                        <p:tav tm="0">
                                          <p:val>
                                            <p:strVal val="0-#ppt_w/2"/>
                                          </p:val>
                                        </p:tav>
                                        <p:tav tm="100000">
                                          <p:val>
                                            <p:strVal val="#ppt_x"/>
                                          </p:val>
                                        </p:tav>
                                      </p:tavLst>
                                    </p:anim>
                                    <p:anim calcmode="lin" valueType="num">
                                      <p:cBhvr additive="base">
                                        <p:cTn id="111" dur="3000" fill="hold"/>
                                        <p:tgtEl>
                                          <p:spTgt spid="31"/>
                                        </p:tgtEl>
                                        <p:attrNameLst>
                                          <p:attrName>ppt_y</p:attrName>
                                        </p:attrNameLst>
                                      </p:cBhvr>
                                      <p:tavLst>
                                        <p:tav tm="0">
                                          <p:val>
                                            <p:strVal val="1+#ppt_h/2"/>
                                          </p:val>
                                        </p:tav>
                                        <p:tav tm="100000">
                                          <p:val>
                                            <p:strVal val="#ppt_y"/>
                                          </p:val>
                                        </p:tav>
                                      </p:tavLst>
                                    </p:anim>
                                  </p:childTnLst>
                                </p:cTn>
                              </p:par>
                              <p:par>
                                <p:cTn id="112" presetID="2" presetClass="entr" presetSubtype="12" fill="hold" nodeType="withEffect">
                                  <p:stCondLst>
                                    <p:cond delay="0"/>
                                  </p:stCondLst>
                                  <p:childTnLst>
                                    <p:set>
                                      <p:cBhvr>
                                        <p:cTn id="113" dur="1" fill="hold">
                                          <p:stCondLst>
                                            <p:cond delay="0"/>
                                          </p:stCondLst>
                                        </p:cTn>
                                        <p:tgtEl>
                                          <p:spTgt spid="35"/>
                                        </p:tgtEl>
                                        <p:attrNameLst>
                                          <p:attrName>style.visibility</p:attrName>
                                        </p:attrNameLst>
                                      </p:cBhvr>
                                      <p:to>
                                        <p:strVal val="visible"/>
                                      </p:to>
                                    </p:set>
                                    <p:anim calcmode="lin" valueType="num">
                                      <p:cBhvr additive="base">
                                        <p:cTn id="114" dur="3000" fill="hold"/>
                                        <p:tgtEl>
                                          <p:spTgt spid="35"/>
                                        </p:tgtEl>
                                        <p:attrNameLst>
                                          <p:attrName>ppt_x</p:attrName>
                                        </p:attrNameLst>
                                      </p:cBhvr>
                                      <p:tavLst>
                                        <p:tav tm="0">
                                          <p:val>
                                            <p:strVal val="0-#ppt_w/2"/>
                                          </p:val>
                                        </p:tav>
                                        <p:tav tm="100000">
                                          <p:val>
                                            <p:strVal val="#ppt_x"/>
                                          </p:val>
                                        </p:tav>
                                      </p:tavLst>
                                    </p:anim>
                                    <p:anim calcmode="lin" valueType="num">
                                      <p:cBhvr additive="base">
                                        <p:cTn id="115" dur="3000" fill="hold"/>
                                        <p:tgtEl>
                                          <p:spTgt spid="35"/>
                                        </p:tgtEl>
                                        <p:attrNameLst>
                                          <p:attrName>ppt_y</p:attrName>
                                        </p:attrNameLst>
                                      </p:cBhvr>
                                      <p:tavLst>
                                        <p:tav tm="0">
                                          <p:val>
                                            <p:strVal val="1+#ppt_h/2"/>
                                          </p:val>
                                        </p:tav>
                                        <p:tav tm="100000">
                                          <p:val>
                                            <p:strVal val="#ppt_y"/>
                                          </p:val>
                                        </p:tav>
                                      </p:tavLst>
                                    </p:anim>
                                  </p:childTnLst>
                                </p:cTn>
                              </p:par>
                              <p:par>
                                <p:cTn id="116" presetID="2" presetClass="entr" presetSubtype="12" fill="hold" nodeType="withEffect">
                                  <p:stCondLst>
                                    <p:cond delay="0"/>
                                  </p:stCondLst>
                                  <p:childTnLst>
                                    <p:set>
                                      <p:cBhvr>
                                        <p:cTn id="117" dur="1" fill="hold">
                                          <p:stCondLst>
                                            <p:cond delay="0"/>
                                          </p:stCondLst>
                                        </p:cTn>
                                        <p:tgtEl>
                                          <p:spTgt spid="38"/>
                                        </p:tgtEl>
                                        <p:attrNameLst>
                                          <p:attrName>style.visibility</p:attrName>
                                        </p:attrNameLst>
                                      </p:cBhvr>
                                      <p:to>
                                        <p:strVal val="visible"/>
                                      </p:to>
                                    </p:set>
                                    <p:anim calcmode="lin" valueType="num">
                                      <p:cBhvr additive="base">
                                        <p:cTn id="118" dur="3000" fill="hold"/>
                                        <p:tgtEl>
                                          <p:spTgt spid="38"/>
                                        </p:tgtEl>
                                        <p:attrNameLst>
                                          <p:attrName>ppt_x</p:attrName>
                                        </p:attrNameLst>
                                      </p:cBhvr>
                                      <p:tavLst>
                                        <p:tav tm="0">
                                          <p:val>
                                            <p:strVal val="0-#ppt_w/2"/>
                                          </p:val>
                                        </p:tav>
                                        <p:tav tm="100000">
                                          <p:val>
                                            <p:strVal val="#ppt_x"/>
                                          </p:val>
                                        </p:tav>
                                      </p:tavLst>
                                    </p:anim>
                                    <p:anim calcmode="lin" valueType="num">
                                      <p:cBhvr additive="base">
                                        <p:cTn id="119" dur="3000" fill="hold"/>
                                        <p:tgtEl>
                                          <p:spTgt spid="38"/>
                                        </p:tgtEl>
                                        <p:attrNameLst>
                                          <p:attrName>ppt_y</p:attrName>
                                        </p:attrNameLst>
                                      </p:cBhvr>
                                      <p:tavLst>
                                        <p:tav tm="0">
                                          <p:val>
                                            <p:strVal val="1+#ppt_h/2"/>
                                          </p:val>
                                        </p:tav>
                                        <p:tav tm="100000">
                                          <p:val>
                                            <p:strVal val="#ppt_y"/>
                                          </p:val>
                                        </p:tav>
                                      </p:tavLst>
                                    </p:anim>
                                  </p:childTnLst>
                                </p:cTn>
                              </p:par>
                              <p:par>
                                <p:cTn id="120" presetID="2" presetClass="entr" presetSubtype="12" fill="hold" nodeType="withEffect">
                                  <p:stCondLst>
                                    <p:cond delay="0"/>
                                  </p:stCondLst>
                                  <p:childTnLst>
                                    <p:set>
                                      <p:cBhvr>
                                        <p:cTn id="121" dur="1" fill="hold">
                                          <p:stCondLst>
                                            <p:cond delay="0"/>
                                          </p:stCondLst>
                                        </p:cTn>
                                        <p:tgtEl>
                                          <p:spTgt spid="43"/>
                                        </p:tgtEl>
                                        <p:attrNameLst>
                                          <p:attrName>style.visibility</p:attrName>
                                        </p:attrNameLst>
                                      </p:cBhvr>
                                      <p:to>
                                        <p:strVal val="visible"/>
                                      </p:to>
                                    </p:set>
                                    <p:anim calcmode="lin" valueType="num">
                                      <p:cBhvr additive="base">
                                        <p:cTn id="122" dur="3000" fill="hold"/>
                                        <p:tgtEl>
                                          <p:spTgt spid="43"/>
                                        </p:tgtEl>
                                        <p:attrNameLst>
                                          <p:attrName>ppt_x</p:attrName>
                                        </p:attrNameLst>
                                      </p:cBhvr>
                                      <p:tavLst>
                                        <p:tav tm="0">
                                          <p:val>
                                            <p:strVal val="0-#ppt_w/2"/>
                                          </p:val>
                                        </p:tav>
                                        <p:tav tm="100000">
                                          <p:val>
                                            <p:strVal val="#ppt_x"/>
                                          </p:val>
                                        </p:tav>
                                      </p:tavLst>
                                    </p:anim>
                                    <p:anim calcmode="lin" valueType="num">
                                      <p:cBhvr additive="base">
                                        <p:cTn id="123" dur="3000" fill="hold"/>
                                        <p:tgtEl>
                                          <p:spTgt spid="43"/>
                                        </p:tgtEl>
                                        <p:attrNameLst>
                                          <p:attrName>ppt_y</p:attrName>
                                        </p:attrNameLst>
                                      </p:cBhvr>
                                      <p:tavLst>
                                        <p:tav tm="0">
                                          <p:val>
                                            <p:strVal val="1+#ppt_h/2"/>
                                          </p:val>
                                        </p:tav>
                                        <p:tav tm="100000">
                                          <p:val>
                                            <p:strVal val="#ppt_y"/>
                                          </p:val>
                                        </p:tav>
                                      </p:tavLst>
                                    </p:anim>
                                  </p:childTnLst>
                                </p:cTn>
                              </p:par>
                              <p:par>
                                <p:cTn id="124" presetID="2" presetClass="entr" presetSubtype="12" fill="hold" nodeType="withEffect">
                                  <p:stCondLst>
                                    <p:cond delay="0"/>
                                  </p:stCondLst>
                                  <p:childTnLst>
                                    <p:set>
                                      <p:cBhvr>
                                        <p:cTn id="125" dur="1" fill="hold">
                                          <p:stCondLst>
                                            <p:cond delay="0"/>
                                          </p:stCondLst>
                                        </p:cTn>
                                        <p:tgtEl>
                                          <p:spTgt spid="45"/>
                                        </p:tgtEl>
                                        <p:attrNameLst>
                                          <p:attrName>style.visibility</p:attrName>
                                        </p:attrNameLst>
                                      </p:cBhvr>
                                      <p:to>
                                        <p:strVal val="visible"/>
                                      </p:to>
                                    </p:set>
                                    <p:anim calcmode="lin" valueType="num">
                                      <p:cBhvr additive="base">
                                        <p:cTn id="126" dur="3000" fill="hold"/>
                                        <p:tgtEl>
                                          <p:spTgt spid="45"/>
                                        </p:tgtEl>
                                        <p:attrNameLst>
                                          <p:attrName>ppt_x</p:attrName>
                                        </p:attrNameLst>
                                      </p:cBhvr>
                                      <p:tavLst>
                                        <p:tav tm="0">
                                          <p:val>
                                            <p:strVal val="0-#ppt_w/2"/>
                                          </p:val>
                                        </p:tav>
                                        <p:tav tm="100000">
                                          <p:val>
                                            <p:strVal val="#ppt_x"/>
                                          </p:val>
                                        </p:tav>
                                      </p:tavLst>
                                    </p:anim>
                                    <p:anim calcmode="lin" valueType="num">
                                      <p:cBhvr additive="base">
                                        <p:cTn id="127" dur="3000" fill="hold"/>
                                        <p:tgtEl>
                                          <p:spTgt spid="45"/>
                                        </p:tgtEl>
                                        <p:attrNameLst>
                                          <p:attrName>ppt_y</p:attrName>
                                        </p:attrNameLst>
                                      </p:cBhvr>
                                      <p:tavLst>
                                        <p:tav tm="0">
                                          <p:val>
                                            <p:strVal val="1+#ppt_h/2"/>
                                          </p:val>
                                        </p:tav>
                                        <p:tav tm="100000">
                                          <p:val>
                                            <p:strVal val="#ppt_y"/>
                                          </p:val>
                                        </p:tav>
                                      </p:tavLst>
                                    </p:anim>
                                  </p:childTnLst>
                                </p:cTn>
                              </p:par>
                              <p:par>
                                <p:cTn id="128" presetID="2" presetClass="entr" presetSubtype="3" fill="hold" nodeType="withEffect">
                                  <p:stCondLst>
                                    <p:cond delay="0"/>
                                  </p:stCondLst>
                                  <p:childTnLst>
                                    <p:set>
                                      <p:cBhvr>
                                        <p:cTn id="129" dur="1" fill="hold">
                                          <p:stCondLst>
                                            <p:cond delay="0"/>
                                          </p:stCondLst>
                                        </p:cTn>
                                        <p:tgtEl>
                                          <p:spTgt spid="8"/>
                                        </p:tgtEl>
                                        <p:attrNameLst>
                                          <p:attrName>style.visibility</p:attrName>
                                        </p:attrNameLst>
                                      </p:cBhvr>
                                      <p:to>
                                        <p:strVal val="visible"/>
                                      </p:to>
                                    </p:set>
                                    <p:anim calcmode="lin" valueType="num">
                                      <p:cBhvr additive="base">
                                        <p:cTn id="130" dur="3000" fill="hold"/>
                                        <p:tgtEl>
                                          <p:spTgt spid="8"/>
                                        </p:tgtEl>
                                        <p:attrNameLst>
                                          <p:attrName>ppt_x</p:attrName>
                                        </p:attrNameLst>
                                      </p:cBhvr>
                                      <p:tavLst>
                                        <p:tav tm="0">
                                          <p:val>
                                            <p:strVal val="1+#ppt_w/2"/>
                                          </p:val>
                                        </p:tav>
                                        <p:tav tm="100000">
                                          <p:val>
                                            <p:strVal val="#ppt_x"/>
                                          </p:val>
                                        </p:tav>
                                      </p:tavLst>
                                    </p:anim>
                                    <p:anim calcmode="lin" valueType="num">
                                      <p:cBhvr additive="base">
                                        <p:cTn id="131" dur="3000" fill="hold"/>
                                        <p:tgtEl>
                                          <p:spTgt spid="8"/>
                                        </p:tgtEl>
                                        <p:attrNameLst>
                                          <p:attrName>ppt_y</p:attrName>
                                        </p:attrNameLst>
                                      </p:cBhvr>
                                      <p:tavLst>
                                        <p:tav tm="0">
                                          <p:val>
                                            <p:strVal val="0-#ppt_h/2"/>
                                          </p:val>
                                        </p:tav>
                                        <p:tav tm="100000">
                                          <p:val>
                                            <p:strVal val="#ppt_y"/>
                                          </p:val>
                                        </p:tav>
                                      </p:tavLst>
                                    </p:anim>
                                  </p:childTnLst>
                                </p:cTn>
                              </p:par>
                              <p:par>
                                <p:cTn id="132" presetID="2" presetClass="entr" presetSubtype="3" fill="hold" nodeType="withEffect">
                                  <p:stCondLst>
                                    <p:cond delay="0"/>
                                  </p:stCondLst>
                                  <p:childTnLst>
                                    <p:set>
                                      <p:cBhvr>
                                        <p:cTn id="133" dur="1" fill="hold">
                                          <p:stCondLst>
                                            <p:cond delay="0"/>
                                          </p:stCondLst>
                                        </p:cTn>
                                        <p:tgtEl>
                                          <p:spTgt spid="14"/>
                                        </p:tgtEl>
                                        <p:attrNameLst>
                                          <p:attrName>style.visibility</p:attrName>
                                        </p:attrNameLst>
                                      </p:cBhvr>
                                      <p:to>
                                        <p:strVal val="visible"/>
                                      </p:to>
                                    </p:set>
                                    <p:anim calcmode="lin" valueType="num">
                                      <p:cBhvr additive="base">
                                        <p:cTn id="134" dur="3000" fill="hold"/>
                                        <p:tgtEl>
                                          <p:spTgt spid="14"/>
                                        </p:tgtEl>
                                        <p:attrNameLst>
                                          <p:attrName>ppt_x</p:attrName>
                                        </p:attrNameLst>
                                      </p:cBhvr>
                                      <p:tavLst>
                                        <p:tav tm="0">
                                          <p:val>
                                            <p:strVal val="1+#ppt_w/2"/>
                                          </p:val>
                                        </p:tav>
                                        <p:tav tm="100000">
                                          <p:val>
                                            <p:strVal val="#ppt_x"/>
                                          </p:val>
                                        </p:tav>
                                      </p:tavLst>
                                    </p:anim>
                                    <p:anim calcmode="lin" valueType="num">
                                      <p:cBhvr additive="base">
                                        <p:cTn id="135" dur="3000" fill="hold"/>
                                        <p:tgtEl>
                                          <p:spTgt spid="14"/>
                                        </p:tgtEl>
                                        <p:attrNameLst>
                                          <p:attrName>ppt_y</p:attrName>
                                        </p:attrNameLst>
                                      </p:cBhvr>
                                      <p:tavLst>
                                        <p:tav tm="0">
                                          <p:val>
                                            <p:strVal val="0-#ppt_h/2"/>
                                          </p:val>
                                        </p:tav>
                                        <p:tav tm="100000">
                                          <p:val>
                                            <p:strVal val="#ppt_y"/>
                                          </p:val>
                                        </p:tav>
                                      </p:tavLst>
                                    </p:anim>
                                  </p:childTnLst>
                                </p:cTn>
                              </p:par>
                              <p:par>
                                <p:cTn id="136" presetID="2" presetClass="entr" presetSubtype="3" fill="hold" nodeType="withEffect">
                                  <p:stCondLst>
                                    <p:cond delay="0"/>
                                  </p:stCondLst>
                                  <p:childTnLst>
                                    <p:set>
                                      <p:cBhvr>
                                        <p:cTn id="137" dur="1" fill="hold">
                                          <p:stCondLst>
                                            <p:cond delay="0"/>
                                          </p:stCondLst>
                                        </p:cTn>
                                        <p:tgtEl>
                                          <p:spTgt spid="16"/>
                                        </p:tgtEl>
                                        <p:attrNameLst>
                                          <p:attrName>style.visibility</p:attrName>
                                        </p:attrNameLst>
                                      </p:cBhvr>
                                      <p:to>
                                        <p:strVal val="visible"/>
                                      </p:to>
                                    </p:set>
                                    <p:anim calcmode="lin" valueType="num">
                                      <p:cBhvr additive="base">
                                        <p:cTn id="138" dur="3000" fill="hold"/>
                                        <p:tgtEl>
                                          <p:spTgt spid="16"/>
                                        </p:tgtEl>
                                        <p:attrNameLst>
                                          <p:attrName>ppt_x</p:attrName>
                                        </p:attrNameLst>
                                      </p:cBhvr>
                                      <p:tavLst>
                                        <p:tav tm="0">
                                          <p:val>
                                            <p:strVal val="1+#ppt_w/2"/>
                                          </p:val>
                                        </p:tav>
                                        <p:tav tm="100000">
                                          <p:val>
                                            <p:strVal val="#ppt_x"/>
                                          </p:val>
                                        </p:tav>
                                      </p:tavLst>
                                    </p:anim>
                                    <p:anim calcmode="lin" valueType="num">
                                      <p:cBhvr additive="base">
                                        <p:cTn id="139" dur="3000" fill="hold"/>
                                        <p:tgtEl>
                                          <p:spTgt spid="16"/>
                                        </p:tgtEl>
                                        <p:attrNameLst>
                                          <p:attrName>ppt_y</p:attrName>
                                        </p:attrNameLst>
                                      </p:cBhvr>
                                      <p:tavLst>
                                        <p:tav tm="0">
                                          <p:val>
                                            <p:strVal val="0-#ppt_h/2"/>
                                          </p:val>
                                        </p:tav>
                                        <p:tav tm="100000">
                                          <p:val>
                                            <p:strVal val="#ppt_y"/>
                                          </p:val>
                                        </p:tav>
                                      </p:tavLst>
                                    </p:anim>
                                  </p:childTnLst>
                                </p:cTn>
                              </p:par>
                              <p:par>
                                <p:cTn id="140" presetID="2" presetClass="entr" presetSubtype="3" fill="hold" nodeType="withEffect">
                                  <p:stCondLst>
                                    <p:cond delay="0"/>
                                  </p:stCondLst>
                                  <p:childTnLst>
                                    <p:set>
                                      <p:cBhvr>
                                        <p:cTn id="141" dur="1" fill="hold">
                                          <p:stCondLst>
                                            <p:cond delay="0"/>
                                          </p:stCondLst>
                                        </p:cTn>
                                        <p:tgtEl>
                                          <p:spTgt spid="22"/>
                                        </p:tgtEl>
                                        <p:attrNameLst>
                                          <p:attrName>style.visibility</p:attrName>
                                        </p:attrNameLst>
                                      </p:cBhvr>
                                      <p:to>
                                        <p:strVal val="visible"/>
                                      </p:to>
                                    </p:set>
                                    <p:anim calcmode="lin" valueType="num">
                                      <p:cBhvr additive="base">
                                        <p:cTn id="142" dur="3000" fill="hold"/>
                                        <p:tgtEl>
                                          <p:spTgt spid="22"/>
                                        </p:tgtEl>
                                        <p:attrNameLst>
                                          <p:attrName>ppt_x</p:attrName>
                                        </p:attrNameLst>
                                      </p:cBhvr>
                                      <p:tavLst>
                                        <p:tav tm="0">
                                          <p:val>
                                            <p:strVal val="1+#ppt_w/2"/>
                                          </p:val>
                                        </p:tav>
                                        <p:tav tm="100000">
                                          <p:val>
                                            <p:strVal val="#ppt_x"/>
                                          </p:val>
                                        </p:tav>
                                      </p:tavLst>
                                    </p:anim>
                                    <p:anim calcmode="lin" valueType="num">
                                      <p:cBhvr additive="base">
                                        <p:cTn id="143" dur="3000" fill="hold"/>
                                        <p:tgtEl>
                                          <p:spTgt spid="22"/>
                                        </p:tgtEl>
                                        <p:attrNameLst>
                                          <p:attrName>ppt_y</p:attrName>
                                        </p:attrNameLst>
                                      </p:cBhvr>
                                      <p:tavLst>
                                        <p:tav tm="0">
                                          <p:val>
                                            <p:strVal val="0-#ppt_h/2"/>
                                          </p:val>
                                        </p:tav>
                                        <p:tav tm="100000">
                                          <p:val>
                                            <p:strVal val="#ppt_y"/>
                                          </p:val>
                                        </p:tav>
                                      </p:tavLst>
                                    </p:anim>
                                  </p:childTnLst>
                                </p:cTn>
                              </p:par>
                              <p:par>
                                <p:cTn id="144" presetID="2" presetClass="entr" presetSubtype="3" fill="hold" nodeType="withEffect">
                                  <p:stCondLst>
                                    <p:cond delay="0"/>
                                  </p:stCondLst>
                                  <p:childTnLst>
                                    <p:set>
                                      <p:cBhvr>
                                        <p:cTn id="145" dur="1" fill="hold">
                                          <p:stCondLst>
                                            <p:cond delay="0"/>
                                          </p:stCondLst>
                                        </p:cTn>
                                        <p:tgtEl>
                                          <p:spTgt spid="27"/>
                                        </p:tgtEl>
                                        <p:attrNameLst>
                                          <p:attrName>style.visibility</p:attrName>
                                        </p:attrNameLst>
                                      </p:cBhvr>
                                      <p:to>
                                        <p:strVal val="visible"/>
                                      </p:to>
                                    </p:set>
                                    <p:anim calcmode="lin" valueType="num">
                                      <p:cBhvr additive="base">
                                        <p:cTn id="146" dur="3000" fill="hold"/>
                                        <p:tgtEl>
                                          <p:spTgt spid="27"/>
                                        </p:tgtEl>
                                        <p:attrNameLst>
                                          <p:attrName>ppt_x</p:attrName>
                                        </p:attrNameLst>
                                      </p:cBhvr>
                                      <p:tavLst>
                                        <p:tav tm="0">
                                          <p:val>
                                            <p:strVal val="1+#ppt_w/2"/>
                                          </p:val>
                                        </p:tav>
                                        <p:tav tm="100000">
                                          <p:val>
                                            <p:strVal val="#ppt_x"/>
                                          </p:val>
                                        </p:tav>
                                      </p:tavLst>
                                    </p:anim>
                                    <p:anim calcmode="lin" valueType="num">
                                      <p:cBhvr additive="base">
                                        <p:cTn id="147" dur="3000" fill="hold"/>
                                        <p:tgtEl>
                                          <p:spTgt spid="27"/>
                                        </p:tgtEl>
                                        <p:attrNameLst>
                                          <p:attrName>ppt_y</p:attrName>
                                        </p:attrNameLst>
                                      </p:cBhvr>
                                      <p:tavLst>
                                        <p:tav tm="0">
                                          <p:val>
                                            <p:strVal val="0-#ppt_h/2"/>
                                          </p:val>
                                        </p:tav>
                                        <p:tav tm="100000">
                                          <p:val>
                                            <p:strVal val="#ppt_y"/>
                                          </p:val>
                                        </p:tav>
                                      </p:tavLst>
                                    </p:anim>
                                  </p:childTnLst>
                                </p:cTn>
                              </p:par>
                              <p:par>
                                <p:cTn id="148" presetID="2" presetClass="entr" presetSubtype="3" fill="hold" nodeType="withEffect">
                                  <p:stCondLst>
                                    <p:cond delay="0"/>
                                  </p:stCondLst>
                                  <p:childTnLst>
                                    <p:set>
                                      <p:cBhvr>
                                        <p:cTn id="149" dur="1" fill="hold">
                                          <p:stCondLst>
                                            <p:cond delay="0"/>
                                          </p:stCondLst>
                                        </p:cTn>
                                        <p:tgtEl>
                                          <p:spTgt spid="30"/>
                                        </p:tgtEl>
                                        <p:attrNameLst>
                                          <p:attrName>style.visibility</p:attrName>
                                        </p:attrNameLst>
                                      </p:cBhvr>
                                      <p:to>
                                        <p:strVal val="visible"/>
                                      </p:to>
                                    </p:set>
                                    <p:anim calcmode="lin" valueType="num">
                                      <p:cBhvr additive="base">
                                        <p:cTn id="150" dur="3000" fill="hold"/>
                                        <p:tgtEl>
                                          <p:spTgt spid="30"/>
                                        </p:tgtEl>
                                        <p:attrNameLst>
                                          <p:attrName>ppt_x</p:attrName>
                                        </p:attrNameLst>
                                      </p:cBhvr>
                                      <p:tavLst>
                                        <p:tav tm="0">
                                          <p:val>
                                            <p:strVal val="1+#ppt_w/2"/>
                                          </p:val>
                                        </p:tav>
                                        <p:tav tm="100000">
                                          <p:val>
                                            <p:strVal val="#ppt_x"/>
                                          </p:val>
                                        </p:tav>
                                      </p:tavLst>
                                    </p:anim>
                                    <p:anim calcmode="lin" valueType="num">
                                      <p:cBhvr additive="base">
                                        <p:cTn id="151" dur="3000" fill="hold"/>
                                        <p:tgtEl>
                                          <p:spTgt spid="30"/>
                                        </p:tgtEl>
                                        <p:attrNameLst>
                                          <p:attrName>ppt_y</p:attrName>
                                        </p:attrNameLst>
                                      </p:cBhvr>
                                      <p:tavLst>
                                        <p:tav tm="0">
                                          <p:val>
                                            <p:strVal val="0-#ppt_h/2"/>
                                          </p:val>
                                        </p:tav>
                                        <p:tav tm="100000">
                                          <p:val>
                                            <p:strVal val="#ppt_y"/>
                                          </p:val>
                                        </p:tav>
                                      </p:tavLst>
                                    </p:anim>
                                  </p:childTnLst>
                                </p:cTn>
                              </p:par>
                              <p:par>
                                <p:cTn id="152" presetID="2" presetClass="entr" presetSubtype="3" fill="hold" nodeType="withEffect">
                                  <p:stCondLst>
                                    <p:cond delay="0"/>
                                  </p:stCondLst>
                                  <p:childTnLst>
                                    <p:set>
                                      <p:cBhvr>
                                        <p:cTn id="153" dur="1" fill="hold">
                                          <p:stCondLst>
                                            <p:cond delay="0"/>
                                          </p:stCondLst>
                                        </p:cTn>
                                        <p:tgtEl>
                                          <p:spTgt spid="34"/>
                                        </p:tgtEl>
                                        <p:attrNameLst>
                                          <p:attrName>style.visibility</p:attrName>
                                        </p:attrNameLst>
                                      </p:cBhvr>
                                      <p:to>
                                        <p:strVal val="visible"/>
                                      </p:to>
                                    </p:set>
                                    <p:anim calcmode="lin" valueType="num">
                                      <p:cBhvr additive="base">
                                        <p:cTn id="154" dur="3000" fill="hold"/>
                                        <p:tgtEl>
                                          <p:spTgt spid="34"/>
                                        </p:tgtEl>
                                        <p:attrNameLst>
                                          <p:attrName>ppt_x</p:attrName>
                                        </p:attrNameLst>
                                      </p:cBhvr>
                                      <p:tavLst>
                                        <p:tav tm="0">
                                          <p:val>
                                            <p:strVal val="1+#ppt_w/2"/>
                                          </p:val>
                                        </p:tav>
                                        <p:tav tm="100000">
                                          <p:val>
                                            <p:strVal val="#ppt_x"/>
                                          </p:val>
                                        </p:tav>
                                      </p:tavLst>
                                    </p:anim>
                                    <p:anim calcmode="lin" valueType="num">
                                      <p:cBhvr additive="base">
                                        <p:cTn id="155" dur="3000" fill="hold"/>
                                        <p:tgtEl>
                                          <p:spTgt spid="34"/>
                                        </p:tgtEl>
                                        <p:attrNameLst>
                                          <p:attrName>ppt_y</p:attrName>
                                        </p:attrNameLst>
                                      </p:cBhvr>
                                      <p:tavLst>
                                        <p:tav tm="0">
                                          <p:val>
                                            <p:strVal val="0-#ppt_h/2"/>
                                          </p:val>
                                        </p:tav>
                                        <p:tav tm="100000">
                                          <p:val>
                                            <p:strVal val="#ppt_y"/>
                                          </p:val>
                                        </p:tav>
                                      </p:tavLst>
                                    </p:anim>
                                  </p:childTnLst>
                                </p:cTn>
                              </p:par>
                              <p:par>
                                <p:cTn id="156" presetID="2" presetClass="entr" presetSubtype="3" fill="hold" nodeType="withEffect">
                                  <p:stCondLst>
                                    <p:cond delay="0"/>
                                  </p:stCondLst>
                                  <p:childTnLst>
                                    <p:set>
                                      <p:cBhvr>
                                        <p:cTn id="157" dur="1" fill="hold">
                                          <p:stCondLst>
                                            <p:cond delay="0"/>
                                          </p:stCondLst>
                                        </p:cTn>
                                        <p:tgtEl>
                                          <p:spTgt spid="39"/>
                                        </p:tgtEl>
                                        <p:attrNameLst>
                                          <p:attrName>style.visibility</p:attrName>
                                        </p:attrNameLst>
                                      </p:cBhvr>
                                      <p:to>
                                        <p:strVal val="visible"/>
                                      </p:to>
                                    </p:set>
                                    <p:anim calcmode="lin" valueType="num">
                                      <p:cBhvr additive="base">
                                        <p:cTn id="158" dur="3000" fill="hold"/>
                                        <p:tgtEl>
                                          <p:spTgt spid="39"/>
                                        </p:tgtEl>
                                        <p:attrNameLst>
                                          <p:attrName>ppt_x</p:attrName>
                                        </p:attrNameLst>
                                      </p:cBhvr>
                                      <p:tavLst>
                                        <p:tav tm="0">
                                          <p:val>
                                            <p:strVal val="1+#ppt_w/2"/>
                                          </p:val>
                                        </p:tav>
                                        <p:tav tm="100000">
                                          <p:val>
                                            <p:strVal val="#ppt_x"/>
                                          </p:val>
                                        </p:tav>
                                      </p:tavLst>
                                    </p:anim>
                                    <p:anim calcmode="lin" valueType="num">
                                      <p:cBhvr additive="base">
                                        <p:cTn id="159" dur="3000" fill="hold"/>
                                        <p:tgtEl>
                                          <p:spTgt spid="39"/>
                                        </p:tgtEl>
                                        <p:attrNameLst>
                                          <p:attrName>ppt_y</p:attrName>
                                        </p:attrNameLst>
                                      </p:cBhvr>
                                      <p:tavLst>
                                        <p:tav tm="0">
                                          <p:val>
                                            <p:strVal val="0-#ppt_h/2"/>
                                          </p:val>
                                        </p:tav>
                                        <p:tav tm="100000">
                                          <p:val>
                                            <p:strVal val="#ppt_y"/>
                                          </p:val>
                                        </p:tav>
                                      </p:tavLst>
                                    </p:anim>
                                  </p:childTnLst>
                                </p:cTn>
                              </p:par>
                              <p:par>
                                <p:cTn id="160" presetID="2" presetClass="entr" presetSubtype="3" fill="hold" nodeType="withEffect">
                                  <p:stCondLst>
                                    <p:cond delay="0"/>
                                  </p:stCondLst>
                                  <p:childTnLst>
                                    <p:set>
                                      <p:cBhvr>
                                        <p:cTn id="161" dur="1" fill="hold">
                                          <p:stCondLst>
                                            <p:cond delay="0"/>
                                          </p:stCondLst>
                                        </p:cTn>
                                        <p:tgtEl>
                                          <p:spTgt spid="42"/>
                                        </p:tgtEl>
                                        <p:attrNameLst>
                                          <p:attrName>style.visibility</p:attrName>
                                        </p:attrNameLst>
                                      </p:cBhvr>
                                      <p:to>
                                        <p:strVal val="visible"/>
                                      </p:to>
                                    </p:set>
                                    <p:anim calcmode="lin" valueType="num">
                                      <p:cBhvr additive="base">
                                        <p:cTn id="162" dur="3000" fill="hold"/>
                                        <p:tgtEl>
                                          <p:spTgt spid="42"/>
                                        </p:tgtEl>
                                        <p:attrNameLst>
                                          <p:attrName>ppt_x</p:attrName>
                                        </p:attrNameLst>
                                      </p:cBhvr>
                                      <p:tavLst>
                                        <p:tav tm="0">
                                          <p:val>
                                            <p:strVal val="1+#ppt_w/2"/>
                                          </p:val>
                                        </p:tav>
                                        <p:tav tm="100000">
                                          <p:val>
                                            <p:strVal val="#ppt_x"/>
                                          </p:val>
                                        </p:tav>
                                      </p:tavLst>
                                    </p:anim>
                                    <p:anim calcmode="lin" valueType="num">
                                      <p:cBhvr additive="base">
                                        <p:cTn id="163" dur="3000" fill="hold"/>
                                        <p:tgtEl>
                                          <p:spTgt spid="42"/>
                                        </p:tgtEl>
                                        <p:attrNameLst>
                                          <p:attrName>ppt_y</p:attrName>
                                        </p:attrNameLst>
                                      </p:cBhvr>
                                      <p:tavLst>
                                        <p:tav tm="0">
                                          <p:val>
                                            <p:strVal val="0-#ppt_h/2"/>
                                          </p:val>
                                        </p:tav>
                                        <p:tav tm="100000">
                                          <p:val>
                                            <p:strVal val="#ppt_y"/>
                                          </p:val>
                                        </p:tav>
                                      </p:tavLst>
                                    </p:anim>
                                  </p:childTnLst>
                                </p:cTn>
                              </p:par>
                              <p:par>
                                <p:cTn id="164" presetID="2" presetClass="entr" presetSubtype="3" fill="hold" nodeType="withEffect">
                                  <p:stCondLst>
                                    <p:cond delay="0"/>
                                  </p:stCondLst>
                                  <p:childTnLst>
                                    <p:set>
                                      <p:cBhvr>
                                        <p:cTn id="165" dur="1" fill="hold">
                                          <p:stCondLst>
                                            <p:cond delay="0"/>
                                          </p:stCondLst>
                                        </p:cTn>
                                        <p:tgtEl>
                                          <p:spTgt spid="44"/>
                                        </p:tgtEl>
                                        <p:attrNameLst>
                                          <p:attrName>style.visibility</p:attrName>
                                        </p:attrNameLst>
                                      </p:cBhvr>
                                      <p:to>
                                        <p:strVal val="visible"/>
                                      </p:to>
                                    </p:set>
                                    <p:anim calcmode="lin" valueType="num">
                                      <p:cBhvr additive="base">
                                        <p:cTn id="166" dur="3000" fill="hold"/>
                                        <p:tgtEl>
                                          <p:spTgt spid="44"/>
                                        </p:tgtEl>
                                        <p:attrNameLst>
                                          <p:attrName>ppt_x</p:attrName>
                                        </p:attrNameLst>
                                      </p:cBhvr>
                                      <p:tavLst>
                                        <p:tav tm="0">
                                          <p:val>
                                            <p:strVal val="1+#ppt_w/2"/>
                                          </p:val>
                                        </p:tav>
                                        <p:tav tm="100000">
                                          <p:val>
                                            <p:strVal val="#ppt_x"/>
                                          </p:val>
                                        </p:tav>
                                      </p:tavLst>
                                    </p:anim>
                                    <p:anim calcmode="lin" valueType="num">
                                      <p:cBhvr additive="base">
                                        <p:cTn id="167" dur="3000" fill="hold"/>
                                        <p:tgtEl>
                                          <p:spTgt spid="44"/>
                                        </p:tgtEl>
                                        <p:attrNameLst>
                                          <p:attrName>ppt_y</p:attrName>
                                        </p:attrNameLst>
                                      </p:cBhvr>
                                      <p:tavLst>
                                        <p:tav tm="0">
                                          <p:val>
                                            <p:strVal val="0-#ppt_h/2"/>
                                          </p:val>
                                        </p:tav>
                                        <p:tav tm="100000">
                                          <p:val>
                                            <p:strVal val="#ppt_y"/>
                                          </p:val>
                                        </p:tav>
                                      </p:tavLst>
                                    </p:anim>
                                  </p:childTnLst>
                                </p:cTn>
                              </p:par>
                            </p:childTnLst>
                          </p:cTn>
                        </p:par>
                        <p:par>
                          <p:cTn id="168" fill="hold">
                            <p:stCondLst>
                              <p:cond delay="3000"/>
                            </p:stCondLst>
                            <p:childTnLst>
                              <p:par>
                                <p:cTn id="169" presetID="2" presetClass="exit" presetSubtype="6" fill="hold" grpId="2" nodeType="afterEffect">
                                  <p:stCondLst>
                                    <p:cond delay="0"/>
                                  </p:stCondLst>
                                  <p:childTnLst>
                                    <p:anim calcmode="lin" valueType="num">
                                      <p:cBhvr additive="base">
                                        <p:cTn id="170" dur="3000"/>
                                        <p:tgtEl>
                                          <p:spTgt spid="6"/>
                                        </p:tgtEl>
                                        <p:attrNameLst>
                                          <p:attrName>ppt_x</p:attrName>
                                        </p:attrNameLst>
                                      </p:cBhvr>
                                      <p:tavLst>
                                        <p:tav tm="0">
                                          <p:val>
                                            <p:strVal val="ppt_x"/>
                                          </p:val>
                                        </p:tav>
                                        <p:tav tm="100000">
                                          <p:val>
                                            <p:strVal val="1+ppt_w/2"/>
                                          </p:val>
                                        </p:tav>
                                      </p:tavLst>
                                    </p:anim>
                                    <p:anim calcmode="lin" valueType="num">
                                      <p:cBhvr additive="base">
                                        <p:cTn id="171" dur="3000"/>
                                        <p:tgtEl>
                                          <p:spTgt spid="6"/>
                                        </p:tgtEl>
                                        <p:attrNameLst>
                                          <p:attrName>ppt_y</p:attrName>
                                        </p:attrNameLst>
                                      </p:cBhvr>
                                      <p:tavLst>
                                        <p:tav tm="0">
                                          <p:val>
                                            <p:strVal val="ppt_y"/>
                                          </p:val>
                                        </p:tav>
                                        <p:tav tm="100000">
                                          <p:val>
                                            <p:strVal val="1+ppt_h/2"/>
                                          </p:val>
                                        </p:tav>
                                      </p:tavLst>
                                    </p:anim>
                                    <p:set>
                                      <p:cBhvr>
                                        <p:cTn id="172" dur="1" fill="hold">
                                          <p:stCondLst>
                                            <p:cond delay="2999"/>
                                          </p:stCondLst>
                                        </p:cTn>
                                        <p:tgtEl>
                                          <p:spTgt spid="6"/>
                                        </p:tgtEl>
                                        <p:attrNameLst>
                                          <p:attrName>style.visibility</p:attrName>
                                        </p:attrNameLst>
                                      </p:cBhvr>
                                      <p:to>
                                        <p:strVal val="hidden"/>
                                      </p:to>
                                    </p:set>
                                  </p:childTnLst>
                                </p:cTn>
                              </p:par>
                              <p:par>
                                <p:cTn id="173" presetID="2" presetClass="exit" presetSubtype="6" fill="hold" grpId="1" nodeType="withEffect">
                                  <p:stCondLst>
                                    <p:cond delay="0"/>
                                  </p:stCondLst>
                                  <p:childTnLst>
                                    <p:anim calcmode="lin" valueType="num">
                                      <p:cBhvr additive="base">
                                        <p:cTn id="174" dur="3000"/>
                                        <p:tgtEl>
                                          <p:spTgt spid="11"/>
                                        </p:tgtEl>
                                        <p:attrNameLst>
                                          <p:attrName>ppt_x</p:attrName>
                                        </p:attrNameLst>
                                      </p:cBhvr>
                                      <p:tavLst>
                                        <p:tav tm="0">
                                          <p:val>
                                            <p:strVal val="ppt_x"/>
                                          </p:val>
                                        </p:tav>
                                        <p:tav tm="100000">
                                          <p:val>
                                            <p:strVal val="1+ppt_w/2"/>
                                          </p:val>
                                        </p:tav>
                                      </p:tavLst>
                                    </p:anim>
                                    <p:anim calcmode="lin" valueType="num">
                                      <p:cBhvr additive="base">
                                        <p:cTn id="175" dur="3000"/>
                                        <p:tgtEl>
                                          <p:spTgt spid="11"/>
                                        </p:tgtEl>
                                        <p:attrNameLst>
                                          <p:attrName>ppt_y</p:attrName>
                                        </p:attrNameLst>
                                      </p:cBhvr>
                                      <p:tavLst>
                                        <p:tav tm="0">
                                          <p:val>
                                            <p:strVal val="ppt_y"/>
                                          </p:val>
                                        </p:tav>
                                        <p:tav tm="100000">
                                          <p:val>
                                            <p:strVal val="1+ppt_h/2"/>
                                          </p:val>
                                        </p:tav>
                                      </p:tavLst>
                                    </p:anim>
                                    <p:set>
                                      <p:cBhvr>
                                        <p:cTn id="176" dur="1" fill="hold">
                                          <p:stCondLst>
                                            <p:cond delay="2999"/>
                                          </p:stCondLst>
                                        </p:cTn>
                                        <p:tgtEl>
                                          <p:spTgt spid="11"/>
                                        </p:tgtEl>
                                        <p:attrNameLst>
                                          <p:attrName>style.visibility</p:attrName>
                                        </p:attrNameLst>
                                      </p:cBhvr>
                                      <p:to>
                                        <p:strVal val="hidden"/>
                                      </p:to>
                                    </p:set>
                                  </p:childTnLst>
                                </p:cTn>
                              </p:par>
                              <p:par>
                                <p:cTn id="177" presetID="2" presetClass="exit" presetSubtype="6" fill="hold" grpId="1" nodeType="withEffect">
                                  <p:stCondLst>
                                    <p:cond delay="0"/>
                                  </p:stCondLst>
                                  <p:childTnLst>
                                    <p:anim calcmode="lin" valueType="num">
                                      <p:cBhvr additive="base">
                                        <p:cTn id="178" dur="3000"/>
                                        <p:tgtEl>
                                          <p:spTgt spid="17"/>
                                        </p:tgtEl>
                                        <p:attrNameLst>
                                          <p:attrName>ppt_x</p:attrName>
                                        </p:attrNameLst>
                                      </p:cBhvr>
                                      <p:tavLst>
                                        <p:tav tm="0">
                                          <p:val>
                                            <p:strVal val="ppt_x"/>
                                          </p:val>
                                        </p:tav>
                                        <p:tav tm="100000">
                                          <p:val>
                                            <p:strVal val="1+ppt_w/2"/>
                                          </p:val>
                                        </p:tav>
                                      </p:tavLst>
                                    </p:anim>
                                    <p:anim calcmode="lin" valueType="num">
                                      <p:cBhvr additive="base">
                                        <p:cTn id="179" dur="3000"/>
                                        <p:tgtEl>
                                          <p:spTgt spid="17"/>
                                        </p:tgtEl>
                                        <p:attrNameLst>
                                          <p:attrName>ppt_y</p:attrName>
                                        </p:attrNameLst>
                                      </p:cBhvr>
                                      <p:tavLst>
                                        <p:tav tm="0">
                                          <p:val>
                                            <p:strVal val="ppt_y"/>
                                          </p:val>
                                        </p:tav>
                                        <p:tav tm="100000">
                                          <p:val>
                                            <p:strVal val="1+ppt_h/2"/>
                                          </p:val>
                                        </p:tav>
                                      </p:tavLst>
                                    </p:anim>
                                    <p:set>
                                      <p:cBhvr>
                                        <p:cTn id="180" dur="1" fill="hold">
                                          <p:stCondLst>
                                            <p:cond delay="2999"/>
                                          </p:stCondLst>
                                        </p:cTn>
                                        <p:tgtEl>
                                          <p:spTgt spid="17"/>
                                        </p:tgtEl>
                                        <p:attrNameLst>
                                          <p:attrName>style.visibility</p:attrName>
                                        </p:attrNameLst>
                                      </p:cBhvr>
                                      <p:to>
                                        <p:strVal val="hidden"/>
                                      </p:to>
                                    </p:set>
                                  </p:childTnLst>
                                </p:cTn>
                              </p:par>
                              <p:par>
                                <p:cTn id="181" presetID="2" presetClass="exit" presetSubtype="6" fill="hold" grpId="1" nodeType="withEffect">
                                  <p:stCondLst>
                                    <p:cond delay="0"/>
                                  </p:stCondLst>
                                  <p:childTnLst>
                                    <p:anim calcmode="lin" valueType="num">
                                      <p:cBhvr additive="base">
                                        <p:cTn id="182" dur="3000"/>
                                        <p:tgtEl>
                                          <p:spTgt spid="20"/>
                                        </p:tgtEl>
                                        <p:attrNameLst>
                                          <p:attrName>ppt_x</p:attrName>
                                        </p:attrNameLst>
                                      </p:cBhvr>
                                      <p:tavLst>
                                        <p:tav tm="0">
                                          <p:val>
                                            <p:strVal val="ppt_x"/>
                                          </p:val>
                                        </p:tav>
                                        <p:tav tm="100000">
                                          <p:val>
                                            <p:strVal val="1+ppt_w/2"/>
                                          </p:val>
                                        </p:tav>
                                      </p:tavLst>
                                    </p:anim>
                                    <p:anim calcmode="lin" valueType="num">
                                      <p:cBhvr additive="base">
                                        <p:cTn id="183" dur="3000"/>
                                        <p:tgtEl>
                                          <p:spTgt spid="20"/>
                                        </p:tgtEl>
                                        <p:attrNameLst>
                                          <p:attrName>ppt_y</p:attrName>
                                        </p:attrNameLst>
                                      </p:cBhvr>
                                      <p:tavLst>
                                        <p:tav tm="0">
                                          <p:val>
                                            <p:strVal val="ppt_y"/>
                                          </p:val>
                                        </p:tav>
                                        <p:tav tm="100000">
                                          <p:val>
                                            <p:strVal val="1+ppt_h/2"/>
                                          </p:val>
                                        </p:tav>
                                      </p:tavLst>
                                    </p:anim>
                                    <p:set>
                                      <p:cBhvr>
                                        <p:cTn id="184" dur="1" fill="hold">
                                          <p:stCondLst>
                                            <p:cond delay="2999"/>
                                          </p:stCondLst>
                                        </p:cTn>
                                        <p:tgtEl>
                                          <p:spTgt spid="20"/>
                                        </p:tgtEl>
                                        <p:attrNameLst>
                                          <p:attrName>style.visibility</p:attrName>
                                        </p:attrNameLst>
                                      </p:cBhvr>
                                      <p:to>
                                        <p:strVal val="hidden"/>
                                      </p:to>
                                    </p:set>
                                  </p:childTnLst>
                                </p:cTn>
                              </p:par>
                              <p:par>
                                <p:cTn id="185" presetID="2" presetClass="exit" presetSubtype="6" fill="hold" grpId="1" nodeType="withEffect">
                                  <p:stCondLst>
                                    <p:cond delay="0"/>
                                  </p:stCondLst>
                                  <p:childTnLst>
                                    <p:anim calcmode="lin" valueType="num">
                                      <p:cBhvr additive="base">
                                        <p:cTn id="186" dur="3000"/>
                                        <p:tgtEl>
                                          <p:spTgt spid="24"/>
                                        </p:tgtEl>
                                        <p:attrNameLst>
                                          <p:attrName>ppt_x</p:attrName>
                                        </p:attrNameLst>
                                      </p:cBhvr>
                                      <p:tavLst>
                                        <p:tav tm="0">
                                          <p:val>
                                            <p:strVal val="ppt_x"/>
                                          </p:val>
                                        </p:tav>
                                        <p:tav tm="100000">
                                          <p:val>
                                            <p:strVal val="1+ppt_w/2"/>
                                          </p:val>
                                        </p:tav>
                                      </p:tavLst>
                                    </p:anim>
                                    <p:anim calcmode="lin" valueType="num">
                                      <p:cBhvr additive="base">
                                        <p:cTn id="187" dur="3000"/>
                                        <p:tgtEl>
                                          <p:spTgt spid="24"/>
                                        </p:tgtEl>
                                        <p:attrNameLst>
                                          <p:attrName>ppt_y</p:attrName>
                                        </p:attrNameLst>
                                      </p:cBhvr>
                                      <p:tavLst>
                                        <p:tav tm="0">
                                          <p:val>
                                            <p:strVal val="ppt_y"/>
                                          </p:val>
                                        </p:tav>
                                        <p:tav tm="100000">
                                          <p:val>
                                            <p:strVal val="1+ppt_h/2"/>
                                          </p:val>
                                        </p:tav>
                                      </p:tavLst>
                                    </p:anim>
                                    <p:set>
                                      <p:cBhvr>
                                        <p:cTn id="188" dur="1" fill="hold">
                                          <p:stCondLst>
                                            <p:cond delay="2999"/>
                                          </p:stCondLst>
                                        </p:cTn>
                                        <p:tgtEl>
                                          <p:spTgt spid="24"/>
                                        </p:tgtEl>
                                        <p:attrNameLst>
                                          <p:attrName>style.visibility</p:attrName>
                                        </p:attrNameLst>
                                      </p:cBhvr>
                                      <p:to>
                                        <p:strVal val="hidden"/>
                                      </p:to>
                                    </p:set>
                                  </p:childTnLst>
                                </p:cTn>
                              </p:par>
                              <p:par>
                                <p:cTn id="189" presetID="2" presetClass="exit" presetSubtype="6" fill="hold" grpId="1" nodeType="withEffect">
                                  <p:stCondLst>
                                    <p:cond delay="0"/>
                                  </p:stCondLst>
                                  <p:childTnLst>
                                    <p:anim calcmode="lin" valueType="num">
                                      <p:cBhvr additive="base">
                                        <p:cTn id="190" dur="3000"/>
                                        <p:tgtEl>
                                          <p:spTgt spid="28"/>
                                        </p:tgtEl>
                                        <p:attrNameLst>
                                          <p:attrName>ppt_x</p:attrName>
                                        </p:attrNameLst>
                                      </p:cBhvr>
                                      <p:tavLst>
                                        <p:tav tm="0">
                                          <p:val>
                                            <p:strVal val="ppt_x"/>
                                          </p:val>
                                        </p:tav>
                                        <p:tav tm="100000">
                                          <p:val>
                                            <p:strVal val="1+ppt_w/2"/>
                                          </p:val>
                                        </p:tav>
                                      </p:tavLst>
                                    </p:anim>
                                    <p:anim calcmode="lin" valueType="num">
                                      <p:cBhvr additive="base">
                                        <p:cTn id="191" dur="3000"/>
                                        <p:tgtEl>
                                          <p:spTgt spid="28"/>
                                        </p:tgtEl>
                                        <p:attrNameLst>
                                          <p:attrName>ppt_y</p:attrName>
                                        </p:attrNameLst>
                                      </p:cBhvr>
                                      <p:tavLst>
                                        <p:tav tm="0">
                                          <p:val>
                                            <p:strVal val="ppt_y"/>
                                          </p:val>
                                        </p:tav>
                                        <p:tav tm="100000">
                                          <p:val>
                                            <p:strVal val="1+ppt_h/2"/>
                                          </p:val>
                                        </p:tav>
                                      </p:tavLst>
                                    </p:anim>
                                    <p:set>
                                      <p:cBhvr>
                                        <p:cTn id="192" dur="1" fill="hold">
                                          <p:stCondLst>
                                            <p:cond delay="2999"/>
                                          </p:stCondLst>
                                        </p:cTn>
                                        <p:tgtEl>
                                          <p:spTgt spid="28"/>
                                        </p:tgtEl>
                                        <p:attrNameLst>
                                          <p:attrName>style.visibility</p:attrName>
                                        </p:attrNameLst>
                                      </p:cBhvr>
                                      <p:to>
                                        <p:strVal val="hidden"/>
                                      </p:to>
                                    </p:set>
                                  </p:childTnLst>
                                </p:cTn>
                              </p:par>
                              <p:par>
                                <p:cTn id="193" presetID="2" presetClass="exit" presetSubtype="6" fill="hold" grpId="1" nodeType="withEffect">
                                  <p:stCondLst>
                                    <p:cond delay="0"/>
                                  </p:stCondLst>
                                  <p:childTnLst>
                                    <p:anim calcmode="lin" valueType="num">
                                      <p:cBhvr additive="base">
                                        <p:cTn id="194" dur="3000"/>
                                        <p:tgtEl>
                                          <p:spTgt spid="32"/>
                                        </p:tgtEl>
                                        <p:attrNameLst>
                                          <p:attrName>ppt_x</p:attrName>
                                        </p:attrNameLst>
                                      </p:cBhvr>
                                      <p:tavLst>
                                        <p:tav tm="0">
                                          <p:val>
                                            <p:strVal val="ppt_x"/>
                                          </p:val>
                                        </p:tav>
                                        <p:tav tm="100000">
                                          <p:val>
                                            <p:strVal val="1+ppt_w/2"/>
                                          </p:val>
                                        </p:tav>
                                      </p:tavLst>
                                    </p:anim>
                                    <p:anim calcmode="lin" valueType="num">
                                      <p:cBhvr additive="base">
                                        <p:cTn id="195" dur="3000"/>
                                        <p:tgtEl>
                                          <p:spTgt spid="32"/>
                                        </p:tgtEl>
                                        <p:attrNameLst>
                                          <p:attrName>ppt_y</p:attrName>
                                        </p:attrNameLst>
                                      </p:cBhvr>
                                      <p:tavLst>
                                        <p:tav tm="0">
                                          <p:val>
                                            <p:strVal val="ppt_y"/>
                                          </p:val>
                                        </p:tav>
                                        <p:tav tm="100000">
                                          <p:val>
                                            <p:strVal val="1+ppt_h/2"/>
                                          </p:val>
                                        </p:tav>
                                      </p:tavLst>
                                    </p:anim>
                                    <p:set>
                                      <p:cBhvr>
                                        <p:cTn id="196" dur="1" fill="hold">
                                          <p:stCondLst>
                                            <p:cond delay="2999"/>
                                          </p:stCondLst>
                                        </p:cTn>
                                        <p:tgtEl>
                                          <p:spTgt spid="32"/>
                                        </p:tgtEl>
                                        <p:attrNameLst>
                                          <p:attrName>style.visibility</p:attrName>
                                        </p:attrNameLst>
                                      </p:cBhvr>
                                      <p:to>
                                        <p:strVal val="hidden"/>
                                      </p:to>
                                    </p:set>
                                  </p:childTnLst>
                                </p:cTn>
                              </p:par>
                              <p:par>
                                <p:cTn id="197" presetID="2" presetClass="exit" presetSubtype="6" fill="hold" grpId="1" nodeType="withEffect">
                                  <p:stCondLst>
                                    <p:cond delay="0"/>
                                  </p:stCondLst>
                                  <p:childTnLst>
                                    <p:anim calcmode="lin" valueType="num">
                                      <p:cBhvr additive="base">
                                        <p:cTn id="198" dur="3000"/>
                                        <p:tgtEl>
                                          <p:spTgt spid="37"/>
                                        </p:tgtEl>
                                        <p:attrNameLst>
                                          <p:attrName>ppt_x</p:attrName>
                                        </p:attrNameLst>
                                      </p:cBhvr>
                                      <p:tavLst>
                                        <p:tav tm="0">
                                          <p:val>
                                            <p:strVal val="ppt_x"/>
                                          </p:val>
                                        </p:tav>
                                        <p:tav tm="100000">
                                          <p:val>
                                            <p:strVal val="1+ppt_w/2"/>
                                          </p:val>
                                        </p:tav>
                                      </p:tavLst>
                                    </p:anim>
                                    <p:anim calcmode="lin" valueType="num">
                                      <p:cBhvr additive="base">
                                        <p:cTn id="199" dur="3000"/>
                                        <p:tgtEl>
                                          <p:spTgt spid="37"/>
                                        </p:tgtEl>
                                        <p:attrNameLst>
                                          <p:attrName>ppt_y</p:attrName>
                                        </p:attrNameLst>
                                      </p:cBhvr>
                                      <p:tavLst>
                                        <p:tav tm="0">
                                          <p:val>
                                            <p:strVal val="ppt_y"/>
                                          </p:val>
                                        </p:tav>
                                        <p:tav tm="100000">
                                          <p:val>
                                            <p:strVal val="1+ppt_h/2"/>
                                          </p:val>
                                        </p:tav>
                                      </p:tavLst>
                                    </p:anim>
                                    <p:set>
                                      <p:cBhvr>
                                        <p:cTn id="200" dur="1" fill="hold">
                                          <p:stCondLst>
                                            <p:cond delay="2999"/>
                                          </p:stCondLst>
                                        </p:cTn>
                                        <p:tgtEl>
                                          <p:spTgt spid="37"/>
                                        </p:tgtEl>
                                        <p:attrNameLst>
                                          <p:attrName>style.visibility</p:attrName>
                                        </p:attrNameLst>
                                      </p:cBhvr>
                                      <p:to>
                                        <p:strVal val="hidden"/>
                                      </p:to>
                                    </p:set>
                                  </p:childTnLst>
                                </p:cTn>
                              </p:par>
                              <p:par>
                                <p:cTn id="201" presetID="2" presetClass="exit" presetSubtype="6" fill="hold" grpId="1" nodeType="withEffect">
                                  <p:stCondLst>
                                    <p:cond delay="0"/>
                                  </p:stCondLst>
                                  <p:childTnLst>
                                    <p:anim calcmode="lin" valueType="num">
                                      <p:cBhvr additive="base">
                                        <p:cTn id="202" dur="3000"/>
                                        <p:tgtEl>
                                          <p:spTgt spid="41"/>
                                        </p:tgtEl>
                                        <p:attrNameLst>
                                          <p:attrName>ppt_x</p:attrName>
                                        </p:attrNameLst>
                                      </p:cBhvr>
                                      <p:tavLst>
                                        <p:tav tm="0">
                                          <p:val>
                                            <p:strVal val="ppt_x"/>
                                          </p:val>
                                        </p:tav>
                                        <p:tav tm="100000">
                                          <p:val>
                                            <p:strVal val="1+ppt_w/2"/>
                                          </p:val>
                                        </p:tav>
                                      </p:tavLst>
                                    </p:anim>
                                    <p:anim calcmode="lin" valueType="num">
                                      <p:cBhvr additive="base">
                                        <p:cTn id="203" dur="3000"/>
                                        <p:tgtEl>
                                          <p:spTgt spid="41"/>
                                        </p:tgtEl>
                                        <p:attrNameLst>
                                          <p:attrName>ppt_y</p:attrName>
                                        </p:attrNameLst>
                                      </p:cBhvr>
                                      <p:tavLst>
                                        <p:tav tm="0">
                                          <p:val>
                                            <p:strVal val="ppt_y"/>
                                          </p:val>
                                        </p:tav>
                                        <p:tav tm="100000">
                                          <p:val>
                                            <p:strVal val="1+ppt_h/2"/>
                                          </p:val>
                                        </p:tav>
                                      </p:tavLst>
                                    </p:anim>
                                    <p:set>
                                      <p:cBhvr>
                                        <p:cTn id="204" dur="1" fill="hold">
                                          <p:stCondLst>
                                            <p:cond delay="2999"/>
                                          </p:stCondLst>
                                        </p:cTn>
                                        <p:tgtEl>
                                          <p:spTgt spid="41"/>
                                        </p:tgtEl>
                                        <p:attrNameLst>
                                          <p:attrName>style.visibility</p:attrName>
                                        </p:attrNameLst>
                                      </p:cBhvr>
                                      <p:to>
                                        <p:strVal val="hidden"/>
                                      </p:to>
                                    </p:set>
                                  </p:childTnLst>
                                </p:cTn>
                              </p:par>
                              <p:par>
                                <p:cTn id="205" presetID="2" presetClass="exit" presetSubtype="6" fill="hold" grpId="1" nodeType="withEffect">
                                  <p:stCondLst>
                                    <p:cond delay="0"/>
                                  </p:stCondLst>
                                  <p:childTnLst>
                                    <p:anim calcmode="lin" valueType="num">
                                      <p:cBhvr additive="base">
                                        <p:cTn id="206" dur="3000"/>
                                        <p:tgtEl>
                                          <p:spTgt spid="46"/>
                                        </p:tgtEl>
                                        <p:attrNameLst>
                                          <p:attrName>ppt_x</p:attrName>
                                        </p:attrNameLst>
                                      </p:cBhvr>
                                      <p:tavLst>
                                        <p:tav tm="0">
                                          <p:val>
                                            <p:strVal val="ppt_x"/>
                                          </p:val>
                                        </p:tav>
                                        <p:tav tm="100000">
                                          <p:val>
                                            <p:strVal val="1+ppt_w/2"/>
                                          </p:val>
                                        </p:tav>
                                      </p:tavLst>
                                    </p:anim>
                                    <p:anim calcmode="lin" valueType="num">
                                      <p:cBhvr additive="base">
                                        <p:cTn id="207" dur="3000"/>
                                        <p:tgtEl>
                                          <p:spTgt spid="46"/>
                                        </p:tgtEl>
                                        <p:attrNameLst>
                                          <p:attrName>ppt_y</p:attrName>
                                        </p:attrNameLst>
                                      </p:cBhvr>
                                      <p:tavLst>
                                        <p:tav tm="0">
                                          <p:val>
                                            <p:strVal val="ppt_y"/>
                                          </p:val>
                                        </p:tav>
                                        <p:tav tm="100000">
                                          <p:val>
                                            <p:strVal val="1+ppt_h/2"/>
                                          </p:val>
                                        </p:tav>
                                      </p:tavLst>
                                    </p:anim>
                                    <p:set>
                                      <p:cBhvr>
                                        <p:cTn id="208" dur="1" fill="hold">
                                          <p:stCondLst>
                                            <p:cond delay="2999"/>
                                          </p:stCondLst>
                                        </p:cTn>
                                        <p:tgtEl>
                                          <p:spTgt spid="46"/>
                                        </p:tgtEl>
                                        <p:attrNameLst>
                                          <p:attrName>style.visibility</p:attrName>
                                        </p:attrNameLst>
                                      </p:cBhvr>
                                      <p:to>
                                        <p:strVal val="hidden"/>
                                      </p:to>
                                    </p:set>
                                  </p:childTnLst>
                                </p:cTn>
                              </p:par>
                              <p:par>
                                <p:cTn id="209" presetID="2" presetClass="exit" presetSubtype="12" fill="hold" grpId="1" nodeType="withEffect">
                                  <p:stCondLst>
                                    <p:cond delay="0"/>
                                  </p:stCondLst>
                                  <p:childTnLst>
                                    <p:anim calcmode="lin" valueType="num">
                                      <p:cBhvr additive="base">
                                        <p:cTn id="210" dur="3000"/>
                                        <p:tgtEl>
                                          <p:spTgt spid="9"/>
                                        </p:tgtEl>
                                        <p:attrNameLst>
                                          <p:attrName>ppt_x</p:attrName>
                                        </p:attrNameLst>
                                      </p:cBhvr>
                                      <p:tavLst>
                                        <p:tav tm="0">
                                          <p:val>
                                            <p:strVal val="ppt_x"/>
                                          </p:val>
                                        </p:tav>
                                        <p:tav tm="100000">
                                          <p:val>
                                            <p:strVal val="0-ppt_w/2"/>
                                          </p:val>
                                        </p:tav>
                                      </p:tavLst>
                                    </p:anim>
                                    <p:anim calcmode="lin" valueType="num">
                                      <p:cBhvr additive="base">
                                        <p:cTn id="211" dur="3000"/>
                                        <p:tgtEl>
                                          <p:spTgt spid="9"/>
                                        </p:tgtEl>
                                        <p:attrNameLst>
                                          <p:attrName>ppt_y</p:attrName>
                                        </p:attrNameLst>
                                      </p:cBhvr>
                                      <p:tavLst>
                                        <p:tav tm="0">
                                          <p:val>
                                            <p:strVal val="ppt_y"/>
                                          </p:val>
                                        </p:tav>
                                        <p:tav tm="100000">
                                          <p:val>
                                            <p:strVal val="1+ppt_h/2"/>
                                          </p:val>
                                        </p:tav>
                                      </p:tavLst>
                                    </p:anim>
                                    <p:set>
                                      <p:cBhvr>
                                        <p:cTn id="212" dur="1" fill="hold">
                                          <p:stCondLst>
                                            <p:cond delay="2999"/>
                                          </p:stCondLst>
                                        </p:cTn>
                                        <p:tgtEl>
                                          <p:spTgt spid="9"/>
                                        </p:tgtEl>
                                        <p:attrNameLst>
                                          <p:attrName>style.visibility</p:attrName>
                                        </p:attrNameLst>
                                      </p:cBhvr>
                                      <p:to>
                                        <p:strVal val="hidden"/>
                                      </p:to>
                                    </p:set>
                                  </p:childTnLst>
                                </p:cTn>
                              </p:par>
                              <p:par>
                                <p:cTn id="213" presetID="2" presetClass="exit" presetSubtype="12" fill="hold" grpId="1" nodeType="withEffect">
                                  <p:stCondLst>
                                    <p:cond delay="0"/>
                                  </p:stCondLst>
                                  <p:childTnLst>
                                    <p:anim calcmode="lin" valueType="num">
                                      <p:cBhvr additive="base">
                                        <p:cTn id="214" dur="3000"/>
                                        <p:tgtEl>
                                          <p:spTgt spid="13"/>
                                        </p:tgtEl>
                                        <p:attrNameLst>
                                          <p:attrName>ppt_x</p:attrName>
                                        </p:attrNameLst>
                                      </p:cBhvr>
                                      <p:tavLst>
                                        <p:tav tm="0">
                                          <p:val>
                                            <p:strVal val="ppt_x"/>
                                          </p:val>
                                        </p:tav>
                                        <p:tav tm="100000">
                                          <p:val>
                                            <p:strVal val="0-ppt_w/2"/>
                                          </p:val>
                                        </p:tav>
                                      </p:tavLst>
                                    </p:anim>
                                    <p:anim calcmode="lin" valueType="num">
                                      <p:cBhvr additive="base">
                                        <p:cTn id="215" dur="3000"/>
                                        <p:tgtEl>
                                          <p:spTgt spid="13"/>
                                        </p:tgtEl>
                                        <p:attrNameLst>
                                          <p:attrName>ppt_y</p:attrName>
                                        </p:attrNameLst>
                                      </p:cBhvr>
                                      <p:tavLst>
                                        <p:tav tm="0">
                                          <p:val>
                                            <p:strVal val="ppt_y"/>
                                          </p:val>
                                        </p:tav>
                                        <p:tav tm="100000">
                                          <p:val>
                                            <p:strVal val="1+ppt_h/2"/>
                                          </p:val>
                                        </p:tav>
                                      </p:tavLst>
                                    </p:anim>
                                    <p:set>
                                      <p:cBhvr>
                                        <p:cTn id="216" dur="1" fill="hold">
                                          <p:stCondLst>
                                            <p:cond delay="2999"/>
                                          </p:stCondLst>
                                        </p:cTn>
                                        <p:tgtEl>
                                          <p:spTgt spid="13"/>
                                        </p:tgtEl>
                                        <p:attrNameLst>
                                          <p:attrName>style.visibility</p:attrName>
                                        </p:attrNameLst>
                                      </p:cBhvr>
                                      <p:to>
                                        <p:strVal val="hidden"/>
                                      </p:to>
                                    </p:set>
                                  </p:childTnLst>
                                </p:cTn>
                              </p:par>
                              <p:par>
                                <p:cTn id="217" presetID="2" presetClass="exit" presetSubtype="12" fill="hold" grpId="1" nodeType="withEffect">
                                  <p:stCondLst>
                                    <p:cond delay="0"/>
                                  </p:stCondLst>
                                  <p:childTnLst>
                                    <p:anim calcmode="lin" valueType="num">
                                      <p:cBhvr additive="base">
                                        <p:cTn id="218" dur="3000"/>
                                        <p:tgtEl>
                                          <p:spTgt spid="18"/>
                                        </p:tgtEl>
                                        <p:attrNameLst>
                                          <p:attrName>ppt_x</p:attrName>
                                        </p:attrNameLst>
                                      </p:cBhvr>
                                      <p:tavLst>
                                        <p:tav tm="0">
                                          <p:val>
                                            <p:strVal val="ppt_x"/>
                                          </p:val>
                                        </p:tav>
                                        <p:tav tm="100000">
                                          <p:val>
                                            <p:strVal val="0-ppt_w/2"/>
                                          </p:val>
                                        </p:tav>
                                      </p:tavLst>
                                    </p:anim>
                                    <p:anim calcmode="lin" valueType="num">
                                      <p:cBhvr additive="base">
                                        <p:cTn id="219" dur="3000"/>
                                        <p:tgtEl>
                                          <p:spTgt spid="18"/>
                                        </p:tgtEl>
                                        <p:attrNameLst>
                                          <p:attrName>ppt_y</p:attrName>
                                        </p:attrNameLst>
                                      </p:cBhvr>
                                      <p:tavLst>
                                        <p:tav tm="0">
                                          <p:val>
                                            <p:strVal val="ppt_y"/>
                                          </p:val>
                                        </p:tav>
                                        <p:tav tm="100000">
                                          <p:val>
                                            <p:strVal val="1+ppt_h/2"/>
                                          </p:val>
                                        </p:tav>
                                      </p:tavLst>
                                    </p:anim>
                                    <p:set>
                                      <p:cBhvr>
                                        <p:cTn id="220" dur="1" fill="hold">
                                          <p:stCondLst>
                                            <p:cond delay="2999"/>
                                          </p:stCondLst>
                                        </p:cTn>
                                        <p:tgtEl>
                                          <p:spTgt spid="18"/>
                                        </p:tgtEl>
                                        <p:attrNameLst>
                                          <p:attrName>style.visibility</p:attrName>
                                        </p:attrNameLst>
                                      </p:cBhvr>
                                      <p:to>
                                        <p:strVal val="hidden"/>
                                      </p:to>
                                    </p:set>
                                  </p:childTnLst>
                                </p:cTn>
                              </p:par>
                              <p:par>
                                <p:cTn id="221" presetID="2" presetClass="exit" presetSubtype="12" fill="hold" grpId="1" nodeType="withEffect">
                                  <p:stCondLst>
                                    <p:cond delay="0"/>
                                  </p:stCondLst>
                                  <p:childTnLst>
                                    <p:anim calcmode="lin" valueType="num">
                                      <p:cBhvr additive="base">
                                        <p:cTn id="222" dur="3000"/>
                                        <p:tgtEl>
                                          <p:spTgt spid="23"/>
                                        </p:tgtEl>
                                        <p:attrNameLst>
                                          <p:attrName>ppt_x</p:attrName>
                                        </p:attrNameLst>
                                      </p:cBhvr>
                                      <p:tavLst>
                                        <p:tav tm="0">
                                          <p:val>
                                            <p:strVal val="ppt_x"/>
                                          </p:val>
                                        </p:tav>
                                        <p:tav tm="100000">
                                          <p:val>
                                            <p:strVal val="0-ppt_w/2"/>
                                          </p:val>
                                        </p:tav>
                                      </p:tavLst>
                                    </p:anim>
                                    <p:anim calcmode="lin" valueType="num">
                                      <p:cBhvr additive="base">
                                        <p:cTn id="223" dur="3000"/>
                                        <p:tgtEl>
                                          <p:spTgt spid="23"/>
                                        </p:tgtEl>
                                        <p:attrNameLst>
                                          <p:attrName>ppt_y</p:attrName>
                                        </p:attrNameLst>
                                      </p:cBhvr>
                                      <p:tavLst>
                                        <p:tav tm="0">
                                          <p:val>
                                            <p:strVal val="ppt_y"/>
                                          </p:val>
                                        </p:tav>
                                        <p:tav tm="100000">
                                          <p:val>
                                            <p:strVal val="1+ppt_h/2"/>
                                          </p:val>
                                        </p:tav>
                                      </p:tavLst>
                                    </p:anim>
                                    <p:set>
                                      <p:cBhvr>
                                        <p:cTn id="224" dur="1" fill="hold">
                                          <p:stCondLst>
                                            <p:cond delay="2999"/>
                                          </p:stCondLst>
                                        </p:cTn>
                                        <p:tgtEl>
                                          <p:spTgt spid="23"/>
                                        </p:tgtEl>
                                        <p:attrNameLst>
                                          <p:attrName>style.visibility</p:attrName>
                                        </p:attrNameLst>
                                      </p:cBhvr>
                                      <p:to>
                                        <p:strVal val="hidden"/>
                                      </p:to>
                                    </p:set>
                                  </p:childTnLst>
                                </p:cTn>
                              </p:par>
                              <p:par>
                                <p:cTn id="225" presetID="2" presetClass="exit" presetSubtype="12" fill="hold" grpId="1" nodeType="withEffect">
                                  <p:stCondLst>
                                    <p:cond delay="0"/>
                                  </p:stCondLst>
                                  <p:childTnLst>
                                    <p:anim calcmode="lin" valueType="num">
                                      <p:cBhvr additive="base">
                                        <p:cTn id="226" dur="3000"/>
                                        <p:tgtEl>
                                          <p:spTgt spid="25"/>
                                        </p:tgtEl>
                                        <p:attrNameLst>
                                          <p:attrName>ppt_x</p:attrName>
                                        </p:attrNameLst>
                                      </p:cBhvr>
                                      <p:tavLst>
                                        <p:tav tm="0">
                                          <p:val>
                                            <p:strVal val="ppt_x"/>
                                          </p:val>
                                        </p:tav>
                                        <p:tav tm="100000">
                                          <p:val>
                                            <p:strVal val="0-ppt_w/2"/>
                                          </p:val>
                                        </p:tav>
                                      </p:tavLst>
                                    </p:anim>
                                    <p:anim calcmode="lin" valueType="num">
                                      <p:cBhvr additive="base">
                                        <p:cTn id="227" dur="3000"/>
                                        <p:tgtEl>
                                          <p:spTgt spid="25"/>
                                        </p:tgtEl>
                                        <p:attrNameLst>
                                          <p:attrName>ppt_y</p:attrName>
                                        </p:attrNameLst>
                                      </p:cBhvr>
                                      <p:tavLst>
                                        <p:tav tm="0">
                                          <p:val>
                                            <p:strVal val="ppt_y"/>
                                          </p:val>
                                        </p:tav>
                                        <p:tav tm="100000">
                                          <p:val>
                                            <p:strVal val="1+ppt_h/2"/>
                                          </p:val>
                                        </p:tav>
                                      </p:tavLst>
                                    </p:anim>
                                    <p:set>
                                      <p:cBhvr>
                                        <p:cTn id="228" dur="1" fill="hold">
                                          <p:stCondLst>
                                            <p:cond delay="2999"/>
                                          </p:stCondLst>
                                        </p:cTn>
                                        <p:tgtEl>
                                          <p:spTgt spid="25"/>
                                        </p:tgtEl>
                                        <p:attrNameLst>
                                          <p:attrName>style.visibility</p:attrName>
                                        </p:attrNameLst>
                                      </p:cBhvr>
                                      <p:to>
                                        <p:strVal val="hidden"/>
                                      </p:to>
                                    </p:set>
                                  </p:childTnLst>
                                </p:cTn>
                              </p:par>
                              <p:par>
                                <p:cTn id="229" presetID="2" presetClass="exit" presetSubtype="12" fill="hold" grpId="1" nodeType="withEffect">
                                  <p:stCondLst>
                                    <p:cond delay="0"/>
                                  </p:stCondLst>
                                  <p:childTnLst>
                                    <p:anim calcmode="lin" valueType="num">
                                      <p:cBhvr additive="base">
                                        <p:cTn id="230" dur="3000"/>
                                        <p:tgtEl>
                                          <p:spTgt spid="31"/>
                                        </p:tgtEl>
                                        <p:attrNameLst>
                                          <p:attrName>ppt_x</p:attrName>
                                        </p:attrNameLst>
                                      </p:cBhvr>
                                      <p:tavLst>
                                        <p:tav tm="0">
                                          <p:val>
                                            <p:strVal val="ppt_x"/>
                                          </p:val>
                                        </p:tav>
                                        <p:tav tm="100000">
                                          <p:val>
                                            <p:strVal val="0-ppt_w/2"/>
                                          </p:val>
                                        </p:tav>
                                      </p:tavLst>
                                    </p:anim>
                                    <p:anim calcmode="lin" valueType="num">
                                      <p:cBhvr additive="base">
                                        <p:cTn id="231" dur="3000"/>
                                        <p:tgtEl>
                                          <p:spTgt spid="31"/>
                                        </p:tgtEl>
                                        <p:attrNameLst>
                                          <p:attrName>ppt_y</p:attrName>
                                        </p:attrNameLst>
                                      </p:cBhvr>
                                      <p:tavLst>
                                        <p:tav tm="0">
                                          <p:val>
                                            <p:strVal val="ppt_y"/>
                                          </p:val>
                                        </p:tav>
                                        <p:tav tm="100000">
                                          <p:val>
                                            <p:strVal val="1+ppt_h/2"/>
                                          </p:val>
                                        </p:tav>
                                      </p:tavLst>
                                    </p:anim>
                                    <p:set>
                                      <p:cBhvr>
                                        <p:cTn id="232" dur="1" fill="hold">
                                          <p:stCondLst>
                                            <p:cond delay="2999"/>
                                          </p:stCondLst>
                                        </p:cTn>
                                        <p:tgtEl>
                                          <p:spTgt spid="31"/>
                                        </p:tgtEl>
                                        <p:attrNameLst>
                                          <p:attrName>style.visibility</p:attrName>
                                        </p:attrNameLst>
                                      </p:cBhvr>
                                      <p:to>
                                        <p:strVal val="hidden"/>
                                      </p:to>
                                    </p:set>
                                  </p:childTnLst>
                                </p:cTn>
                              </p:par>
                              <p:par>
                                <p:cTn id="233" presetID="2" presetClass="exit" presetSubtype="12" fill="hold" grpId="1" nodeType="withEffect">
                                  <p:stCondLst>
                                    <p:cond delay="0"/>
                                  </p:stCondLst>
                                  <p:childTnLst>
                                    <p:anim calcmode="lin" valueType="num">
                                      <p:cBhvr additive="base">
                                        <p:cTn id="234" dur="3000"/>
                                        <p:tgtEl>
                                          <p:spTgt spid="35"/>
                                        </p:tgtEl>
                                        <p:attrNameLst>
                                          <p:attrName>ppt_x</p:attrName>
                                        </p:attrNameLst>
                                      </p:cBhvr>
                                      <p:tavLst>
                                        <p:tav tm="0">
                                          <p:val>
                                            <p:strVal val="ppt_x"/>
                                          </p:val>
                                        </p:tav>
                                        <p:tav tm="100000">
                                          <p:val>
                                            <p:strVal val="0-ppt_w/2"/>
                                          </p:val>
                                        </p:tav>
                                      </p:tavLst>
                                    </p:anim>
                                    <p:anim calcmode="lin" valueType="num">
                                      <p:cBhvr additive="base">
                                        <p:cTn id="235" dur="3000"/>
                                        <p:tgtEl>
                                          <p:spTgt spid="35"/>
                                        </p:tgtEl>
                                        <p:attrNameLst>
                                          <p:attrName>ppt_y</p:attrName>
                                        </p:attrNameLst>
                                      </p:cBhvr>
                                      <p:tavLst>
                                        <p:tav tm="0">
                                          <p:val>
                                            <p:strVal val="ppt_y"/>
                                          </p:val>
                                        </p:tav>
                                        <p:tav tm="100000">
                                          <p:val>
                                            <p:strVal val="1+ppt_h/2"/>
                                          </p:val>
                                        </p:tav>
                                      </p:tavLst>
                                    </p:anim>
                                    <p:set>
                                      <p:cBhvr>
                                        <p:cTn id="236" dur="1" fill="hold">
                                          <p:stCondLst>
                                            <p:cond delay="2999"/>
                                          </p:stCondLst>
                                        </p:cTn>
                                        <p:tgtEl>
                                          <p:spTgt spid="35"/>
                                        </p:tgtEl>
                                        <p:attrNameLst>
                                          <p:attrName>style.visibility</p:attrName>
                                        </p:attrNameLst>
                                      </p:cBhvr>
                                      <p:to>
                                        <p:strVal val="hidden"/>
                                      </p:to>
                                    </p:set>
                                  </p:childTnLst>
                                </p:cTn>
                              </p:par>
                              <p:par>
                                <p:cTn id="237" presetID="2" presetClass="exit" presetSubtype="12" fill="hold" grpId="1" nodeType="withEffect">
                                  <p:stCondLst>
                                    <p:cond delay="0"/>
                                  </p:stCondLst>
                                  <p:childTnLst>
                                    <p:anim calcmode="lin" valueType="num">
                                      <p:cBhvr additive="base">
                                        <p:cTn id="238" dur="3000"/>
                                        <p:tgtEl>
                                          <p:spTgt spid="38"/>
                                        </p:tgtEl>
                                        <p:attrNameLst>
                                          <p:attrName>ppt_x</p:attrName>
                                        </p:attrNameLst>
                                      </p:cBhvr>
                                      <p:tavLst>
                                        <p:tav tm="0">
                                          <p:val>
                                            <p:strVal val="ppt_x"/>
                                          </p:val>
                                        </p:tav>
                                        <p:tav tm="100000">
                                          <p:val>
                                            <p:strVal val="0-ppt_w/2"/>
                                          </p:val>
                                        </p:tav>
                                      </p:tavLst>
                                    </p:anim>
                                    <p:anim calcmode="lin" valueType="num">
                                      <p:cBhvr additive="base">
                                        <p:cTn id="239" dur="3000"/>
                                        <p:tgtEl>
                                          <p:spTgt spid="38"/>
                                        </p:tgtEl>
                                        <p:attrNameLst>
                                          <p:attrName>ppt_y</p:attrName>
                                        </p:attrNameLst>
                                      </p:cBhvr>
                                      <p:tavLst>
                                        <p:tav tm="0">
                                          <p:val>
                                            <p:strVal val="ppt_y"/>
                                          </p:val>
                                        </p:tav>
                                        <p:tav tm="100000">
                                          <p:val>
                                            <p:strVal val="1+ppt_h/2"/>
                                          </p:val>
                                        </p:tav>
                                      </p:tavLst>
                                    </p:anim>
                                    <p:set>
                                      <p:cBhvr>
                                        <p:cTn id="240" dur="1" fill="hold">
                                          <p:stCondLst>
                                            <p:cond delay="2999"/>
                                          </p:stCondLst>
                                        </p:cTn>
                                        <p:tgtEl>
                                          <p:spTgt spid="38"/>
                                        </p:tgtEl>
                                        <p:attrNameLst>
                                          <p:attrName>style.visibility</p:attrName>
                                        </p:attrNameLst>
                                      </p:cBhvr>
                                      <p:to>
                                        <p:strVal val="hidden"/>
                                      </p:to>
                                    </p:set>
                                  </p:childTnLst>
                                </p:cTn>
                              </p:par>
                              <p:par>
                                <p:cTn id="241" presetID="2" presetClass="exit" presetSubtype="12" fill="hold" grpId="1" nodeType="withEffect">
                                  <p:stCondLst>
                                    <p:cond delay="0"/>
                                  </p:stCondLst>
                                  <p:childTnLst>
                                    <p:anim calcmode="lin" valueType="num">
                                      <p:cBhvr additive="base">
                                        <p:cTn id="242" dur="3000"/>
                                        <p:tgtEl>
                                          <p:spTgt spid="43"/>
                                        </p:tgtEl>
                                        <p:attrNameLst>
                                          <p:attrName>ppt_x</p:attrName>
                                        </p:attrNameLst>
                                      </p:cBhvr>
                                      <p:tavLst>
                                        <p:tav tm="0">
                                          <p:val>
                                            <p:strVal val="ppt_x"/>
                                          </p:val>
                                        </p:tav>
                                        <p:tav tm="100000">
                                          <p:val>
                                            <p:strVal val="0-ppt_w/2"/>
                                          </p:val>
                                        </p:tav>
                                      </p:tavLst>
                                    </p:anim>
                                    <p:anim calcmode="lin" valueType="num">
                                      <p:cBhvr additive="base">
                                        <p:cTn id="243" dur="3000"/>
                                        <p:tgtEl>
                                          <p:spTgt spid="43"/>
                                        </p:tgtEl>
                                        <p:attrNameLst>
                                          <p:attrName>ppt_y</p:attrName>
                                        </p:attrNameLst>
                                      </p:cBhvr>
                                      <p:tavLst>
                                        <p:tav tm="0">
                                          <p:val>
                                            <p:strVal val="ppt_y"/>
                                          </p:val>
                                        </p:tav>
                                        <p:tav tm="100000">
                                          <p:val>
                                            <p:strVal val="1+ppt_h/2"/>
                                          </p:val>
                                        </p:tav>
                                      </p:tavLst>
                                    </p:anim>
                                    <p:set>
                                      <p:cBhvr>
                                        <p:cTn id="244" dur="1" fill="hold">
                                          <p:stCondLst>
                                            <p:cond delay="2999"/>
                                          </p:stCondLst>
                                        </p:cTn>
                                        <p:tgtEl>
                                          <p:spTgt spid="43"/>
                                        </p:tgtEl>
                                        <p:attrNameLst>
                                          <p:attrName>style.visibility</p:attrName>
                                        </p:attrNameLst>
                                      </p:cBhvr>
                                      <p:to>
                                        <p:strVal val="hidden"/>
                                      </p:to>
                                    </p:set>
                                  </p:childTnLst>
                                </p:cTn>
                              </p:par>
                              <p:par>
                                <p:cTn id="245" presetID="2" presetClass="exit" presetSubtype="12" fill="hold" grpId="1" nodeType="withEffect">
                                  <p:stCondLst>
                                    <p:cond delay="0"/>
                                  </p:stCondLst>
                                  <p:childTnLst>
                                    <p:anim calcmode="lin" valueType="num">
                                      <p:cBhvr additive="base">
                                        <p:cTn id="246" dur="3000"/>
                                        <p:tgtEl>
                                          <p:spTgt spid="45"/>
                                        </p:tgtEl>
                                        <p:attrNameLst>
                                          <p:attrName>ppt_x</p:attrName>
                                        </p:attrNameLst>
                                      </p:cBhvr>
                                      <p:tavLst>
                                        <p:tav tm="0">
                                          <p:val>
                                            <p:strVal val="ppt_x"/>
                                          </p:val>
                                        </p:tav>
                                        <p:tav tm="100000">
                                          <p:val>
                                            <p:strVal val="0-ppt_w/2"/>
                                          </p:val>
                                        </p:tav>
                                      </p:tavLst>
                                    </p:anim>
                                    <p:anim calcmode="lin" valueType="num">
                                      <p:cBhvr additive="base">
                                        <p:cTn id="247" dur="3000"/>
                                        <p:tgtEl>
                                          <p:spTgt spid="45"/>
                                        </p:tgtEl>
                                        <p:attrNameLst>
                                          <p:attrName>ppt_y</p:attrName>
                                        </p:attrNameLst>
                                      </p:cBhvr>
                                      <p:tavLst>
                                        <p:tav tm="0">
                                          <p:val>
                                            <p:strVal val="ppt_y"/>
                                          </p:val>
                                        </p:tav>
                                        <p:tav tm="100000">
                                          <p:val>
                                            <p:strVal val="1+ppt_h/2"/>
                                          </p:val>
                                        </p:tav>
                                      </p:tavLst>
                                    </p:anim>
                                    <p:set>
                                      <p:cBhvr>
                                        <p:cTn id="248" dur="1" fill="hold">
                                          <p:stCondLst>
                                            <p:cond delay="2999"/>
                                          </p:stCondLst>
                                        </p:cTn>
                                        <p:tgtEl>
                                          <p:spTgt spid="45"/>
                                        </p:tgtEl>
                                        <p:attrNameLst>
                                          <p:attrName>style.visibility</p:attrName>
                                        </p:attrNameLst>
                                      </p:cBhvr>
                                      <p:to>
                                        <p:strVal val="hidden"/>
                                      </p:to>
                                    </p:set>
                                  </p:childTnLst>
                                </p:cTn>
                              </p:par>
                              <p:par>
                                <p:cTn id="249" presetID="2" presetClass="exit" presetSubtype="9" fill="hold" grpId="1" nodeType="withEffect">
                                  <p:stCondLst>
                                    <p:cond delay="0"/>
                                  </p:stCondLst>
                                  <p:childTnLst>
                                    <p:anim calcmode="lin" valueType="num">
                                      <p:cBhvr additive="base">
                                        <p:cTn id="250" dur="3000"/>
                                        <p:tgtEl>
                                          <p:spTgt spid="7"/>
                                        </p:tgtEl>
                                        <p:attrNameLst>
                                          <p:attrName>ppt_x</p:attrName>
                                        </p:attrNameLst>
                                      </p:cBhvr>
                                      <p:tavLst>
                                        <p:tav tm="0">
                                          <p:val>
                                            <p:strVal val="ppt_x"/>
                                          </p:val>
                                        </p:tav>
                                        <p:tav tm="100000">
                                          <p:val>
                                            <p:strVal val="0-ppt_w/2"/>
                                          </p:val>
                                        </p:tav>
                                      </p:tavLst>
                                    </p:anim>
                                    <p:anim calcmode="lin" valueType="num">
                                      <p:cBhvr additive="base">
                                        <p:cTn id="251" dur="3000"/>
                                        <p:tgtEl>
                                          <p:spTgt spid="7"/>
                                        </p:tgtEl>
                                        <p:attrNameLst>
                                          <p:attrName>ppt_y</p:attrName>
                                        </p:attrNameLst>
                                      </p:cBhvr>
                                      <p:tavLst>
                                        <p:tav tm="0">
                                          <p:val>
                                            <p:strVal val="ppt_y"/>
                                          </p:val>
                                        </p:tav>
                                        <p:tav tm="100000">
                                          <p:val>
                                            <p:strVal val="0-ppt_h/2"/>
                                          </p:val>
                                        </p:tav>
                                      </p:tavLst>
                                    </p:anim>
                                    <p:set>
                                      <p:cBhvr>
                                        <p:cTn id="252" dur="1" fill="hold">
                                          <p:stCondLst>
                                            <p:cond delay="2999"/>
                                          </p:stCondLst>
                                        </p:cTn>
                                        <p:tgtEl>
                                          <p:spTgt spid="7"/>
                                        </p:tgtEl>
                                        <p:attrNameLst>
                                          <p:attrName>style.visibility</p:attrName>
                                        </p:attrNameLst>
                                      </p:cBhvr>
                                      <p:to>
                                        <p:strVal val="hidden"/>
                                      </p:to>
                                    </p:set>
                                  </p:childTnLst>
                                </p:cTn>
                              </p:par>
                              <p:par>
                                <p:cTn id="253" presetID="2" presetClass="exit" presetSubtype="9" fill="hold" grpId="1" nodeType="withEffect">
                                  <p:stCondLst>
                                    <p:cond delay="0"/>
                                  </p:stCondLst>
                                  <p:childTnLst>
                                    <p:anim calcmode="lin" valueType="num">
                                      <p:cBhvr additive="base">
                                        <p:cTn id="254" dur="3000"/>
                                        <p:tgtEl>
                                          <p:spTgt spid="15"/>
                                        </p:tgtEl>
                                        <p:attrNameLst>
                                          <p:attrName>ppt_x</p:attrName>
                                        </p:attrNameLst>
                                      </p:cBhvr>
                                      <p:tavLst>
                                        <p:tav tm="0">
                                          <p:val>
                                            <p:strVal val="ppt_x"/>
                                          </p:val>
                                        </p:tav>
                                        <p:tav tm="100000">
                                          <p:val>
                                            <p:strVal val="0-ppt_w/2"/>
                                          </p:val>
                                        </p:tav>
                                      </p:tavLst>
                                    </p:anim>
                                    <p:anim calcmode="lin" valueType="num">
                                      <p:cBhvr additive="base">
                                        <p:cTn id="255" dur="3000"/>
                                        <p:tgtEl>
                                          <p:spTgt spid="15"/>
                                        </p:tgtEl>
                                        <p:attrNameLst>
                                          <p:attrName>ppt_y</p:attrName>
                                        </p:attrNameLst>
                                      </p:cBhvr>
                                      <p:tavLst>
                                        <p:tav tm="0">
                                          <p:val>
                                            <p:strVal val="ppt_y"/>
                                          </p:val>
                                        </p:tav>
                                        <p:tav tm="100000">
                                          <p:val>
                                            <p:strVal val="0-ppt_h/2"/>
                                          </p:val>
                                        </p:tav>
                                      </p:tavLst>
                                    </p:anim>
                                    <p:set>
                                      <p:cBhvr>
                                        <p:cTn id="256" dur="1" fill="hold">
                                          <p:stCondLst>
                                            <p:cond delay="2999"/>
                                          </p:stCondLst>
                                        </p:cTn>
                                        <p:tgtEl>
                                          <p:spTgt spid="15"/>
                                        </p:tgtEl>
                                        <p:attrNameLst>
                                          <p:attrName>style.visibility</p:attrName>
                                        </p:attrNameLst>
                                      </p:cBhvr>
                                      <p:to>
                                        <p:strVal val="hidden"/>
                                      </p:to>
                                    </p:set>
                                  </p:childTnLst>
                                </p:cTn>
                              </p:par>
                              <p:par>
                                <p:cTn id="257" presetID="2" presetClass="exit" presetSubtype="9" fill="hold" grpId="1" nodeType="withEffect">
                                  <p:stCondLst>
                                    <p:cond delay="0"/>
                                  </p:stCondLst>
                                  <p:childTnLst>
                                    <p:anim calcmode="lin" valueType="num">
                                      <p:cBhvr additive="base">
                                        <p:cTn id="258" dur="3000"/>
                                        <p:tgtEl>
                                          <p:spTgt spid="19"/>
                                        </p:tgtEl>
                                        <p:attrNameLst>
                                          <p:attrName>ppt_x</p:attrName>
                                        </p:attrNameLst>
                                      </p:cBhvr>
                                      <p:tavLst>
                                        <p:tav tm="0">
                                          <p:val>
                                            <p:strVal val="ppt_x"/>
                                          </p:val>
                                        </p:tav>
                                        <p:tav tm="100000">
                                          <p:val>
                                            <p:strVal val="0-ppt_w/2"/>
                                          </p:val>
                                        </p:tav>
                                      </p:tavLst>
                                    </p:anim>
                                    <p:anim calcmode="lin" valueType="num">
                                      <p:cBhvr additive="base">
                                        <p:cTn id="259" dur="3000"/>
                                        <p:tgtEl>
                                          <p:spTgt spid="19"/>
                                        </p:tgtEl>
                                        <p:attrNameLst>
                                          <p:attrName>ppt_y</p:attrName>
                                        </p:attrNameLst>
                                      </p:cBhvr>
                                      <p:tavLst>
                                        <p:tav tm="0">
                                          <p:val>
                                            <p:strVal val="ppt_y"/>
                                          </p:val>
                                        </p:tav>
                                        <p:tav tm="100000">
                                          <p:val>
                                            <p:strVal val="0-ppt_h/2"/>
                                          </p:val>
                                        </p:tav>
                                      </p:tavLst>
                                    </p:anim>
                                    <p:set>
                                      <p:cBhvr>
                                        <p:cTn id="260" dur="1" fill="hold">
                                          <p:stCondLst>
                                            <p:cond delay="2999"/>
                                          </p:stCondLst>
                                        </p:cTn>
                                        <p:tgtEl>
                                          <p:spTgt spid="19"/>
                                        </p:tgtEl>
                                        <p:attrNameLst>
                                          <p:attrName>style.visibility</p:attrName>
                                        </p:attrNameLst>
                                      </p:cBhvr>
                                      <p:to>
                                        <p:strVal val="hidden"/>
                                      </p:to>
                                    </p:set>
                                  </p:childTnLst>
                                </p:cTn>
                              </p:par>
                              <p:par>
                                <p:cTn id="261" presetID="2" presetClass="exit" presetSubtype="9" fill="hold" grpId="1" nodeType="withEffect">
                                  <p:stCondLst>
                                    <p:cond delay="0"/>
                                  </p:stCondLst>
                                  <p:childTnLst>
                                    <p:anim calcmode="lin" valueType="num">
                                      <p:cBhvr additive="base">
                                        <p:cTn id="262" dur="3000"/>
                                        <p:tgtEl>
                                          <p:spTgt spid="21"/>
                                        </p:tgtEl>
                                        <p:attrNameLst>
                                          <p:attrName>ppt_x</p:attrName>
                                        </p:attrNameLst>
                                      </p:cBhvr>
                                      <p:tavLst>
                                        <p:tav tm="0">
                                          <p:val>
                                            <p:strVal val="ppt_x"/>
                                          </p:val>
                                        </p:tav>
                                        <p:tav tm="100000">
                                          <p:val>
                                            <p:strVal val="0-ppt_w/2"/>
                                          </p:val>
                                        </p:tav>
                                      </p:tavLst>
                                    </p:anim>
                                    <p:anim calcmode="lin" valueType="num">
                                      <p:cBhvr additive="base">
                                        <p:cTn id="263" dur="3000"/>
                                        <p:tgtEl>
                                          <p:spTgt spid="21"/>
                                        </p:tgtEl>
                                        <p:attrNameLst>
                                          <p:attrName>ppt_y</p:attrName>
                                        </p:attrNameLst>
                                      </p:cBhvr>
                                      <p:tavLst>
                                        <p:tav tm="0">
                                          <p:val>
                                            <p:strVal val="ppt_y"/>
                                          </p:val>
                                        </p:tav>
                                        <p:tav tm="100000">
                                          <p:val>
                                            <p:strVal val="0-ppt_h/2"/>
                                          </p:val>
                                        </p:tav>
                                      </p:tavLst>
                                    </p:anim>
                                    <p:set>
                                      <p:cBhvr>
                                        <p:cTn id="264" dur="1" fill="hold">
                                          <p:stCondLst>
                                            <p:cond delay="2999"/>
                                          </p:stCondLst>
                                        </p:cTn>
                                        <p:tgtEl>
                                          <p:spTgt spid="21"/>
                                        </p:tgtEl>
                                        <p:attrNameLst>
                                          <p:attrName>style.visibility</p:attrName>
                                        </p:attrNameLst>
                                      </p:cBhvr>
                                      <p:to>
                                        <p:strVal val="hidden"/>
                                      </p:to>
                                    </p:set>
                                  </p:childTnLst>
                                </p:cTn>
                              </p:par>
                              <p:par>
                                <p:cTn id="265" presetID="2" presetClass="exit" presetSubtype="9" fill="hold" grpId="1" nodeType="withEffect">
                                  <p:stCondLst>
                                    <p:cond delay="0"/>
                                  </p:stCondLst>
                                  <p:childTnLst>
                                    <p:anim calcmode="lin" valueType="num">
                                      <p:cBhvr additive="base">
                                        <p:cTn id="266" dur="3000"/>
                                        <p:tgtEl>
                                          <p:spTgt spid="26"/>
                                        </p:tgtEl>
                                        <p:attrNameLst>
                                          <p:attrName>ppt_x</p:attrName>
                                        </p:attrNameLst>
                                      </p:cBhvr>
                                      <p:tavLst>
                                        <p:tav tm="0">
                                          <p:val>
                                            <p:strVal val="ppt_x"/>
                                          </p:val>
                                        </p:tav>
                                        <p:tav tm="100000">
                                          <p:val>
                                            <p:strVal val="0-ppt_w/2"/>
                                          </p:val>
                                        </p:tav>
                                      </p:tavLst>
                                    </p:anim>
                                    <p:anim calcmode="lin" valueType="num">
                                      <p:cBhvr additive="base">
                                        <p:cTn id="267" dur="3000"/>
                                        <p:tgtEl>
                                          <p:spTgt spid="26"/>
                                        </p:tgtEl>
                                        <p:attrNameLst>
                                          <p:attrName>ppt_y</p:attrName>
                                        </p:attrNameLst>
                                      </p:cBhvr>
                                      <p:tavLst>
                                        <p:tav tm="0">
                                          <p:val>
                                            <p:strVal val="ppt_y"/>
                                          </p:val>
                                        </p:tav>
                                        <p:tav tm="100000">
                                          <p:val>
                                            <p:strVal val="0-ppt_h/2"/>
                                          </p:val>
                                        </p:tav>
                                      </p:tavLst>
                                    </p:anim>
                                    <p:set>
                                      <p:cBhvr>
                                        <p:cTn id="268" dur="1" fill="hold">
                                          <p:stCondLst>
                                            <p:cond delay="2999"/>
                                          </p:stCondLst>
                                        </p:cTn>
                                        <p:tgtEl>
                                          <p:spTgt spid="26"/>
                                        </p:tgtEl>
                                        <p:attrNameLst>
                                          <p:attrName>style.visibility</p:attrName>
                                        </p:attrNameLst>
                                      </p:cBhvr>
                                      <p:to>
                                        <p:strVal val="hidden"/>
                                      </p:to>
                                    </p:set>
                                  </p:childTnLst>
                                </p:cTn>
                              </p:par>
                              <p:par>
                                <p:cTn id="269" presetID="2" presetClass="exit" presetSubtype="9" fill="hold" grpId="1" nodeType="withEffect">
                                  <p:stCondLst>
                                    <p:cond delay="0"/>
                                  </p:stCondLst>
                                  <p:childTnLst>
                                    <p:anim calcmode="lin" valueType="num">
                                      <p:cBhvr additive="base">
                                        <p:cTn id="270" dur="3000"/>
                                        <p:tgtEl>
                                          <p:spTgt spid="29"/>
                                        </p:tgtEl>
                                        <p:attrNameLst>
                                          <p:attrName>ppt_x</p:attrName>
                                        </p:attrNameLst>
                                      </p:cBhvr>
                                      <p:tavLst>
                                        <p:tav tm="0">
                                          <p:val>
                                            <p:strVal val="ppt_x"/>
                                          </p:val>
                                        </p:tav>
                                        <p:tav tm="100000">
                                          <p:val>
                                            <p:strVal val="0-ppt_w/2"/>
                                          </p:val>
                                        </p:tav>
                                      </p:tavLst>
                                    </p:anim>
                                    <p:anim calcmode="lin" valueType="num">
                                      <p:cBhvr additive="base">
                                        <p:cTn id="271" dur="3000"/>
                                        <p:tgtEl>
                                          <p:spTgt spid="29"/>
                                        </p:tgtEl>
                                        <p:attrNameLst>
                                          <p:attrName>ppt_y</p:attrName>
                                        </p:attrNameLst>
                                      </p:cBhvr>
                                      <p:tavLst>
                                        <p:tav tm="0">
                                          <p:val>
                                            <p:strVal val="ppt_y"/>
                                          </p:val>
                                        </p:tav>
                                        <p:tav tm="100000">
                                          <p:val>
                                            <p:strVal val="0-ppt_h/2"/>
                                          </p:val>
                                        </p:tav>
                                      </p:tavLst>
                                    </p:anim>
                                    <p:set>
                                      <p:cBhvr>
                                        <p:cTn id="272" dur="1" fill="hold">
                                          <p:stCondLst>
                                            <p:cond delay="2999"/>
                                          </p:stCondLst>
                                        </p:cTn>
                                        <p:tgtEl>
                                          <p:spTgt spid="29"/>
                                        </p:tgtEl>
                                        <p:attrNameLst>
                                          <p:attrName>style.visibility</p:attrName>
                                        </p:attrNameLst>
                                      </p:cBhvr>
                                      <p:to>
                                        <p:strVal val="hidden"/>
                                      </p:to>
                                    </p:set>
                                  </p:childTnLst>
                                </p:cTn>
                              </p:par>
                              <p:par>
                                <p:cTn id="273" presetID="2" presetClass="exit" presetSubtype="9" fill="hold" grpId="1" nodeType="withEffect">
                                  <p:stCondLst>
                                    <p:cond delay="0"/>
                                  </p:stCondLst>
                                  <p:childTnLst>
                                    <p:anim calcmode="lin" valueType="num">
                                      <p:cBhvr additive="base">
                                        <p:cTn id="274" dur="3000"/>
                                        <p:tgtEl>
                                          <p:spTgt spid="33"/>
                                        </p:tgtEl>
                                        <p:attrNameLst>
                                          <p:attrName>ppt_x</p:attrName>
                                        </p:attrNameLst>
                                      </p:cBhvr>
                                      <p:tavLst>
                                        <p:tav tm="0">
                                          <p:val>
                                            <p:strVal val="ppt_x"/>
                                          </p:val>
                                        </p:tav>
                                        <p:tav tm="100000">
                                          <p:val>
                                            <p:strVal val="0-ppt_w/2"/>
                                          </p:val>
                                        </p:tav>
                                      </p:tavLst>
                                    </p:anim>
                                    <p:anim calcmode="lin" valueType="num">
                                      <p:cBhvr additive="base">
                                        <p:cTn id="275" dur="3000"/>
                                        <p:tgtEl>
                                          <p:spTgt spid="33"/>
                                        </p:tgtEl>
                                        <p:attrNameLst>
                                          <p:attrName>ppt_y</p:attrName>
                                        </p:attrNameLst>
                                      </p:cBhvr>
                                      <p:tavLst>
                                        <p:tav tm="0">
                                          <p:val>
                                            <p:strVal val="ppt_y"/>
                                          </p:val>
                                        </p:tav>
                                        <p:tav tm="100000">
                                          <p:val>
                                            <p:strVal val="0-ppt_h/2"/>
                                          </p:val>
                                        </p:tav>
                                      </p:tavLst>
                                    </p:anim>
                                    <p:set>
                                      <p:cBhvr>
                                        <p:cTn id="276" dur="1" fill="hold">
                                          <p:stCondLst>
                                            <p:cond delay="2999"/>
                                          </p:stCondLst>
                                        </p:cTn>
                                        <p:tgtEl>
                                          <p:spTgt spid="33"/>
                                        </p:tgtEl>
                                        <p:attrNameLst>
                                          <p:attrName>style.visibility</p:attrName>
                                        </p:attrNameLst>
                                      </p:cBhvr>
                                      <p:to>
                                        <p:strVal val="hidden"/>
                                      </p:to>
                                    </p:set>
                                  </p:childTnLst>
                                </p:cTn>
                              </p:par>
                              <p:par>
                                <p:cTn id="277" presetID="2" presetClass="exit" presetSubtype="9" fill="hold" grpId="1" nodeType="withEffect">
                                  <p:stCondLst>
                                    <p:cond delay="0"/>
                                  </p:stCondLst>
                                  <p:childTnLst>
                                    <p:anim calcmode="lin" valueType="num">
                                      <p:cBhvr additive="base">
                                        <p:cTn id="278" dur="3000"/>
                                        <p:tgtEl>
                                          <p:spTgt spid="36"/>
                                        </p:tgtEl>
                                        <p:attrNameLst>
                                          <p:attrName>ppt_x</p:attrName>
                                        </p:attrNameLst>
                                      </p:cBhvr>
                                      <p:tavLst>
                                        <p:tav tm="0">
                                          <p:val>
                                            <p:strVal val="ppt_x"/>
                                          </p:val>
                                        </p:tav>
                                        <p:tav tm="100000">
                                          <p:val>
                                            <p:strVal val="0-ppt_w/2"/>
                                          </p:val>
                                        </p:tav>
                                      </p:tavLst>
                                    </p:anim>
                                    <p:anim calcmode="lin" valueType="num">
                                      <p:cBhvr additive="base">
                                        <p:cTn id="279" dur="3000"/>
                                        <p:tgtEl>
                                          <p:spTgt spid="36"/>
                                        </p:tgtEl>
                                        <p:attrNameLst>
                                          <p:attrName>ppt_y</p:attrName>
                                        </p:attrNameLst>
                                      </p:cBhvr>
                                      <p:tavLst>
                                        <p:tav tm="0">
                                          <p:val>
                                            <p:strVal val="ppt_y"/>
                                          </p:val>
                                        </p:tav>
                                        <p:tav tm="100000">
                                          <p:val>
                                            <p:strVal val="0-ppt_h/2"/>
                                          </p:val>
                                        </p:tav>
                                      </p:tavLst>
                                    </p:anim>
                                    <p:set>
                                      <p:cBhvr>
                                        <p:cTn id="280" dur="1" fill="hold">
                                          <p:stCondLst>
                                            <p:cond delay="2999"/>
                                          </p:stCondLst>
                                        </p:cTn>
                                        <p:tgtEl>
                                          <p:spTgt spid="36"/>
                                        </p:tgtEl>
                                        <p:attrNameLst>
                                          <p:attrName>style.visibility</p:attrName>
                                        </p:attrNameLst>
                                      </p:cBhvr>
                                      <p:to>
                                        <p:strVal val="hidden"/>
                                      </p:to>
                                    </p:set>
                                  </p:childTnLst>
                                </p:cTn>
                              </p:par>
                              <p:par>
                                <p:cTn id="281" presetID="2" presetClass="exit" presetSubtype="9" fill="hold" grpId="1" nodeType="withEffect">
                                  <p:stCondLst>
                                    <p:cond delay="0"/>
                                  </p:stCondLst>
                                  <p:childTnLst>
                                    <p:anim calcmode="lin" valueType="num">
                                      <p:cBhvr additive="base">
                                        <p:cTn id="282" dur="3000"/>
                                        <p:tgtEl>
                                          <p:spTgt spid="40"/>
                                        </p:tgtEl>
                                        <p:attrNameLst>
                                          <p:attrName>ppt_x</p:attrName>
                                        </p:attrNameLst>
                                      </p:cBhvr>
                                      <p:tavLst>
                                        <p:tav tm="0">
                                          <p:val>
                                            <p:strVal val="ppt_x"/>
                                          </p:val>
                                        </p:tav>
                                        <p:tav tm="100000">
                                          <p:val>
                                            <p:strVal val="0-ppt_w/2"/>
                                          </p:val>
                                        </p:tav>
                                      </p:tavLst>
                                    </p:anim>
                                    <p:anim calcmode="lin" valueType="num">
                                      <p:cBhvr additive="base">
                                        <p:cTn id="283" dur="3000"/>
                                        <p:tgtEl>
                                          <p:spTgt spid="40"/>
                                        </p:tgtEl>
                                        <p:attrNameLst>
                                          <p:attrName>ppt_y</p:attrName>
                                        </p:attrNameLst>
                                      </p:cBhvr>
                                      <p:tavLst>
                                        <p:tav tm="0">
                                          <p:val>
                                            <p:strVal val="ppt_y"/>
                                          </p:val>
                                        </p:tav>
                                        <p:tav tm="100000">
                                          <p:val>
                                            <p:strVal val="0-ppt_h/2"/>
                                          </p:val>
                                        </p:tav>
                                      </p:tavLst>
                                    </p:anim>
                                    <p:set>
                                      <p:cBhvr>
                                        <p:cTn id="284" dur="1" fill="hold">
                                          <p:stCondLst>
                                            <p:cond delay="2999"/>
                                          </p:stCondLst>
                                        </p:cTn>
                                        <p:tgtEl>
                                          <p:spTgt spid="40"/>
                                        </p:tgtEl>
                                        <p:attrNameLst>
                                          <p:attrName>style.visibility</p:attrName>
                                        </p:attrNameLst>
                                      </p:cBhvr>
                                      <p:to>
                                        <p:strVal val="hidden"/>
                                      </p:to>
                                    </p:set>
                                  </p:childTnLst>
                                </p:cTn>
                              </p:par>
                              <p:par>
                                <p:cTn id="285" presetID="2" presetClass="exit" presetSubtype="9" fill="hold" grpId="1" nodeType="withEffect">
                                  <p:stCondLst>
                                    <p:cond delay="0"/>
                                  </p:stCondLst>
                                  <p:childTnLst>
                                    <p:anim calcmode="lin" valueType="num">
                                      <p:cBhvr additive="base">
                                        <p:cTn id="286" dur="3000"/>
                                        <p:tgtEl>
                                          <p:spTgt spid="47"/>
                                        </p:tgtEl>
                                        <p:attrNameLst>
                                          <p:attrName>ppt_x</p:attrName>
                                        </p:attrNameLst>
                                      </p:cBhvr>
                                      <p:tavLst>
                                        <p:tav tm="0">
                                          <p:val>
                                            <p:strVal val="ppt_x"/>
                                          </p:val>
                                        </p:tav>
                                        <p:tav tm="100000">
                                          <p:val>
                                            <p:strVal val="0-ppt_w/2"/>
                                          </p:val>
                                        </p:tav>
                                      </p:tavLst>
                                    </p:anim>
                                    <p:anim calcmode="lin" valueType="num">
                                      <p:cBhvr additive="base">
                                        <p:cTn id="287" dur="3000"/>
                                        <p:tgtEl>
                                          <p:spTgt spid="47"/>
                                        </p:tgtEl>
                                        <p:attrNameLst>
                                          <p:attrName>ppt_y</p:attrName>
                                        </p:attrNameLst>
                                      </p:cBhvr>
                                      <p:tavLst>
                                        <p:tav tm="0">
                                          <p:val>
                                            <p:strVal val="ppt_y"/>
                                          </p:val>
                                        </p:tav>
                                        <p:tav tm="100000">
                                          <p:val>
                                            <p:strVal val="0-ppt_h/2"/>
                                          </p:val>
                                        </p:tav>
                                      </p:tavLst>
                                    </p:anim>
                                    <p:set>
                                      <p:cBhvr>
                                        <p:cTn id="288" dur="1" fill="hold">
                                          <p:stCondLst>
                                            <p:cond delay="2999"/>
                                          </p:stCondLst>
                                        </p:cTn>
                                        <p:tgtEl>
                                          <p:spTgt spid="47"/>
                                        </p:tgtEl>
                                        <p:attrNameLst>
                                          <p:attrName>style.visibility</p:attrName>
                                        </p:attrNameLst>
                                      </p:cBhvr>
                                      <p:to>
                                        <p:strVal val="hidden"/>
                                      </p:to>
                                    </p:set>
                                  </p:childTnLst>
                                </p:cTn>
                              </p:par>
                              <p:par>
                                <p:cTn id="289" presetID="2" presetClass="exit" presetSubtype="3" fill="hold" grpId="1" nodeType="withEffect">
                                  <p:stCondLst>
                                    <p:cond delay="0"/>
                                  </p:stCondLst>
                                  <p:childTnLst>
                                    <p:anim calcmode="lin" valueType="num">
                                      <p:cBhvr additive="base">
                                        <p:cTn id="290" dur="3000"/>
                                        <p:tgtEl>
                                          <p:spTgt spid="8"/>
                                        </p:tgtEl>
                                        <p:attrNameLst>
                                          <p:attrName>ppt_x</p:attrName>
                                        </p:attrNameLst>
                                      </p:cBhvr>
                                      <p:tavLst>
                                        <p:tav tm="0">
                                          <p:val>
                                            <p:strVal val="ppt_x"/>
                                          </p:val>
                                        </p:tav>
                                        <p:tav tm="100000">
                                          <p:val>
                                            <p:strVal val="1+ppt_w/2"/>
                                          </p:val>
                                        </p:tav>
                                      </p:tavLst>
                                    </p:anim>
                                    <p:anim calcmode="lin" valueType="num">
                                      <p:cBhvr additive="base">
                                        <p:cTn id="291" dur="3000"/>
                                        <p:tgtEl>
                                          <p:spTgt spid="8"/>
                                        </p:tgtEl>
                                        <p:attrNameLst>
                                          <p:attrName>ppt_y</p:attrName>
                                        </p:attrNameLst>
                                      </p:cBhvr>
                                      <p:tavLst>
                                        <p:tav tm="0">
                                          <p:val>
                                            <p:strVal val="ppt_y"/>
                                          </p:val>
                                        </p:tav>
                                        <p:tav tm="100000">
                                          <p:val>
                                            <p:strVal val="0-ppt_h/2"/>
                                          </p:val>
                                        </p:tav>
                                      </p:tavLst>
                                    </p:anim>
                                    <p:set>
                                      <p:cBhvr>
                                        <p:cTn id="292" dur="1" fill="hold">
                                          <p:stCondLst>
                                            <p:cond delay="2999"/>
                                          </p:stCondLst>
                                        </p:cTn>
                                        <p:tgtEl>
                                          <p:spTgt spid="8"/>
                                        </p:tgtEl>
                                        <p:attrNameLst>
                                          <p:attrName>style.visibility</p:attrName>
                                        </p:attrNameLst>
                                      </p:cBhvr>
                                      <p:to>
                                        <p:strVal val="hidden"/>
                                      </p:to>
                                    </p:set>
                                  </p:childTnLst>
                                </p:cTn>
                              </p:par>
                              <p:par>
                                <p:cTn id="293" presetID="2" presetClass="exit" presetSubtype="3" fill="hold" grpId="1" nodeType="withEffect">
                                  <p:stCondLst>
                                    <p:cond delay="0"/>
                                  </p:stCondLst>
                                  <p:childTnLst>
                                    <p:anim calcmode="lin" valueType="num">
                                      <p:cBhvr additive="base">
                                        <p:cTn id="294" dur="3000"/>
                                        <p:tgtEl>
                                          <p:spTgt spid="14"/>
                                        </p:tgtEl>
                                        <p:attrNameLst>
                                          <p:attrName>ppt_x</p:attrName>
                                        </p:attrNameLst>
                                      </p:cBhvr>
                                      <p:tavLst>
                                        <p:tav tm="0">
                                          <p:val>
                                            <p:strVal val="ppt_x"/>
                                          </p:val>
                                        </p:tav>
                                        <p:tav tm="100000">
                                          <p:val>
                                            <p:strVal val="1+ppt_w/2"/>
                                          </p:val>
                                        </p:tav>
                                      </p:tavLst>
                                    </p:anim>
                                    <p:anim calcmode="lin" valueType="num">
                                      <p:cBhvr additive="base">
                                        <p:cTn id="295" dur="3000"/>
                                        <p:tgtEl>
                                          <p:spTgt spid="14"/>
                                        </p:tgtEl>
                                        <p:attrNameLst>
                                          <p:attrName>ppt_y</p:attrName>
                                        </p:attrNameLst>
                                      </p:cBhvr>
                                      <p:tavLst>
                                        <p:tav tm="0">
                                          <p:val>
                                            <p:strVal val="ppt_y"/>
                                          </p:val>
                                        </p:tav>
                                        <p:tav tm="100000">
                                          <p:val>
                                            <p:strVal val="0-ppt_h/2"/>
                                          </p:val>
                                        </p:tav>
                                      </p:tavLst>
                                    </p:anim>
                                    <p:set>
                                      <p:cBhvr>
                                        <p:cTn id="296" dur="1" fill="hold">
                                          <p:stCondLst>
                                            <p:cond delay="2999"/>
                                          </p:stCondLst>
                                        </p:cTn>
                                        <p:tgtEl>
                                          <p:spTgt spid="14"/>
                                        </p:tgtEl>
                                        <p:attrNameLst>
                                          <p:attrName>style.visibility</p:attrName>
                                        </p:attrNameLst>
                                      </p:cBhvr>
                                      <p:to>
                                        <p:strVal val="hidden"/>
                                      </p:to>
                                    </p:set>
                                  </p:childTnLst>
                                </p:cTn>
                              </p:par>
                              <p:par>
                                <p:cTn id="297" presetID="2" presetClass="exit" presetSubtype="3" fill="hold" grpId="1" nodeType="withEffect">
                                  <p:stCondLst>
                                    <p:cond delay="0"/>
                                  </p:stCondLst>
                                  <p:childTnLst>
                                    <p:anim calcmode="lin" valueType="num">
                                      <p:cBhvr additive="base">
                                        <p:cTn id="298" dur="3000"/>
                                        <p:tgtEl>
                                          <p:spTgt spid="16"/>
                                        </p:tgtEl>
                                        <p:attrNameLst>
                                          <p:attrName>ppt_x</p:attrName>
                                        </p:attrNameLst>
                                      </p:cBhvr>
                                      <p:tavLst>
                                        <p:tav tm="0">
                                          <p:val>
                                            <p:strVal val="ppt_x"/>
                                          </p:val>
                                        </p:tav>
                                        <p:tav tm="100000">
                                          <p:val>
                                            <p:strVal val="1+ppt_w/2"/>
                                          </p:val>
                                        </p:tav>
                                      </p:tavLst>
                                    </p:anim>
                                    <p:anim calcmode="lin" valueType="num">
                                      <p:cBhvr additive="base">
                                        <p:cTn id="299" dur="3000"/>
                                        <p:tgtEl>
                                          <p:spTgt spid="16"/>
                                        </p:tgtEl>
                                        <p:attrNameLst>
                                          <p:attrName>ppt_y</p:attrName>
                                        </p:attrNameLst>
                                      </p:cBhvr>
                                      <p:tavLst>
                                        <p:tav tm="0">
                                          <p:val>
                                            <p:strVal val="ppt_y"/>
                                          </p:val>
                                        </p:tav>
                                        <p:tav tm="100000">
                                          <p:val>
                                            <p:strVal val="0-ppt_h/2"/>
                                          </p:val>
                                        </p:tav>
                                      </p:tavLst>
                                    </p:anim>
                                    <p:set>
                                      <p:cBhvr>
                                        <p:cTn id="300" dur="1" fill="hold">
                                          <p:stCondLst>
                                            <p:cond delay="2999"/>
                                          </p:stCondLst>
                                        </p:cTn>
                                        <p:tgtEl>
                                          <p:spTgt spid="16"/>
                                        </p:tgtEl>
                                        <p:attrNameLst>
                                          <p:attrName>style.visibility</p:attrName>
                                        </p:attrNameLst>
                                      </p:cBhvr>
                                      <p:to>
                                        <p:strVal val="hidden"/>
                                      </p:to>
                                    </p:set>
                                  </p:childTnLst>
                                </p:cTn>
                              </p:par>
                              <p:par>
                                <p:cTn id="301" presetID="2" presetClass="exit" presetSubtype="3" fill="hold" grpId="1" nodeType="withEffect">
                                  <p:stCondLst>
                                    <p:cond delay="0"/>
                                  </p:stCondLst>
                                  <p:childTnLst>
                                    <p:anim calcmode="lin" valueType="num">
                                      <p:cBhvr additive="base">
                                        <p:cTn id="302" dur="3000"/>
                                        <p:tgtEl>
                                          <p:spTgt spid="22"/>
                                        </p:tgtEl>
                                        <p:attrNameLst>
                                          <p:attrName>ppt_x</p:attrName>
                                        </p:attrNameLst>
                                      </p:cBhvr>
                                      <p:tavLst>
                                        <p:tav tm="0">
                                          <p:val>
                                            <p:strVal val="ppt_x"/>
                                          </p:val>
                                        </p:tav>
                                        <p:tav tm="100000">
                                          <p:val>
                                            <p:strVal val="1+ppt_w/2"/>
                                          </p:val>
                                        </p:tav>
                                      </p:tavLst>
                                    </p:anim>
                                    <p:anim calcmode="lin" valueType="num">
                                      <p:cBhvr additive="base">
                                        <p:cTn id="303" dur="3000"/>
                                        <p:tgtEl>
                                          <p:spTgt spid="22"/>
                                        </p:tgtEl>
                                        <p:attrNameLst>
                                          <p:attrName>ppt_y</p:attrName>
                                        </p:attrNameLst>
                                      </p:cBhvr>
                                      <p:tavLst>
                                        <p:tav tm="0">
                                          <p:val>
                                            <p:strVal val="ppt_y"/>
                                          </p:val>
                                        </p:tav>
                                        <p:tav tm="100000">
                                          <p:val>
                                            <p:strVal val="0-ppt_h/2"/>
                                          </p:val>
                                        </p:tav>
                                      </p:tavLst>
                                    </p:anim>
                                    <p:set>
                                      <p:cBhvr>
                                        <p:cTn id="304" dur="1" fill="hold">
                                          <p:stCondLst>
                                            <p:cond delay="2999"/>
                                          </p:stCondLst>
                                        </p:cTn>
                                        <p:tgtEl>
                                          <p:spTgt spid="22"/>
                                        </p:tgtEl>
                                        <p:attrNameLst>
                                          <p:attrName>style.visibility</p:attrName>
                                        </p:attrNameLst>
                                      </p:cBhvr>
                                      <p:to>
                                        <p:strVal val="hidden"/>
                                      </p:to>
                                    </p:set>
                                  </p:childTnLst>
                                </p:cTn>
                              </p:par>
                              <p:par>
                                <p:cTn id="305" presetID="2" presetClass="exit" presetSubtype="3" fill="hold" grpId="1" nodeType="withEffect">
                                  <p:stCondLst>
                                    <p:cond delay="0"/>
                                  </p:stCondLst>
                                  <p:childTnLst>
                                    <p:anim calcmode="lin" valueType="num">
                                      <p:cBhvr additive="base">
                                        <p:cTn id="306" dur="3000"/>
                                        <p:tgtEl>
                                          <p:spTgt spid="27"/>
                                        </p:tgtEl>
                                        <p:attrNameLst>
                                          <p:attrName>ppt_x</p:attrName>
                                        </p:attrNameLst>
                                      </p:cBhvr>
                                      <p:tavLst>
                                        <p:tav tm="0">
                                          <p:val>
                                            <p:strVal val="ppt_x"/>
                                          </p:val>
                                        </p:tav>
                                        <p:tav tm="100000">
                                          <p:val>
                                            <p:strVal val="1+ppt_w/2"/>
                                          </p:val>
                                        </p:tav>
                                      </p:tavLst>
                                    </p:anim>
                                    <p:anim calcmode="lin" valueType="num">
                                      <p:cBhvr additive="base">
                                        <p:cTn id="307" dur="3000"/>
                                        <p:tgtEl>
                                          <p:spTgt spid="27"/>
                                        </p:tgtEl>
                                        <p:attrNameLst>
                                          <p:attrName>ppt_y</p:attrName>
                                        </p:attrNameLst>
                                      </p:cBhvr>
                                      <p:tavLst>
                                        <p:tav tm="0">
                                          <p:val>
                                            <p:strVal val="ppt_y"/>
                                          </p:val>
                                        </p:tav>
                                        <p:tav tm="100000">
                                          <p:val>
                                            <p:strVal val="0-ppt_h/2"/>
                                          </p:val>
                                        </p:tav>
                                      </p:tavLst>
                                    </p:anim>
                                    <p:set>
                                      <p:cBhvr>
                                        <p:cTn id="308" dur="1" fill="hold">
                                          <p:stCondLst>
                                            <p:cond delay="2999"/>
                                          </p:stCondLst>
                                        </p:cTn>
                                        <p:tgtEl>
                                          <p:spTgt spid="27"/>
                                        </p:tgtEl>
                                        <p:attrNameLst>
                                          <p:attrName>style.visibility</p:attrName>
                                        </p:attrNameLst>
                                      </p:cBhvr>
                                      <p:to>
                                        <p:strVal val="hidden"/>
                                      </p:to>
                                    </p:set>
                                  </p:childTnLst>
                                </p:cTn>
                              </p:par>
                              <p:par>
                                <p:cTn id="309" presetID="2" presetClass="exit" presetSubtype="3" fill="hold" grpId="1" nodeType="withEffect">
                                  <p:stCondLst>
                                    <p:cond delay="0"/>
                                  </p:stCondLst>
                                  <p:childTnLst>
                                    <p:anim calcmode="lin" valueType="num">
                                      <p:cBhvr additive="base">
                                        <p:cTn id="310" dur="3000"/>
                                        <p:tgtEl>
                                          <p:spTgt spid="30"/>
                                        </p:tgtEl>
                                        <p:attrNameLst>
                                          <p:attrName>ppt_x</p:attrName>
                                        </p:attrNameLst>
                                      </p:cBhvr>
                                      <p:tavLst>
                                        <p:tav tm="0">
                                          <p:val>
                                            <p:strVal val="ppt_x"/>
                                          </p:val>
                                        </p:tav>
                                        <p:tav tm="100000">
                                          <p:val>
                                            <p:strVal val="1+ppt_w/2"/>
                                          </p:val>
                                        </p:tav>
                                      </p:tavLst>
                                    </p:anim>
                                    <p:anim calcmode="lin" valueType="num">
                                      <p:cBhvr additive="base">
                                        <p:cTn id="311" dur="3000"/>
                                        <p:tgtEl>
                                          <p:spTgt spid="30"/>
                                        </p:tgtEl>
                                        <p:attrNameLst>
                                          <p:attrName>ppt_y</p:attrName>
                                        </p:attrNameLst>
                                      </p:cBhvr>
                                      <p:tavLst>
                                        <p:tav tm="0">
                                          <p:val>
                                            <p:strVal val="ppt_y"/>
                                          </p:val>
                                        </p:tav>
                                        <p:tav tm="100000">
                                          <p:val>
                                            <p:strVal val="0-ppt_h/2"/>
                                          </p:val>
                                        </p:tav>
                                      </p:tavLst>
                                    </p:anim>
                                    <p:set>
                                      <p:cBhvr>
                                        <p:cTn id="312" dur="1" fill="hold">
                                          <p:stCondLst>
                                            <p:cond delay="2999"/>
                                          </p:stCondLst>
                                        </p:cTn>
                                        <p:tgtEl>
                                          <p:spTgt spid="30"/>
                                        </p:tgtEl>
                                        <p:attrNameLst>
                                          <p:attrName>style.visibility</p:attrName>
                                        </p:attrNameLst>
                                      </p:cBhvr>
                                      <p:to>
                                        <p:strVal val="hidden"/>
                                      </p:to>
                                    </p:set>
                                  </p:childTnLst>
                                </p:cTn>
                              </p:par>
                              <p:par>
                                <p:cTn id="313" presetID="2" presetClass="exit" presetSubtype="3" fill="hold" grpId="1" nodeType="withEffect">
                                  <p:stCondLst>
                                    <p:cond delay="0"/>
                                  </p:stCondLst>
                                  <p:childTnLst>
                                    <p:anim calcmode="lin" valueType="num">
                                      <p:cBhvr additive="base">
                                        <p:cTn id="314" dur="3000"/>
                                        <p:tgtEl>
                                          <p:spTgt spid="34"/>
                                        </p:tgtEl>
                                        <p:attrNameLst>
                                          <p:attrName>ppt_x</p:attrName>
                                        </p:attrNameLst>
                                      </p:cBhvr>
                                      <p:tavLst>
                                        <p:tav tm="0">
                                          <p:val>
                                            <p:strVal val="ppt_x"/>
                                          </p:val>
                                        </p:tav>
                                        <p:tav tm="100000">
                                          <p:val>
                                            <p:strVal val="1+ppt_w/2"/>
                                          </p:val>
                                        </p:tav>
                                      </p:tavLst>
                                    </p:anim>
                                    <p:anim calcmode="lin" valueType="num">
                                      <p:cBhvr additive="base">
                                        <p:cTn id="315" dur="3000"/>
                                        <p:tgtEl>
                                          <p:spTgt spid="34"/>
                                        </p:tgtEl>
                                        <p:attrNameLst>
                                          <p:attrName>ppt_y</p:attrName>
                                        </p:attrNameLst>
                                      </p:cBhvr>
                                      <p:tavLst>
                                        <p:tav tm="0">
                                          <p:val>
                                            <p:strVal val="ppt_y"/>
                                          </p:val>
                                        </p:tav>
                                        <p:tav tm="100000">
                                          <p:val>
                                            <p:strVal val="0-ppt_h/2"/>
                                          </p:val>
                                        </p:tav>
                                      </p:tavLst>
                                    </p:anim>
                                    <p:set>
                                      <p:cBhvr>
                                        <p:cTn id="316" dur="1" fill="hold">
                                          <p:stCondLst>
                                            <p:cond delay="2999"/>
                                          </p:stCondLst>
                                        </p:cTn>
                                        <p:tgtEl>
                                          <p:spTgt spid="34"/>
                                        </p:tgtEl>
                                        <p:attrNameLst>
                                          <p:attrName>style.visibility</p:attrName>
                                        </p:attrNameLst>
                                      </p:cBhvr>
                                      <p:to>
                                        <p:strVal val="hidden"/>
                                      </p:to>
                                    </p:set>
                                  </p:childTnLst>
                                </p:cTn>
                              </p:par>
                              <p:par>
                                <p:cTn id="317" presetID="2" presetClass="exit" presetSubtype="3" fill="hold" grpId="1" nodeType="withEffect">
                                  <p:stCondLst>
                                    <p:cond delay="0"/>
                                  </p:stCondLst>
                                  <p:childTnLst>
                                    <p:anim calcmode="lin" valueType="num">
                                      <p:cBhvr additive="base">
                                        <p:cTn id="318" dur="3000"/>
                                        <p:tgtEl>
                                          <p:spTgt spid="39"/>
                                        </p:tgtEl>
                                        <p:attrNameLst>
                                          <p:attrName>ppt_x</p:attrName>
                                        </p:attrNameLst>
                                      </p:cBhvr>
                                      <p:tavLst>
                                        <p:tav tm="0">
                                          <p:val>
                                            <p:strVal val="ppt_x"/>
                                          </p:val>
                                        </p:tav>
                                        <p:tav tm="100000">
                                          <p:val>
                                            <p:strVal val="1+ppt_w/2"/>
                                          </p:val>
                                        </p:tav>
                                      </p:tavLst>
                                    </p:anim>
                                    <p:anim calcmode="lin" valueType="num">
                                      <p:cBhvr additive="base">
                                        <p:cTn id="319" dur="3000"/>
                                        <p:tgtEl>
                                          <p:spTgt spid="39"/>
                                        </p:tgtEl>
                                        <p:attrNameLst>
                                          <p:attrName>ppt_y</p:attrName>
                                        </p:attrNameLst>
                                      </p:cBhvr>
                                      <p:tavLst>
                                        <p:tav tm="0">
                                          <p:val>
                                            <p:strVal val="ppt_y"/>
                                          </p:val>
                                        </p:tav>
                                        <p:tav tm="100000">
                                          <p:val>
                                            <p:strVal val="0-ppt_h/2"/>
                                          </p:val>
                                        </p:tav>
                                      </p:tavLst>
                                    </p:anim>
                                    <p:set>
                                      <p:cBhvr>
                                        <p:cTn id="320" dur="1" fill="hold">
                                          <p:stCondLst>
                                            <p:cond delay="2999"/>
                                          </p:stCondLst>
                                        </p:cTn>
                                        <p:tgtEl>
                                          <p:spTgt spid="39"/>
                                        </p:tgtEl>
                                        <p:attrNameLst>
                                          <p:attrName>style.visibility</p:attrName>
                                        </p:attrNameLst>
                                      </p:cBhvr>
                                      <p:to>
                                        <p:strVal val="hidden"/>
                                      </p:to>
                                    </p:set>
                                  </p:childTnLst>
                                </p:cTn>
                              </p:par>
                              <p:par>
                                <p:cTn id="321" presetID="2" presetClass="exit" presetSubtype="3" fill="hold" grpId="1" nodeType="withEffect">
                                  <p:stCondLst>
                                    <p:cond delay="0"/>
                                  </p:stCondLst>
                                  <p:childTnLst>
                                    <p:anim calcmode="lin" valueType="num">
                                      <p:cBhvr additive="base">
                                        <p:cTn id="322" dur="3000"/>
                                        <p:tgtEl>
                                          <p:spTgt spid="42"/>
                                        </p:tgtEl>
                                        <p:attrNameLst>
                                          <p:attrName>ppt_x</p:attrName>
                                        </p:attrNameLst>
                                      </p:cBhvr>
                                      <p:tavLst>
                                        <p:tav tm="0">
                                          <p:val>
                                            <p:strVal val="ppt_x"/>
                                          </p:val>
                                        </p:tav>
                                        <p:tav tm="100000">
                                          <p:val>
                                            <p:strVal val="1+ppt_w/2"/>
                                          </p:val>
                                        </p:tav>
                                      </p:tavLst>
                                    </p:anim>
                                    <p:anim calcmode="lin" valueType="num">
                                      <p:cBhvr additive="base">
                                        <p:cTn id="323" dur="3000"/>
                                        <p:tgtEl>
                                          <p:spTgt spid="42"/>
                                        </p:tgtEl>
                                        <p:attrNameLst>
                                          <p:attrName>ppt_y</p:attrName>
                                        </p:attrNameLst>
                                      </p:cBhvr>
                                      <p:tavLst>
                                        <p:tav tm="0">
                                          <p:val>
                                            <p:strVal val="ppt_y"/>
                                          </p:val>
                                        </p:tav>
                                        <p:tav tm="100000">
                                          <p:val>
                                            <p:strVal val="0-ppt_h/2"/>
                                          </p:val>
                                        </p:tav>
                                      </p:tavLst>
                                    </p:anim>
                                    <p:set>
                                      <p:cBhvr>
                                        <p:cTn id="324" dur="1" fill="hold">
                                          <p:stCondLst>
                                            <p:cond delay="2999"/>
                                          </p:stCondLst>
                                        </p:cTn>
                                        <p:tgtEl>
                                          <p:spTgt spid="42"/>
                                        </p:tgtEl>
                                        <p:attrNameLst>
                                          <p:attrName>style.visibility</p:attrName>
                                        </p:attrNameLst>
                                      </p:cBhvr>
                                      <p:to>
                                        <p:strVal val="hidden"/>
                                      </p:to>
                                    </p:set>
                                  </p:childTnLst>
                                </p:cTn>
                              </p:par>
                              <p:par>
                                <p:cTn id="325" presetID="2" presetClass="exit" presetSubtype="3" fill="hold" grpId="1" nodeType="withEffect">
                                  <p:stCondLst>
                                    <p:cond delay="0"/>
                                  </p:stCondLst>
                                  <p:childTnLst>
                                    <p:anim calcmode="lin" valueType="num">
                                      <p:cBhvr additive="base">
                                        <p:cTn id="326" dur="3000"/>
                                        <p:tgtEl>
                                          <p:spTgt spid="44"/>
                                        </p:tgtEl>
                                        <p:attrNameLst>
                                          <p:attrName>ppt_x</p:attrName>
                                        </p:attrNameLst>
                                      </p:cBhvr>
                                      <p:tavLst>
                                        <p:tav tm="0">
                                          <p:val>
                                            <p:strVal val="ppt_x"/>
                                          </p:val>
                                        </p:tav>
                                        <p:tav tm="100000">
                                          <p:val>
                                            <p:strVal val="1+ppt_w/2"/>
                                          </p:val>
                                        </p:tav>
                                      </p:tavLst>
                                    </p:anim>
                                    <p:anim calcmode="lin" valueType="num">
                                      <p:cBhvr additive="base">
                                        <p:cTn id="327" dur="3000"/>
                                        <p:tgtEl>
                                          <p:spTgt spid="44"/>
                                        </p:tgtEl>
                                        <p:attrNameLst>
                                          <p:attrName>ppt_y</p:attrName>
                                        </p:attrNameLst>
                                      </p:cBhvr>
                                      <p:tavLst>
                                        <p:tav tm="0">
                                          <p:val>
                                            <p:strVal val="ppt_y"/>
                                          </p:val>
                                        </p:tav>
                                        <p:tav tm="100000">
                                          <p:val>
                                            <p:strVal val="0-ppt_h/2"/>
                                          </p:val>
                                        </p:tav>
                                      </p:tavLst>
                                    </p:anim>
                                    <p:set>
                                      <p:cBhvr>
                                        <p:cTn id="328" dur="1" fill="hold">
                                          <p:stCondLst>
                                            <p:cond delay="2999"/>
                                          </p:stCondLst>
                                        </p:cTn>
                                        <p:tgtEl>
                                          <p:spTgt spid="44"/>
                                        </p:tgtEl>
                                        <p:attrNameLst>
                                          <p:attrName>style.visibility</p:attrName>
                                        </p:attrNameLst>
                                      </p:cBhvr>
                                      <p:to>
                                        <p:strVal val="hidden"/>
                                      </p:to>
                                    </p:set>
                                  </p:childTnLst>
                                </p:cTn>
                              </p:par>
                              <p:par>
                                <p:cTn id="329" presetID="5" presetClass="exit" presetSubtype="10" fill="hold" grpId="3" nodeType="withEffect">
                                  <p:stCondLst>
                                    <p:cond delay="0"/>
                                  </p:stCondLst>
                                  <p:childTnLst>
                                    <p:animEffect transition="out" filter="checkerboard(across)">
                                      <p:cBhvr>
                                        <p:cTn id="330" dur="3000"/>
                                        <p:tgtEl>
                                          <p:spTgt spid="6"/>
                                        </p:tgtEl>
                                      </p:cBhvr>
                                    </p:animEffect>
                                    <p:set>
                                      <p:cBhvr>
                                        <p:cTn id="331" dur="1" fill="hold">
                                          <p:stCondLst>
                                            <p:cond delay="2999"/>
                                          </p:stCondLst>
                                        </p:cTn>
                                        <p:tgtEl>
                                          <p:spTgt spid="6"/>
                                        </p:tgtEl>
                                        <p:attrNameLst>
                                          <p:attrName>style.visibility</p:attrName>
                                        </p:attrNameLst>
                                      </p:cBhvr>
                                      <p:to>
                                        <p:strVal val="hidden"/>
                                      </p:to>
                                    </p:set>
                                  </p:childTnLst>
                                </p:cTn>
                              </p:par>
                              <p:par>
                                <p:cTn id="332" presetID="5" presetClass="exit" presetSubtype="10" fill="hold" grpId="2" nodeType="withEffect">
                                  <p:stCondLst>
                                    <p:cond delay="0"/>
                                  </p:stCondLst>
                                  <p:childTnLst>
                                    <p:animEffect transition="out" filter="checkerboard(across)">
                                      <p:cBhvr>
                                        <p:cTn id="333" dur="3000"/>
                                        <p:tgtEl>
                                          <p:spTgt spid="8"/>
                                        </p:tgtEl>
                                      </p:cBhvr>
                                    </p:animEffect>
                                    <p:set>
                                      <p:cBhvr>
                                        <p:cTn id="334" dur="1" fill="hold">
                                          <p:stCondLst>
                                            <p:cond delay="2999"/>
                                          </p:stCondLst>
                                        </p:cTn>
                                        <p:tgtEl>
                                          <p:spTgt spid="8"/>
                                        </p:tgtEl>
                                        <p:attrNameLst>
                                          <p:attrName>style.visibility</p:attrName>
                                        </p:attrNameLst>
                                      </p:cBhvr>
                                      <p:to>
                                        <p:strVal val="hidden"/>
                                      </p:to>
                                    </p:set>
                                  </p:childTnLst>
                                </p:cTn>
                              </p:par>
                              <p:par>
                                <p:cTn id="335" presetID="5" presetClass="exit" presetSubtype="10" fill="hold" grpId="2" nodeType="withEffect">
                                  <p:stCondLst>
                                    <p:cond delay="0"/>
                                  </p:stCondLst>
                                  <p:childTnLst>
                                    <p:animEffect transition="out" filter="checkerboard(across)">
                                      <p:cBhvr>
                                        <p:cTn id="336" dur="3000"/>
                                        <p:tgtEl>
                                          <p:spTgt spid="11"/>
                                        </p:tgtEl>
                                      </p:cBhvr>
                                    </p:animEffect>
                                    <p:set>
                                      <p:cBhvr>
                                        <p:cTn id="337" dur="1" fill="hold">
                                          <p:stCondLst>
                                            <p:cond delay="2999"/>
                                          </p:stCondLst>
                                        </p:cTn>
                                        <p:tgtEl>
                                          <p:spTgt spid="11"/>
                                        </p:tgtEl>
                                        <p:attrNameLst>
                                          <p:attrName>style.visibility</p:attrName>
                                        </p:attrNameLst>
                                      </p:cBhvr>
                                      <p:to>
                                        <p:strVal val="hidden"/>
                                      </p:to>
                                    </p:set>
                                  </p:childTnLst>
                                </p:cTn>
                              </p:par>
                              <p:par>
                                <p:cTn id="338" presetID="5" presetClass="exit" presetSubtype="10" fill="hold" grpId="2" nodeType="withEffect">
                                  <p:stCondLst>
                                    <p:cond delay="0"/>
                                  </p:stCondLst>
                                  <p:childTnLst>
                                    <p:animEffect transition="out" filter="checkerboard(across)">
                                      <p:cBhvr>
                                        <p:cTn id="339" dur="3000"/>
                                        <p:tgtEl>
                                          <p:spTgt spid="14"/>
                                        </p:tgtEl>
                                      </p:cBhvr>
                                    </p:animEffect>
                                    <p:set>
                                      <p:cBhvr>
                                        <p:cTn id="340" dur="1" fill="hold">
                                          <p:stCondLst>
                                            <p:cond delay="2999"/>
                                          </p:stCondLst>
                                        </p:cTn>
                                        <p:tgtEl>
                                          <p:spTgt spid="14"/>
                                        </p:tgtEl>
                                        <p:attrNameLst>
                                          <p:attrName>style.visibility</p:attrName>
                                        </p:attrNameLst>
                                      </p:cBhvr>
                                      <p:to>
                                        <p:strVal val="hidden"/>
                                      </p:to>
                                    </p:set>
                                  </p:childTnLst>
                                </p:cTn>
                              </p:par>
                              <p:par>
                                <p:cTn id="341" presetID="5" presetClass="exit" presetSubtype="10" fill="hold" grpId="2" nodeType="withEffect">
                                  <p:stCondLst>
                                    <p:cond delay="0"/>
                                  </p:stCondLst>
                                  <p:childTnLst>
                                    <p:animEffect transition="out" filter="checkerboard(across)">
                                      <p:cBhvr>
                                        <p:cTn id="342" dur="3000"/>
                                        <p:tgtEl>
                                          <p:spTgt spid="16"/>
                                        </p:tgtEl>
                                      </p:cBhvr>
                                    </p:animEffect>
                                    <p:set>
                                      <p:cBhvr>
                                        <p:cTn id="343" dur="1" fill="hold">
                                          <p:stCondLst>
                                            <p:cond delay="2999"/>
                                          </p:stCondLst>
                                        </p:cTn>
                                        <p:tgtEl>
                                          <p:spTgt spid="16"/>
                                        </p:tgtEl>
                                        <p:attrNameLst>
                                          <p:attrName>style.visibility</p:attrName>
                                        </p:attrNameLst>
                                      </p:cBhvr>
                                      <p:to>
                                        <p:strVal val="hidden"/>
                                      </p:to>
                                    </p:set>
                                  </p:childTnLst>
                                </p:cTn>
                              </p:par>
                              <p:par>
                                <p:cTn id="344" presetID="5" presetClass="exit" presetSubtype="10" fill="hold" grpId="2" nodeType="withEffect">
                                  <p:stCondLst>
                                    <p:cond delay="0"/>
                                  </p:stCondLst>
                                  <p:childTnLst>
                                    <p:animEffect transition="out" filter="checkerboard(across)">
                                      <p:cBhvr>
                                        <p:cTn id="345" dur="3000"/>
                                        <p:tgtEl>
                                          <p:spTgt spid="17"/>
                                        </p:tgtEl>
                                      </p:cBhvr>
                                    </p:animEffect>
                                    <p:set>
                                      <p:cBhvr>
                                        <p:cTn id="346" dur="1" fill="hold">
                                          <p:stCondLst>
                                            <p:cond delay="2999"/>
                                          </p:stCondLst>
                                        </p:cTn>
                                        <p:tgtEl>
                                          <p:spTgt spid="17"/>
                                        </p:tgtEl>
                                        <p:attrNameLst>
                                          <p:attrName>style.visibility</p:attrName>
                                        </p:attrNameLst>
                                      </p:cBhvr>
                                      <p:to>
                                        <p:strVal val="hidden"/>
                                      </p:to>
                                    </p:set>
                                  </p:childTnLst>
                                </p:cTn>
                              </p:par>
                              <p:par>
                                <p:cTn id="347" presetID="5" presetClass="exit" presetSubtype="10" fill="hold" grpId="2" nodeType="withEffect">
                                  <p:stCondLst>
                                    <p:cond delay="0"/>
                                  </p:stCondLst>
                                  <p:childTnLst>
                                    <p:animEffect transition="out" filter="checkerboard(across)">
                                      <p:cBhvr>
                                        <p:cTn id="348" dur="3000"/>
                                        <p:tgtEl>
                                          <p:spTgt spid="20"/>
                                        </p:tgtEl>
                                      </p:cBhvr>
                                    </p:animEffect>
                                    <p:set>
                                      <p:cBhvr>
                                        <p:cTn id="349" dur="1" fill="hold">
                                          <p:stCondLst>
                                            <p:cond delay="2999"/>
                                          </p:stCondLst>
                                        </p:cTn>
                                        <p:tgtEl>
                                          <p:spTgt spid="20"/>
                                        </p:tgtEl>
                                        <p:attrNameLst>
                                          <p:attrName>style.visibility</p:attrName>
                                        </p:attrNameLst>
                                      </p:cBhvr>
                                      <p:to>
                                        <p:strVal val="hidden"/>
                                      </p:to>
                                    </p:set>
                                  </p:childTnLst>
                                </p:cTn>
                              </p:par>
                              <p:par>
                                <p:cTn id="350" presetID="5" presetClass="exit" presetSubtype="10" fill="hold" grpId="2" nodeType="withEffect">
                                  <p:stCondLst>
                                    <p:cond delay="0"/>
                                  </p:stCondLst>
                                  <p:childTnLst>
                                    <p:animEffect transition="out" filter="checkerboard(across)">
                                      <p:cBhvr>
                                        <p:cTn id="351" dur="3000"/>
                                        <p:tgtEl>
                                          <p:spTgt spid="22"/>
                                        </p:tgtEl>
                                      </p:cBhvr>
                                    </p:animEffect>
                                    <p:set>
                                      <p:cBhvr>
                                        <p:cTn id="352" dur="1" fill="hold">
                                          <p:stCondLst>
                                            <p:cond delay="2999"/>
                                          </p:stCondLst>
                                        </p:cTn>
                                        <p:tgtEl>
                                          <p:spTgt spid="22"/>
                                        </p:tgtEl>
                                        <p:attrNameLst>
                                          <p:attrName>style.visibility</p:attrName>
                                        </p:attrNameLst>
                                      </p:cBhvr>
                                      <p:to>
                                        <p:strVal val="hidden"/>
                                      </p:to>
                                    </p:set>
                                  </p:childTnLst>
                                </p:cTn>
                              </p:par>
                              <p:par>
                                <p:cTn id="353" presetID="5" presetClass="exit" presetSubtype="10" fill="hold" grpId="2" nodeType="withEffect">
                                  <p:stCondLst>
                                    <p:cond delay="0"/>
                                  </p:stCondLst>
                                  <p:childTnLst>
                                    <p:animEffect transition="out" filter="checkerboard(across)">
                                      <p:cBhvr>
                                        <p:cTn id="354" dur="3000"/>
                                        <p:tgtEl>
                                          <p:spTgt spid="24"/>
                                        </p:tgtEl>
                                      </p:cBhvr>
                                    </p:animEffect>
                                    <p:set>
                                      <p:cBhvr>
                                        <p:cTn id="355" dur="1" fill="hold">
                                          <p:stCondLst>
                                            <p:cond delay="2999"/>
                                          </p:stCondLst>
                                        </p:cTn>
                                        <p:tgtEl>
                                          <p:spTgt spid="24"/>
                                        </p:tgtEl>
                                        <p:attrNameLst>
                                          <p:attrName>style.visibility</p:attrName>
                                        </p:attrNameLst>
                                      </p:cBhvr>
                                      <p:to>
                                        <p:strVal val="hidden"/>
                                      </p:to>
                                    </p:set>
                                  </p:childTnLst>
                                </p:cTn>
                              </p:par>
                              <p:par>
                                <p:cTn id="356" presetID="5" presetClass="exit" presetSubtype="10" fill="hold" grpId="2" nodeType="withEffect">
                                  <p:stCondLst>
                                    <p:cond delay="0"/>
                                  </p:stCondLst>
                                  <p:childTnLst>
                                    <p:animEffect transition="out" filter="checkerboard(across)">
                                      <p:cBhvr>
                                        <p:cTn id="357" dur="3000"/>
                                        <p:tgtEl>
                                          <p:spTgt spid="27"/>
                                        </p:tgtEl>
                                      </p:cBhvr>
                                    </p:animEffect>
                                    <p:set>
                                      <p:cBhvr>
                                        <p:cTn id="358" dur="1" fill="hold">
                                          <p:stCondLst>
                                            <p:cond delay="2999"/>
                                          </p:stCondLst>
                                        </p:cTn>
                                        <p:tgtEl>
                                          <p:spTgt spid="27"/>
                                        </p:tgtEl>
                                        <p:attrNameLst>
                                          <p:attrName>style.visibility</p:attrName>
                                        </p:attrNameLst>
                                      </p:cBhvr>
                                      <p:to>
                                        <p:strVal val="hidden"/>
                                      </p:to>
                                    </p:set>
                                  </p:childTnLst>
                                </p:cTn>
                              </p:par>
                              <p:par>
                                <p:cTn id="359" presetID="5" presetClass="exit" presetSubtype="10" fill="hold" grpId="2" nodeType="withEffect">
                                  <p:stCondLst>
                                    <p:cond delay="0"/>
                                  </p:stCondLst>
                                  <p:childTnLst>
                                    <p:animEffect transition="out" filter="checkerboard(across)">
                                      <p:cBhvr>
                                        <p:cTn id="360" dur="3000"/>
                                        <p:tgtEl>
                                          <p:spTgt spid="28"/>
                                        </p:tgtEl>
                                      </p:cBhvr>
                                    </p:animEffect>
                                    <p:set>
                                      <p:cBhvr>
                                        <p:cTn id="361" dur="1" fill="hold">
                                          <p:stCondLst>
                                            <p:cond delay="2999"/>
                                          </p:stCondLst>
                                        </p:cTn>
                                        <p:tgtEl>
                                          <p:spTgt spid="28"/>
                                        </p:tgtEl>
                                        <p:attrNameLst>
                                          <p:attrName>style.visibility</p:attrName>
                                        </p:attrNameLst>
                                      </p:cBhvr>
                                      <p:to>
                                        <p:strVal val="hidden"/>
                                      </p:to>
                                    </p:set>
                                  </p:childTnLst>
                                </p:cTn>
                              </p:par>
                              <p:par>
                                <p:cTn id="362" presetID="5" presetClass="exit" presetSubtype="10" fill="hold" grpId="2" nodeType="withEffect">
                                  <p:stCondLst>
                                    <p:cond delay="0"/>
                                  </p:stCondLst>
                                  <p:childTnLst>
                                    <p:animEffect transition="out" filter="checkerboard(across)">
                                      <p:cBhvr>
                                        <p:cTn id="363" dur="3000"/>
                                        <p:tgtEl>
                                          <p:spTgt spid="30"/>
                                        </p:tgtEl>
                                      </p:cBhvr>
                                    </p:animEffect>
                                    <p:set>
                                      <p:cBhvr>
                                        <p:cTn id="364" dur="1" fill="hold">
                                          <p:stCondLst>
                                            <p:cond delay="2999"/>
                                          </p:stCondLst>
                                        </p:cTn>
                                        <p:tgtEl>
                                          <p:spTgt spid="30"/>
                                        </p:tgtEl>
                                        <p:attrNameLst>
                                          <p:attrName>style.visibility</p:attrName>
                                        </p:attrNameLst>
                                      </p:cBhvr>
                                      <p:to>
                                        <p:strVal val="hidden"/>
                                      </p:to>
                                    </p:set>
                                  </p:childTnLst>
                                </p:cTn>
                              </p:par>
                              <p:par>
                                <p:cTn id="365" presetID="5" presetClass="exit" presetSubtype="10" fill="hold" grpId="2" nodeType="withEffect">
                                  <p:stCondLst>
                                    <p:cond delay="0"/>
                                  </p:stCondLst>
                                  <p:childTnLst>
                                    <p:animEffect transition="out" filter="checkerboard(across)">
                                      <p:cBhvr>
                                        <p:cTn id="366" dur="3000"/>
                                        <p:tgtEl>
                                          <p:spTgt spid="32"/>
                                        </p:tgtEl>
                                      </p:cBhvr>
                                    </p:animEffect>
                                    <p:set>
                                      <p:cBhvr>
                                        <p:cTn id="367" dur="1" fill="hold">
                                          <p:stCondLst>
                                            <p:cond delay="2999"/>
                                          </p:stCondLst>
                                        </p:cTn>
                                        <p:tgtEl>
                                          <p:spTgt spid="32"/>
                                        </p:tgtEl>
                                        <p:attrNameLst>
                                          <p:attrName>style.visibility</p:attrName>
                                        </p:attrNameLst>
                                      </p:cBhvr>
                                      <p:to>
                                        <p:strVal val="hidden"/>
                                      </p:to>
                                    </p:set>
                                  </p:childTnLst>
                                </p:cTn>
                              </p:par>
                              <p:par>
                                <p:cTn id="368" presetID="5" presetClass="exit" presetSubtype="10" fill="hold" grpId="2" nodeType="withEffect">
                                  <p:stCondLst>
                                    <p:cond delay="0"/>
                                  </p:stCondLst>
                                  <p:childTnLst>
                                    <p:animEffect transition="out" filter="checkerboard(across)">
                                      <p:cBhvr>
                                        <p:cTn id="369" dur="3000"/>
                                        <p:tgtEl>
                                          <p:spTgt spid="34"/>
                                        </p:tgtEl>
                                      </p:cBhvr>
                                    </p:animEffect>
                                    <p:set>
                                      <p:cBhvr>
                                        <p:cTn id="370" dur="1" fill="hold">
                                          <p:stCondLst>
                                            <p:cond delay="2999"/>
                                          </p:stCondLst>
                                        </p:cTn>
                                        <p:tgtEl>
                                          <p:spTgt spid="34"/>
                                        </p:tgtEl>
                                        <p:attrNameLst>
                                          <p:attrName>style.visibility</p:attrName>
                                        </p:attrNameLst>
                                      </p:cBhvr>
                                      <p:to>
                                        <p:strVal val="hidden"/>
                                      </p:to>
                                    </p:set>
                                  </p:childTnLst>
                                </p:cTn>
                              </p:par>
                              <p:par>
                                <p:cTn id="371" presetID="5" presetClass="exit" presetSubtype="10" fill="hold" grpId="2" nodeType="withEffect">
                                  <p:stCondLst>
                                    <p:cond delay="0"/>
                                  </p:stCondLst>
                                  <p:childTnLst>
                                    <p:animEffect transition="out" filter="checkerboard(across)">
                                      <p:cBhvr>
                                        <p:cTn id="372" dur="3000"/>
                                        <p:tgtEl>
                                          <p:spTgt spid="37"/>
                                        </p:tgtEl>
                                      </p:cBhvr>
                                    </p:animEffect>
                                    <p:set>
                                      <p:cBhvr>
                                        <p:cTn id="373" dur="1" fill="hold">
                                          <p:stCondLst>
                                            <p:cond delay="2999"/>
                                          </p:stCondLst>
                                        </p:cTn>
                                        <p:tgtEl>
                                          <p:spTgt spid="37"/>
                                        </p:tgtEl>
                                        <p:attrNameLst>
                                          <p:attrName>style.visibility</p:attrName>
                                        </p:attrNameLst>
                                      </p:cBhvr>
                                      <p:to>
                                        <p:strVal val="hidden"/>
                                      </p:to>
                                    </p:set>
                                  </p:childTnLst>
                                </p:cTn>
                              </p:par>
                              <p:par>
                                <p:cTn id="374" presetID="5" presetClass="exit" presetSubtype="10" fill="hold" grpId="2" nodeType="withEffect">
                                  <p:stCondLst>
                                    <p:cond delay="0"/>
                                  </p:stCondLst>
                                  <p:childTnLst>
                                    <p:animEffect transition="out" filter="checkerboard(across)">
                                      <p:cBhvr>
                                        <p:cTn id="375" dur="3000"/>
                                        <p:tgtEl>
                                          <p:spTgt spid="39"/>
                                        </p:tgtEl>
                                      </p:cBhvr>
                                    </p:animEffect>
                                    <p:set>
                                      <p:cBhvr>
                                        <p:cTn id="376" dur="1" fill="hold">
                                          <p:stCondLst>
                                            <p:cond delay="2999"/>
                                          </p:stCondLst>
                                        </p:cTn>
                                        <p:tgtEl>
                                          <p:spTgt spid="39"/>
                                        </p:tgtEl>
                                        <p:attrNameLst>
                                          <p:attrName>style.visibility</p:attrName>
                                        </p:attrNameLst>
                                      </p:cBhvr>
                                      <p:to>
                                        <p:strVal val="hidden"/>
                                      </p:to>
                                    </p:set>
                                  </p:childTnLst>
                                </p:cTn>
                              </p:par>
                              <p:par>
                                <p:cTn id="377" presetID="5" presetClass="exit" presetSubtype="10" fill="hold" grpId="2" nodeType="withEffect">
                                  <p:stCondLst>
                                    <p:cond delay="0"/>
                                  </p:stCondLst>
                                  <p:childTnLst>
                                    <p:animEffect transition="out" filter="checkerboard(across)">
                                      <p:cBhvr>
                                        <p:cTn id="378" dur="3000"/>
                                        <p:tgtEl>
                                          <p:spTgt spid="41"/>
                                        </p:tgtEl>
                                      </p:cBhvr>
                                    </p:animEffect>
                                    <p:set>
                                      <p:cBhvr>
                                        <p:cTn id="379" dur="1" fill="hold">
                                          <p:stCondLst>
                                            <p:cond delay="2999"/>
                                          </p:stCondLst>
                                        </p:cTn>
                                        <p:tgtEl>
                                          <p:spTgt spid="41"/>
                                        </p:tgtEl>
                                        <p:attrNameLst>
                                          <p:attrName>style.visibility</p:attrName>
                                        </p:attrNameLst>
                                      </p:cBhvr>
                                      <p:to>
                                        <p:strVal val="hidden"/>
                                      </p:to>
                                    </p:set>
                                  </p:childTnLst>
                                </p:cTn>
                              </p:par>
                              <p:par>
                                <p:cTn id="380" presetID="5" presetClass="exit" presetSubtype="10" fill="hold" grpId="2" nodeType="withEffect">
                                  <p:stCondLst>
                                    <p:cond delay="0"/>
                                  </p:stCondLst>
                                  <p:childTnLst>
                                    <p:animEffect transition="out" filter="checkerboard(across)">
                                      <p:cBhvr>
                                        <p:cTn id="381" dur="3000"/>
                                        <p:tgtEl>
                                          <p:spTgt spid="42"/>
                                        </p:tgtEl>
                                      </p:cBhvr>
                                    </p:animEffect>
                                    <p:set>
                                      <p:cBhvr>
                                        <p:cTn id="382" dur="1" fill="hold">
                                          <p:stCondLst>
                                            <p:cond delay="2999"/>
                                          </p:stCondLst>
                                        </p:cTn>
                                        <p:tgtEl>
                                          <p:spTgt spid="42"/>
                                        </p:tgtEl>
                                        <p:attrNameLst>
                                          <p:attrName>style.visibility</p:attrName>
                                        </p:attrNameLst>
                                      </p:cBhvr>
                                      <p:to>
                                        <p:strVal val="hidden"/>
                                      </p:to>
                                    </p:set>
                                  </p:childTnLst>
                                </p:cTn>
                              </p:par>
                              <p:par>
                                <p:cTn id="383" presetID="5" presetClass="exit" presetSubtype="10" fill="hold" grpId="2" nodeType="withEffect">
                                  <p:stCondLst>
                                    <p:cond delay="0"/>
                                  </p:stCondLst>
                                  <p:childTnLst>
                                    <p:animEffect transition="out" filter="checkerboard(across)">
                                      <p:cBhvr>
                                        <p:cTn id="384" dur="3000"/>
                                        <p:tgtEl>
                                          <p:spTgt spid="44"/>
                                        </p:tgtEl>
                                      </p:cBhvr>
                                    </p:animEffect>
                                    <p:set>
                                      <p:cBhvr>
                                        <p:cTn id="385" dur="1" fill="hold">
                                          <p:stCondLst>
                                            <p:cond delay="2999"/>
                                          </p:stCondLst>
                                        </p:cTn>
                                        <p:tgtEl>
                                          <p:spTgt spid="44"/>
                                        </p:tgtEl>
                                        <p:attrNameLst>
                                          <p:attrName>style.visibility</p:attrName>
                                        </p:attrNameLst>
                                      </p:cBhvr>
                                      <p:to>
                                        <p:strVal val="hidden"/>
                                      </p:to>
                                    </p:set>
                                  </p:childTnLst>
                                </p:cTn>
                              </p:par>
                              <p:par>
                                <p:cTn id="386" presetID="5" presetClass="exit" presetSubtype="10" fill="hold" grpId="2" nodeType="withEffect">
                                  <p:stCondLst>
                                    <p:cond delay="0"/>
                                  </p:stCondLst>
                                  <p:childTnLst>
                                    <p:animEffect transition="out" filter="checkerboard(across)">
                                      <p:cBhvr>
                                        <p:cTn id="387" dur="3000"/>
                                        <p:tgtEl>
                                          <p:spTgt spid="46"/>
                                        </p:tgtEl>
                                      </p:cBhvr>
                                    </p:animEffect>
                                    <p:set>
                                      <p:cBhvr>
                                        <p:cTn id="388" dur="1" fill="hold">
                                          <p:stCondLst>
                                            <p:cond delay="2999"/>
                                          </p:stCondLst>
                                        </p:cTn>
                                        <p:tgtEl>
                                          <p:spTgt spid="46"/>
                                        </p:tgtEl>
                                        <p:attrNameLst>
                                          <p:attrName>style.visibility</p:attrName>
                                        </p:attrNameLst>
                                      </p:cBhvr>
                                      <p:to>
                                        <p:strVal val="hidden"/>
                                      </p:to>
                                    </p:set>
                                  </p:childTnLst>
                                </p:cTn>
                              </p:par>
                              <p:par>
                                <p:cTn id="389" presetID="5" presetClass="exit" presetSubtype="10" fill="hold" grpId="2" nodeType="withEffect">
                                  <p:stCondLst>
                                    <p:cond delay="0"/>
                                  </p:stCondLst>
                                  <p:childTnLst>
                                    <p:animEffect transition="out" filter="checkerboard(across)">
                                      <p:cBhvr>
                                        <p:cTn id="390" dur="3000"/>
                                        <p:tgtEl>
                                          <p:spTgt spid="7"/>
                                        </p:tgtEl>
                                      </p:cBhvr>
                                    </p:animEffect>
                                    <p:set>
                                      <p:cBhvr>
                                        <p:cTn id="391" dur="1" fill="hold">
                                          <p:stCondLst>
                                            <p:cond delay="2999"/>
                                          </p:stCondLst>
                                        </p:cTn>
                                        <p:tgtEl>
                                          <p:spTgt spid="7"/>
                                        </p:tgtEl>
                                        <p:attrNameLst>
                                          <p:attrName>style.visibility</p:attrName>
                                        </p:attrNameLst>
                                      </p:cBhvr>
                                      <p:to>
                                        <p:strVal val="hidden"/>
                                      </p:to>
                                    </p:set>
                                  </p:childTnLst>
                                </p:cTn>
                              </p:par>
                              <p:par>
                                <p:cTn id="392" presetID="5" presetClass="exit" presetSubtype="10" fill="hold" grpId="2" nodeType="withEffect">
                                  <p:stCondLst>
                                    <p:cond delay="0"/>
                                  </p:stCondLst>
                                  <p:childTnLst>
                                    <p:animEffect transition="out" filter="checkerboard(across)">
                                      <p:cBhvr>
                                        <p:cTn id="393" dur="3000"/>
                                        <p:tgtEl>
                                          <p:spTgt spid="9"/>
                                        </p:tgtEl>
                                      </p:cBhvr>
                                    </p:animEffect>
                                    <p:set>
                                      <p:cBhvr>
                                        <p:cTn id="394" dur="1" fill="hold">
                                          <p:stCondLst>
                                            <p:cond delay="2999"/>
                                          </p:stCondLst>
                                        </p:cTn>
                                        <p:tgtEl>
                                          <p:spTgt spid="9"/>
                                        </p:tgtEl>
                                        <p:attrNameLst>
                                          <p:attrName>style.visibility</p:attrName>
                                        </p:attrNameLst>
                                      </p:cBhvr>
                                      <p:to>
                                        <p:strVal val="hidden"/>
                                      </p:to>
                                    </p:set>
                                  </p:childTnLst>
                                </p:cTn>
                              </p:par>
                              <p:par>
                                <p:cTn id="395" presetID="5" presetClass="exit" presetSubtype="10" fill="hold" grpId="2" nodeType="withEffect">
                                  <p:stCondLst>
                                    <p:cond delay="0"/>
                                  </p:stCondLst>
                                  <p:childTnLst>
                                    <p:animEffect transition="out" filter="checkerboard(across)">
                                      <p:cBhvr>
                                        <p:cTn id="396" dur="3000"/>
                                        <p:tgtEl>
                                          <p:spTgt spid="13"/>
                                        </p:tgtEl>
                                      </p:cBhvr>
                                    </p:animEffect>
                                    <p:set>
                                      <p:cBhvr>
                                        <p:cTn id="397" dur="1" fill="hold">
                                          <p:stCondLst>
                                            <p:cond delay="2999"/>
                                          </p:stCondLst>
                                        </p:cTn>
                                        <p:tgtEl>
                                          <p:spTgt spid="13"/>
                                        </p:tgtEl>
                                        <p:attrNameLst>
                                          <p:attrName>style.visibility</p:attrName>
                                        </p:attrNameLst>
                                      </p:cBhvr>
                                      <p:to>
                                        <p:strVal val="hidden"/>
                                      </p:to>
                                    </p:set>
                                  </p:childTnLst>
                                </p:cTn>
                              </p:par>
                              <p:par>
                                <p:cTn id="398" presetID="5" presetClass="exit" presetSubtype="10" fill="hold" grpId="2" nodeType="withEffect">
                                  <p:stCondLst>
                                    <p:cond delay="0"/>
                                  </p:stCondLst>
                                  <p:childTnLst>
                                    <p:animEffect transition="out" filter="checkerboard(across)">
                                      <p:cBhvr>
                                        <p:cTn id="399" dur="3000"/>
                                        <p:tgtEl>
                                          <p:spTgt spid="15"/>
                                        </p:tgtEl>
                                      </p:cBhvr>
                                    </p:animEffect>
                                    <p:set>
                                      <p:cBhvr>
                                        <p:cTn id="400" dur="1" fill="hold">
                                          <p:stCondLst>
                                            <p:cond delay="2999"/>
                                          </p:stCondLst>
                                        </p:cTn>
                                        <p:tgtEl>
                                          <p:spTgt spid="15"/>
                                        </p:tgtEl>
                                        <p:attrNameLst>
                                          <p:attrName>style.visibility</p:attrName>
                                        </p:attrNameLst>
                                      </p:cBhvr>
                                      <p:to>
                                        <p:strVal val="hidden"/>
                                      </p:to>
                                    </p:set>
                                  </p:childTnLst>
                                </p:cTn>
                              </p:par>
                              <p:par>
                                <p:cTn id="401" presetID="5" presetClass="exit" presetSubtype="10" fill="hold" grpId="2" nodeType="withEffect">
                                  <p:stCondLst>
                                    <p:cond delay="0"/>
                                  </p:stCondLst>
                                  <p:childTnLst>
                                    <p:animEffect transition="out" filter="checkerboard(across)">
                                      <p:cBhvr>
                                        <p:cTn id="402" dur="3000"/>
                                        <p:tgtEl>
                                          <p:spTgt spid="18"/>
                                        </p:tgtEl>
                                      </p:cBhvr>
                                    </p:animEffect>
                                    <p:set>
                                      <p:cBhvr>
                                        <p:cTn id="403" dur="1" fill="hold">
                                          <p:stCondLst>
                                            <p:cond delay="2999"/>
                                          </p:stCondLst>
                                        </p:cTn>
                                        <p:tgtEl>
                                          <p:spTgt spid="18"/>
                                        </p:tgtEl>
                                        <p:attrNameLst>
                                          <p:attrName>style.visibility</p:attrName>
                                        </p:attrNameLst>
                                      </p:cBhvr>
                                      <p:to>
                                        <p:strVal val="hidden"/>
                                      </p:to>
                                    </p:set>
                                  </p:childTnLst>
                                </p:cTn>
                              </p:par>
                              <p:par>
                                <p:cTn id="404" presetID="5" presetClass="exit" presetSubtype="10" fill="hold" grpId="2" nodeType="withEffect">
                                  <p:stCondLst>
                                    <p:cond delay="0"/>
                                  </p:stCondLst>
                                  <p:childTnLst>
                                    <p:animEffect transition="out" filter="checkerboard(across)">
                                      <p:cBhvr>
                                        <p:cTn id="405" dur="3000"/>
                                        <p:tgtEl>
                                          <p:spTgt spid="19"/>
                                        </p:tgtEl>
                                      </p:cBhvr>
                                    </p:animEffect>
                                    <p:set>
                                      <p:cBhvr>
                                        <p:cTn id="406" dur="1" fill="hold">
                                          <p:stCondLst>
                                            <p:cond delay="2999"/>
                                          </p:stCondLst>
                                        </p:cTn>
                                        <p:tgtEl>
                                          <p:spTgt spid="19"/>
                                        </p:tgtEl>
                                        <p:attrNameLst>
                                          <p:attrName>style.visibility</p:attrName>
                                        </p:attrNameLst>
                                      </p:cBhvr>
                                      <p:to>
                                        <p:strVal val="hidden"/>
                                      </p:to>
                                    </p:set>
                                  </p:childTnLst>
                                </p:cTn>
                              </p:par>
                              <p:par>
                                <p:cTn id="407" presetID="5" presetClass="exit" presetSubtype="10" fill="hold" grpId="2" nodeType="withEffect">
                                  <p:stCondLst>
                                    <p:cond delay="0"/>
                                  </p:stCondLst>
                                  <p:childTnLst>
                                    <p:animEffect transition="out" filter="checkerboard(across)">
                                      <p:cBhvr>
                                        <p:cTn id="408" dur="3000"/>
                                        <p:tgtEl>
                                          <p:spTgt spid="21"/>
                                        </p:tgtEl>
                                      </p:cBhvr>
                                    </p:animEffect>
                                    <p:set>
                                      <p:cBhvr>
                                        <p:cTn id="409" dur="1" fill="hold">
                                          <p:stCondLst>
                                            <p:cond delay="2999"/>
                                          </p:stCondLst>
                                        </p:cTn>
                                        <p:tgtEl>
                                          <p:spTgt spid="21"/>
                                        </p:tgtEl>
                                        <p:attrNameLst>
                                          <p:attrName>style.visibility</p:attrName>
                                        </p:attrNameLst>
                                      </p:cBhvr>
                                      <p:to>
                                        <p:strVal val="hidden"/>
                                      </p:to>
                                    </p:set>
                                  </p:childTnLst>
                                </p:cTn>
                              </p:par>
                              <p:par>
                                <p:cTn id="410" presetID="5" presetClass="exit" presetSubtype="10" fill="hold" grpId="2" nodeType="withEffect">
                                  <p:stCondLst>
                                    <p:cond delay="0"/>
                                  </p:stCondLst>
                                  <p:childTnLst>
                                    <p:animEffect transition="out" filter="checkerboard(across)">
                                      <p:cBhvr>
                                        <p:cTn id="411" dur="3000"/>
                                        <p:tgtEl>
                                          <p:spTgt spid="23"/>
                                        </p:tgtEl>
                                      </p:cBhvr>
                                    </p:animEffect>
                                    <p:set>
                                      <p:cBhvr>
                                        <p:cTn id="412" dur="1" fill="hold">
                                          <p:stCondLst>
                                            <p:cond delay="2999"/>
                                          </p:stCondLst>
                                        </p:cTn>
                                        <p:tgtEl>
                                          <p:spTgt spid="23"/>
                                        </p:tgtEl>
                                        <p:attrNameLst>
                                          <p:attrName>style.visibility</p:attrName>
                                        </p:attrNameLst>
                                      </p:cBhvr>
                                      <p:to>
                                        <p:strVal val="hidden"/>
                                      </p:to>
                                    </p:set>
                                  </p:childTnLst>
                                </p:cTn>
                              </p:par>
                              <p:par>
                                <p:cTn id="413" presetID="5" presetClass="exit" presetSubtype="10" fill="hold" grpId="2" nodeType="withEffect">
                                  <p:stCondLst>
                                    <p:cond delay="0"/>
                                  </p:stCondLst>
                                  <p:childTnLst>
                                    <p:animEffect transition="out" filter="checkerboard(across)">
                                      <p:cBhvr>
                                        <p:cTn id="414" dur="3000"/>
                                        <p:tgtEl>
                                          <p:spTgt spid="25"/>
                                        </p:tgtEl>
                                      </p:cBhvr>
                                    </p:animEffect>
                                    <p:set>
                                      <p:cBhvr>
                                        <p:cTn id="415" dur="1" fill="hold">
                                          <p:stCondLst>
                                            <p:cond delay="2999"/>
                                          </p:stCondLst>
                                        </p:cTn>
                                        <p:tgtEl>
                                          <p:spTgt spid="25"/>
                                        </p:tgtEl>
                                        <p:attrNameLst>
                                          <p:attrName>style.visibility</p:attrName>
                                        </p:attrNameLst>
                                      </p:cBhvr>
                                      <p:to>
                                        <p:strVal val="hidden"/>
                                      </p:to>
                                    </p:set>
                                  </p:childTnLst>
                                </p:cTn>
                              </p:par>
                              <p:par>
                                <p:cTn id="416" presetID="5" presetClass="exit" presetSubtype="10" fill="hold" grpId="2" nodeType="withEffect">
                                  <p:stCondLst>
                                    <p:cond delay="0"/>
                                  </p:stCondLst>
                                  <p:childTnLst>
                                    <p:animEffect transition="out" filter="checkerboard(across)">
                                      <p:cBhvr>
                                        <p:cTn id="417" dur="3000"/>
                                        <p:tgtEl>
                                          <p:spTgt spid="26"/>
                                        </p:tgtEl>
                                      </p:cBhvr>
                                    </p:animEffect>
                                    <p:set>
                                      <p:cBhvr>
                                        <p:cTn id="418" dur="1" fill="hold">
                                          <p:stCondLst>
                                            <p:cond delay="2999"/>
                                          </p:stCondLst>
                                        </p:cTn>
                                        <p:tgtEl>
                                          <p:spTgt spid="26"/>
                                        </p:tgtEl>
                                        <p:attrNameLst>
                                          <p:attrName>style.visibility</p:attrName>
                                        </p:attrNameLst>
                                      </p:cBhvr>
                                      <p:to>
                                        <p:strVal val="hidden"/>
                                      </p:to>
                                    </p:set>
                                  </p:childTnLst>
                                </p:cTn>
                              </p:par>
                              <p:par>
                                <p:cTn id="419" presetID="5" presetClass="exit" presetSubtype="10" fill="hold" grpId="2" nodeType="withEffect">
                                  <p:stCondLst>
                                    <p:cond delay="0"/>
                                  </p:stCondLst>
                                  <p:childTnLst>
                                    <p:animEffect transition="out" filter="checkerboard(across)">
                                      <p:cBhvr>
                                        <p:cTn id="420" dur="3000"/>
                                        <p:tgtEl>
                                          <p:spTgt spid="29"/>
                                        </p:tgtEl>
                                      </p:cBhvr>
                                    </p:animEffect>
                                    <p:set>
                                      <p:cBhvr>
                                        <p:cTn id="421" dur="1" fill="hold">
                                          <p:stCondLst>
                                            <p:cond delay="2999"/>
                                          </p:stCondLst>
                                        </p:cTn>
                                        <p:tgtEl>
                                          <p:spTgt spid="29"/>
                                        </p:tgtEl>
                                        <p:attrNameLst>
                                          <p:attrName>style.visibility</p:attrName>
                                        </p:attrNameLst>
                                      </p:cBhvr>
                                      <p:to>
                                        <p:strVal val="hidden"/>
                                      </p:to>
                                    </p:set>
                                  </p:childTnLst>
                                </p:cTn>
                              </p:par>
                              <p:par>
                                <p:cTn id="422" presetID="5" presetClass="exit" presetSubtype="10" fill="hold" grpId="2" nodeType="withEffect">
                                  <p:stCondLst>
                                    <p:cond delay="0"/>
                                  </p:stCondLst>
                                  <p:childTnLst>
                                    <p:animEffect transition="out" filter="checkerboard(across)">
                                      <p:cBhvr>
                                        <p:cTn id="423" dur="3000"/>
                                        <p:tgtEl>
                                          <p:spTgt spid="31"/>
                                        </p:tgtEl>
                                      </p:cBhvr>
                                    </p:animEffect>
                                    <p:set>
                                      <p:cBhvr>
                                        <p:cTn id="424" dur="1" fill="hold">
                                          <p:stCondLst>
                                            <p:cond delay="2999"/>
                                          </p:stCondLst>
                                        </p:cTn>
                                        <p:tgtEl>
                                          <p:spTgt spid="31"/>
                                        </p:tgtEl>
                                        <p:attrNameLst>
                                          <p:attrName>style.visibility</p:attrName>
                                        </p:attrNameLst>
                                      </p:cBhvr>
                                      <p:to>
                                        <p:strVal val="hidden"/>
                                      </p:to>
                                    </p:set>
                                  </p:childTnLst>
                                </p:cTn>
                              </p:par>
                              <p:par>
                                <p:cTn id="425" presetID="5" presetClass="exit" presetSubtype="10" fill="hold" grpId="2" nodeType="withEffect">
                                  <p:stCondLst>
                                    <p:cond delay="0"/>
                                  </p:stCondLst>
                                  <p:childTnLst>
                                    <p:animEffect transition="out" filter="checkerboard(across)">
                                      <p:cBhvr>
                                        <p:cTn id="426" dur="3000"/>
                                        <p:tgtEl>
                                          <p:spTgt spid="33"/>
                                        </p:tgtEl>
                                      </p:cBhvr>
                                    </p:animEffect>
                                    <p:set>
                                      <p:cBhvr>
                                        <p:cTn id="427" dur="1" fill="hold">
                                          <p:stCondLst>
                                            <p:cond delay="2999"/>
                                          </p:stCondLst>
                                        </p:cTn>
                                        <p:tgtEl>
                                          <p:spTgt spid="33"/>
                                        </p:tgtEl>
                                        <p:attrNameLst>
                                          <p:attrName>style.visibility</p:attrName>
                                        </p:attrNameLst>
                                      </p:cBhvr>
                                      <p:to>
                                        <p:strVal val="hidden"/>
                                      </p:to>
                                    </p:set>
                                  </p:childTnLst>
                                </p:cTn>
                              </p:par>
                              <p:par>
                                <p:cTn id="428" presetID="5" presetClass="exit" presetSubtype="10" fill="hold" grpId="2" nodeType="withEffect">
                                  <p:stCondLst>
                                    <p:cond delay="0"/>
                                  </p:stCondLst>
                                  <p:childTnLst>
                                    <p:animEffect transition="out" filter="checkerboard(across)">
                                      <p:cBhvr>
                                        <p:cTn id="429" dur="3000"/>
                                        <p:tgtEl>
                                          <p:spTgt spid="35"/>
                                        </p:tgtEl>
                                      </p:cBhvr>
                                    </p:animEffect>
                                    <p:set>
                                      <p:cBhvr>
                                        <p:cTn id="430" dur="1" fill="hold">
                                          <p:stCondLst>
                                            <p:cond delay="2999"/>
                                          </p:stCondLst>
                                        </p:cTn>
                                        <p:tgtEl>
                                          <p:spTgt spid="35"/>
                                        </p:tgtEl>
                                        <p:attrNameLst>
                                          <p:attrName>style.visibility</p:attrName>
                                        </p:attrNameLst>
                                      </p:cBhvr>
                                      <p:to>
                                        <p:strVal val="hidden"/>
                                      </p:to>
                                    </p:set>
                                  </p:childTnLst>
                                </p:cTn>
                              </p:par>
                              <p:par>
                                <p:cTn id="431" presetID="5" presetClass="exit" presetSubtype="10" fill="hold" grpId="2" nodeType="withEffect">
                                  <p:stCondLst>
                                    <p:cond delay="0"/>
                                  </p:stCondLst>
                                  <p:childTnLst>
                                    <p:animEffect transition="out" filter="checkerboard(across)">
                                      <p:cBhvr>
                                        <p:cTn id="432" dur="3000"/>
                                        <p:tgtEl>
                                          <p:spTgt spid="36"/>
                                        </p:tgtEl>
                                      </p:cBhvr>
                                    </p:animEffect>
                                    <p:set>
                                      <p:cBhvr>
                                        <p:cTn id="433" dur="1" fill="hold">
                                          <p:stCondLst>
                                            <p:cond delay="2999"/>
                                          </p:stCondLst>
                                        </p:cTn>
                                        <p:tgtEl>
                                          <p:spTgt spid="36"/>
                                        </p:tgtEl>
                                        <p:attrNameLst>
                                          <p:attrName>style.visibility</p:attrName>
                                        </p:attrNameLst>
                                      </p:cBhvr>
                                      <p:to>
                                        <p:strVal val="hidden"/>
                                      </p:to>
                                    </p:set>
                                  </p:childTnLst>
                                </p:cTn>
                              </p:par>
                              <p:par>
                                <p:cTn id="434" presetID="5" presetClass="exit" presetSubtype="10" fill="hold" grpId="2" nodeType="withEffect">
                                  <p:stCondLst>
                                    <p:cond delay="0"/>
                                  </p:stCondLst>
                                  <p:childTnLst>
                                    <p:animEffect transition="out" filter="checkerboard(across)">
                                      <p:cBhvr>
                                        <p:cTn id="435" dur="3000"/>
                                        <p:tgtEl>
                                          <p:spTgt spid="38"/>
                                        </p:tgtEl>
                                      </p:cBhvr>
                                    </p:animEffect>
                                    <p:set>
                                      <p:cBhvr>
                                        <p:cTn id="436" dur="1" fill="hold">
                                          <p:stCondLst>
                                            <p:cond delay="2999"/>
                                          </p:stCondLst>
                                        </p:cTn>
                                        <p:tgtEl>
                                          <p:spTgt spid="38"/>
                                        </p:tgtEl>
                                        <p:attrNameLst>
                                          <p:attrName>style.visibility</p:attrName>
                                        </p:attrNameLst>
                                      </p:cBhvr>
                                      <p:to>
                                        <p:strVal val="hidden"/>
                                      </p:to>
                                    </p:set>
                                  </p:childTnLst>
                                </p:cTn>
                              </p:par>
                              <p:par>
                                <p:cTn id="437" presetID="5" presetClass="exit" presetSubtype="10" fill="hold" grpId="2" nodeType="withEffect">
                                  <p:stCondLst>
                                    <p:cond delay="0"/>
                                  </p:stCondLst>
                                  <p:childTnLst>
                                    <p:animEffect transition="out" filter="checkerboard(across)">
                                      <p:cBhvr>
                                        <p:cTn id="438" dur="3000"/>
                                        <p:tgtEl>
                                          <p:spTgt spid="40"/>
                                        </p:tgtEl>
                                      </p:cBhvr>
                                    </p:animEffect>
                                    <p:set>
                                      <p:cBhvr>
                                        <p:cTn id="439" dur="1" fill="hold">
                                          <p:stCondLst>
                                            <p:cond delay="2999"/>
                                          </p:stCondLst>
                                        </p:cTn>
                                        <p:tgtEl>
                                          <p:spTgt spid="40"/>
                                        </p:tgtEl>
                                        <p:attrNameLst>
                                          <p:attrName>style.visibility</p:attrName>
                                        </p:attrNameLst>
                                      </p:cBhvr>
                                      <p:to>
                                        <p:strVal val="hidden"/>
                                      </p:to>
                                    </p:set>
                                  </p:childTnLst>
                                </p:cTn>
                              </p:par>
                              <p:par>
                                <p:cTn id="440" presetID="5" presetClass="exit" presetSubtype="10" fill="hold" grpId="2" nodeType="withEffect">
                                  <p:stCondLst>
                                    <p:cond delay="0"/>
                                  </p:stCondLst>
                                  <p:childTnLst>
                                    <p:animEffect transition="out" filter="checkerboard(across)">
                                      <p:cBhvr>
                                        <p:cTn id="441" dur="3000"/>
                                        <p:tgtEl>
                                          <p:spTgt spid="43"/>
                                        </p:tgtEl>
                                      </p:cBhvr>
                                    </p:animEffect>
                                    <p:set>
                                      <p:cBhvr>
                                        <p:cTn id="442" dur="1" fill="hold">
                                          <p:stCondLst>
                                            <p:cond delay="2999"/>
                                          </p:stCondLst>
                                        </p:cTn>
                                        <p:tgtEl>
                                          <p:spTgt spid="43"/>
                                        </p:tgtEl>
                                        <p:attrNameLst>
                                          <p:attrName>style.visibility</p:attrName>
                                        </p:attrNameLst>
                                      </p:cBhvr>
                                      <p:to>
                                        <p:strVal val="hidden"/>
                                      </p:to>
                                    </p:set>
                                  </p:childTnLst>
                                </p:cTn>
                              </p:par>
                              <p:par>
                                <p:cTn id="443" presetID="5" presetClass="exit" presetSubtype="10" fill="hold" grpId="2" nodeType="withEffect">
                                  <p:stCondLst>
                                    <p:cond delay="0"/>
                                  </p:stCondLst>
                                  <p:childTnLst>
                                    <p:animEffect transition="out" filter="checkerboard(across)">
                                      <p:cBhvr>
                                        <p:cTn id="444" dur="3000"/>
                                        <p:tgtEl>
                                          <p:spTgt spid="45"/>
                                        </p:tgtEl>
                                      </p:cBhvr>
                                    </p:animEffect>
                                    <p:set>
                                      <p:cBhvr>
                                        <p:cTn id="445" dur="1" fill="hold">
                                          <p:stCondLst>
                                            <p:cond delay="2999"/>
                                          </p:stCondLst>
                                        </p:cTn>
                                        <p:tgtEl>
                                          <p:spTgt spid="45"/>
                                        </p:tgtEl>
                                        <p:attrNameLst>
                                          <p:attrName>style.visibility</p:attrName>
                                        </p:attrNameLst>
                                      </p:cBhvr>
                                      <p:to>
                                        <p:strVal val="hidden"/>
                                      </p:to>
                                    </p:set>
                                  </p:childTnLst>
                                </p:cTn>
                              </p:par>
                              <p:par>
                                <p:cTn id="446" presetID="5" presetClass="exit" presetSubtype="10" fill="hold" grpId="2" nodeType="withEffect">
                                  <p:stCondLst>
                                    <p:cond delay="0"/>
                                  </p:stCondLst>
                                  <p:childTnLst>
                                    <p:animEffect transition="out" filter="checkerboard(across)">
                                      <p:cBhvr>
                                        <p:cTn id="447" dur="3000"/>
                                        <p:tgtEl>
                                          <p:spTgt spid="47"/>
                                        </p:tgtEl>
                                      </p:cBhvr>
                                    </p:animEffect>
                                    <p:set>
                                      <p:cBhvr>
                                        <p:cTn id="448" dur="1" fill="hold">
                                          <p:stCondLst>
                                            <p:cond delay="2999"/>
                                          </p:stCondLst>
                                        </p:cTn>
                                        <p:tgtEl>
                                          <p:spTgt spid="47"/>
                                        </p:tgtEl>
                                        <p:attrNameLst>
                                          <p:attrName>style.visibility</p:attrName>
                                        </p:attrNameLst>
                                      </p:cBhvr>
                                      <p:to>
                                        <p:strVal val="hidden"/>
                                      </p:to>
                                    </p:set>
                                  </p:childTnLst>
                                </p:cTn>
                              </p:par>
                              <p:par>
                                <p:cTn id="449" presetID="23" presetClass="entr" presetSubtype="272" fill="hold" nodeType="withEffect">
                                  <p:stCondLst>
                                    <p:cond delay="0"/>
                                  </p:stCondLst>
                                  <p:childTnLst>
                                    <p:set>
                                      <p:cBhvr>
                                        <p:cTn id="450" dur="1" fill="hold">
                                          <p:stCondLst>
                                            <p:cond delay="0"/>
                                          </p:stCondLst>
                                        </p:cTn>
                                        <p:tgtEl>
                                          <p:spTgt spid="4"/>
                                        </p:tgtEl>
                                        <p:attrNameLst>
                                          <p:attrName>style.visibility</p:attrName>
                                        </p:attrNameLst>
                                      </p:cBhvr>
                                      <p:to>
                                        <p:strVal val="visible"/>
                                      </p:to>
                                    </p:set>
                                    <p:anim calcmode="lin" valueType="num">
                                      <p:cBhvr>
                                        <p:cTn id="451" dur="3000" fill="hold"/>
                                        <p:tgtEl>
                                          <p:spTgt spid="4"/>
                                        </p:tgtEl>
                                        <p:attrNameLst>
                                          <p:attrName>ppt_w</p:attrName>
                                        </p:attrNameLst>
                                      </p:cBhvr>
                                      <p:tavLst>
                                        <p:tav tm="0">
                                          <p:val>
                                            <p:strVal val="2/3*#ppt_w"/>
                                          </p:val>
                                        </p:tav>
                                        <p:tav tm="100000">
                                          <p:val>
                                            <p:strVal val="#ppt_w"/>
                                          </p:val>
                                        </p:tav>
                                      </p:tavLst>
                                    </p:anim>
                                    <p:anim calcmode="lin" valueType="num">
                                      <p:cBhvr>
                                        <p:cTn id="452" dur="3000" fill="hold"/>
                                        <p:tgtEl>
                                          <p:spTgt spid="4"/>
                                        </p:tgtEl>
                                        <p:attrNameLst>
                                          <p:attrName>ppt_h</p:attrName>
                                        </p:attrNameLst>
                                      </p:cBhvr>
                                      <p:tavLst>
                                        <p:tav tm="0">
                                          <p:val>
                                            <p:strVal val="2/3*#ppt_h"/>
                                          </p:val>
                                        </p:tav>
                                        <p:tav tm="100000">
                                          <p:val>
                                            <p:strVal val="#ppt_h"/>
                                          </p:val>
                                        </p:tav>
                                      </p:tavLst>
                                    </p:anim>
                                  </p:childTnLst>
                                </p:cTn>
                              </p:par>
                              <p:par>
                                <p:cTn id="453" presetID="4" presetClass="entr" presetSubtype="32" fill="hold" nodeType="withEffect">
                                  <p:stCondLst>
                                    <p:cond delay="0"/>
                                  </p:stCondLst>
                                  <p:childTnLst>
                                    <p:set>
                                      <p:cBhvr>
                                        <p:cTn id="454" dur="1" fill="hold">
                                          <p:stCondLst>
                                            <p:cond delay="0"/>
                                          </p:stCondLst>
                                        </p:cTn>
                                        <p:tgtEl>
                                          <p:spTgt spid="4"/>
                                        </p:tgtEl>
                                        <p:attrNameLst>
                                          <p:attrName>style.visibility</p:attrName>
                                        </p:attrNameLst>
                                      </p:cBhvr>
                                      <p:to>
                                        <p:strVal val="visible"/>
                                      </p:to>
                                    </p:set>
                                    <p:animEffect transition="in" filter="box(out)">
                                      <p:cBhvr>
                                        <p:cTn id="45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2" animBg="1"/>
      <p:bldP spid="6" grpId="3" animBg="1"/>
      <p:bldP spid="7" grpId="1" animBg="1"/>
      <p:bldP spid="7" grpId="2" animBg="1"/>
      <p:bldP spid="8" grpId="1" animBg="1"/>
      <p:bldP spid="8" grpId="2" animBg="1"/>
      <p:bldP spid="9" grpId="1" animBg="1"/>
      <p:bldP spid="9" grpId="2" animBg="1"/>
      <p:bldP spid="11" grpId="1" animBg="1"/>
      <p:bldP spid="11" grpId="2" animBg="1"/>
      <p:bldP spid="13" grpId="1" animBg="1"/>
      <p:bldP spid="13" grpId="2" animBg="1"/>
      <p:bldP spid="14" grpId="1" animBg="1"/>
      <p:bldP spid="14" grpId="2" animBg="1"/>
      <p:bldP spid="15" grpId="1" animBg="1"/>
      <p:bldP spid="15" grpId="2" animBg="1"/>
      <p:bldP spid="16" grpId="1" animBg="1"/>
      <p:bldP spid="16" grpId="2" animBg="1"/>
      <p:bldP spid="17" grpId="1" animBg="1"/>
      <p:bldP spid="17" grpId="2" animBg="1"/>
      <p:bldP spid="18" grpId="1" animBg="1"/>
      <p:bldP spid="18" grpId="2" animBg="1"/>
      <p:bldP spid="19" grpId="1" animBg="1"/>
      <p:bldP spid="19" grpId="2" animBg="1"/>
      <p:bldP spid="20" grpId="1" animBg="1"/>
      <p:bldP spid="20" grpId="2" animBg="1"/>
      <p:bldP spid="21" grpId="1" animBg="1"/>
      <p:bldP spid="21" grpId="2" animBg="1"/>
      <p:bldP spid="22" grpId="1" animBg="1"/>
      <p:bldP spid="22" grpId="2" animBg="1"/>
      <p:bldP spid="23" grpId="1" animBg="1"/>
      <p:bldP spid="23" grpId="2" animBg="1"/>
      <p:bldP spid="24" grpId="1" animBg="1"/>
      <p:bldP spid="24" grpId="2" animBg="1"/>
      <p:bldP spid="25" grpId="1" animBg="1"/>
      <p:bldP spid="25" grpId="2" animBg="1"/>
      <p:bldP spid="26" grpId="1" animBg="1"/>
      <p:bldP spid="26" grpId="2" animBg="1"/>
      <p:bldP spid="27" grpId="1" animBg="1"/>
      <p:bldP spid="27" grpId="2" animBg="1"/>
      <p:bldP spid="28" grpId="1" animBg="1"/>
      <p:bldP spid="28" grpId="2" animBg="1"/>
      <p:bldP spid="29" grpId="1" animBg="1"/>
      <p:bldP spid="29" grpId="2" animBg="1"/>
      <p:bldP spid="30" grpId="1" animBg="1"/>
      <p:bldP spid="30" grpId="2" animBg="1"/>
      <p:bldP spid="31" grpId="1" animBg="1"/>
      <p:bldP spid="31" grpId="2" animBg="1"/>
      <p:bldP spid="32" grpId="1" animBg="1"/>
      <p:bldP spid="32" grpId="2" animBg="1"/>
      <p:bldP spid="33" grpId="1" animBg="1"/>
      <p:bldP spid="33" grpId="2" animBg="1"/>
      <p:bldP spid="34" grpId="1" animBg="1"/>
      <p:bldP spid="34" grpId="2" animBg="1"/>
      <p:bldP spid="35" grpId="1" animBg="1"/>
      <p:bldP spid="35" grpId="2" animBg="1"/>
      <p:bldP spid="36" grpId="1" animBg="1"/>
      <p:bldP spid="36" grpId="2" animBg="1"/>
      <p:bldP spid="37" grpId="1" animBg="1"/>
      <p:bldP spid="37" grpId="2" animBg="1"/>
      <p:bldP spid="38" grpId="1" animBg="1"/>
      <p:bldP spid="38" grpId="2" animBg="1"/>
      <p:bldP spid="39" grpId="1" animBg="1"/>
      <p:bldP spid="39" grpId="2" animBg="1"/>
      <p:bldP spid="40" grpId="1" animBg="1"/>
      <p:bldP spid="40" grpId="2" animBg="1"/>
      <p:bldP spid="41" grpId="1" animBg="1"/>
      <p:bldP spid="41" grpId="2" animBg="1"/>
      <p:bldP spid="42" grpId="1" animBg="1"/>
      <p:bldP spid="42" grpId="2" animBg="1"/>
      <p:bldP spid="43" grpId="1" animBg="1"/>
      <p:bldP spid="43" grpId="2" animBg="1"/>
      <p:bldP spid="44" grpId="1" animBg="1"/>
      <p:bldP spid="44" grpId="2" animBg="1"/>
      <p:bldP spid="45" grpId="1" animBg="1"/>
      <p:bldP spid="45" grpId="2" animBg="1"/>
      <p:bldP spid="46" grpId="1" animBg="1"/>
      <p:bldP spid="46" grpId="2" animBg="1"/>
      <p:bldP spid="47" grpId="1" animBg="1"/>
      <p:bldP spid="47" grpId="2" animBg="1"/>
      <p:bldP spid="4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FF00"/>
              </a:gs>
              <a:gs pos="50000">
                <a:srgbClr val="996600">
                  <a:shade val="67500"/>
                  <a:satMod val="115000"/>
                </a:srgbClr>
              </a:gs>
              <a:gs pos="100000">
                <a:srgbClr val="996600">
                  <a:shade val="100000"/>
                  <a:satMod val="115000"/>
                </a:srgbClr>
              </a:gs>
            </a:gsLst>
            <a:path path="circle">
              <a:fillToRect l="50000" t="50000" r="50000" b="50000"/>
            </a:path>
            <a:tileRect/>
          </a:gradFill>
        </p:spPr>
        <p:txBody>
          <a:bodyPr/>
          <a:lstStyle/>
          <a:p>
            <a:endParaRPr lang="es-ES" dirty="0"/>
          </a:p>
        </p:txBody>
      </p:sp>
      <p:pic>
        <p:nvPicPr>
          <p:cNvPr id="4" name="3 Imagen" descr="niebo-chmury-woda.jpeg"/>
          <p:cNvPicPr>
            <a:picLocks noChangeAspect="1"/>
          </p:cNvPicPr>
          <p:nvPr/>
        </p:nvPicPr>
        <p:blipFill>
          <a:blip r:embed="rId2"/>
          <a:stretch>
            <a:fillRect/>
          </a:stretch>
        </p:blipFill>
        <p:spPr>
          <a:xfrm>
            <a:off x="0" y="20033"/>
            <a:ext cx="9144000" cy="6837967"/>
          </a:xfrm>
          <a:prstGeom prst="rect">
            <a:avLst/>
          </a:prstGeom>
        </p:spPr>
      </p:pic>
      <p:pic>
        <p:nvPicPr>
          <p:cNvPr id="5" name="4 Imagen" descr="016973-3d-transparent-glass-icon-symbols-shapes-spiral.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4000496" y="0"/>
            <a:ext cx="1366854" cy="1366854"/>
          </a:xfrm>
          <a:prstGeom prst="rect">
            <a:avLst/>
          </a:prstGeom>
        </p:spPr>
      </p:pic>
      <p:pic>
        <p:nvPicPr>
          <p:cNvPr id="6" name="5 Imagen" descr="016973-3d-transparent-glass-icon-symbols-shapes-spiral.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3929058" y="5491146"/>
            <a:ext cx="1366854" cy="1366854"/>
          </a:xfrm>
          <a:prstGeom prst="rect">
            <a:avLst/>
          </a:prstGeom>
        </p:spPr>
      </p:pic>
      <p:pic>
        <p:nvPicPr>
          <p:cNvPr id="7" name="6 Imagen" descr="016973-3d-transparent-glass-icon-symbols-shapes-spiral.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6643702" y="2928934"/>
            <a:ext cx="1366854" cy="1366854"/>
          </a:xfrm>
          <a:prstGeom prst="rect">
            <a:avLst/>
          </a:prstGeom>
        </p:spPr>
      </p:pic>
      <p:pic>
        <p:nvPicPr>
          <p:cNvPr id="8" name="7 Imagen" descr="016973-3d-transparent-glass-icon-symbols-shapes-spiral.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1214414" y="2857496"/>
            <a:ext cx="1366854" cy="1366854"/>
          </a:xfrm>
          <a:prstGeom prst="rect">
            <a:avLst/>
          </a:prstGeom>
        </p:spPr>
      </p:pic>
      <p:pic>
        <p:nvPicPr>
          <p:cNvPr id="9" name="8 Imagen" descr="016973-3d-transparent-glass-icon-symbols-shapes-spiral.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1571604" y="1500174"/>
            <a:ext cx="1366854" cy="1366854"/>
          </a:xfrm>
          <a:prstGeom prst="rect">
            <a:avLst/>
          </a:prstGeom>
        </p:spPr>
      </p:pic>
      <p:pic>
        <p:nvPicPr>
          <p:cNvPr id="10" name="9 Imagen" descr="016973-3d-transparent-glass-icon-symbols-shapes-spiral.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2571736" y="428604"/>
            <a:ext cx="1366854" cy="1366854"/>
          </a:xfrm>
          <a:prstGeom prst="rect">
            <a:avLst/>
          </a:prstGeom>
        </p:spPr>
      </p:pic>
      <p:pic>
        <p:nvPicPr>
          <p:cNvPr id="11" name="10 Imagen" descr="016973-3d-transparent-glass-icon-symbols-shapes-spiral.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5429256" y="500042"/>
            <a:ext cx="1366854" cy="1366854"/>
          </a:xfrm>
          <a:prstGeom prst="rect">
            <a:avLst/>
          </a:prstGeom>
        </p:spPr>
      </p:pic>
      <p:pic>
        <p:nvPicPr>
          <p:cNvPr id="12" name="11 Imagen" descr="016973-3d-transparent-glass-icon-symbols-shapes-spiral.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6429388" y="1571612"/>
            <a:ext cx="1366854" cy="1366854"/>
          </a:xfrm>
          <a:prstGeom prst="rect">
            <a:avLst/>
          </a:prstGeom>
        </p:spPr>
      </p:pic>
      <p:pic>
        <p:nvPicPr>
          <p:cNvPr id="13" name="12 Imagen" descr="016973-3d-transparent-glass-icon-symbols-shapes-spiral.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6215074" y="4357694"/>
            <a:ext cx="1366854" cy="1366854"/>
          </a:xfrm>
          <a:prstGeom prst="rect">
            <a:avLst/>
          </a:prstGeom>
        </p:spPr>
      </p:pic>
      <p:pic>
        <p:nvPicPr>
          <p:cNvPr id="14" name="13 Imagen" descr="016973-3d-transparent-glass-icon-symbols-shapes-spiral.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5143504" y="5143512"/>
            <a:ext cx="1366854" cy="1366854"/>
          </a:xfrm>
          <a:prstGeom prst="rect">
            <a:avLst/>
          </a:prstGeom>
        </p:spPr>
      </p:pic>
      <p:pic>
        <p:nvPicPr>
          <p:cNvPr id="15" name="14 Imagen" descr="016973-3d-transparent-glass-icon-symbols-shapes-spiral.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1714480" y="4286256"/>
            <a:ext cx="1366854" cy="1366854"/>
          </a:xfrm>
          <a:prstGeom prst="rect">
            <a:avLst/>
          </a:prstGeom>
        </p:spPr>
      </p:pic>
      <p:pic>
        <p:nvPicPr>
          <p:cNvPr id="16" name="15 Imagen" descr="016973-3d-transparent-glass-icon-symbols-shapes-spiral.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2714612" y="5214950"/>
            <a:ext cx="1366854" cy="1366854"/>
          </a:xfrm>
          <a:prstGeom prst="rect">
            <a:avLst/>
          </a:prstGeom>
        </p:spPr>
      </p:pic>
      <p:pic>
        <p:nvPicPr>
          <p:cNvPr id="17" name="16 Imagen" descr="1313694966_Vector_Clipart.png"/>
          <p:cNvPicPr>
            <a:picLocks noChangeAspect="1"/>
          </p:cNvPicPr>
          <p:nvPr/>
        </p:nvPicPr>
        <p:blipFill>
          <a:blip r:embed="rId4">
            <a:duotone>
              <a:schemeClr val="accent6">
                <a:shade val="45000"/>
                <a:satMod val="135000"/>
              </a:schemeClr>
              <a:prstClr val="white"/>
            </a:duotone>
            <a:lum bright="40000" contrast="40000"/>
          </a:blip>
          <a:stretch>
            <a:fillRect/>
          </a:stretch>
        </p:blipFill>
        <p:spPr>
          <a:xfrm>
            <a:off x="2714612" y="1571612"/>
            <a:ext cx="3714776" cy="3714776"/>
          </a:xfrm>
          <a:prstGeom prst="rect">
            <a:avLst/>
          </a:prstGeom>
        </p:spPr>
      </p:pic>
      <p:sp>
        <p:nvSpPr>
          <p:cNvPr id="18" name="17 CuadroTexto"/>
          <p:cNvSpPr txBox="1"/>
          <p:nvPr/>
        </p:nvSpPr>
        <p:spPr>
          <a:xfrm>
            <a:off x="2214546" y="857232"/>
            <a:ext cx="6280887" cy="369332"/>
          </a:xfrm>
          <a:prstGeom prst="rect">
            <a:avLst/>
          </a:prstGeom>
          <a:noFill/>
        </p:spPr>
        <p:txBody>
          <a:bodyPr wrap="none" rtlCol="0">
            <a:spAutoFit/>
          </a:bodyPr>
          <a:lstStyle/>
          <a:p>
            <a:r>
              <a:rPr lang="es-PE" dirty="0" smtClean="0">
                <a:effectLst>
                  <a:outerShdw blurRad="38100" dist="38100" dir="2700000" algn="tl">
                    <a:srgbClr val="000000">
                      <a:alpha val="43137"/>
                    </a:srgbClr>
                  </a:outerShdw>
                </a:effectLst>
                <a:latin typeface="Lucida Calligraphy" pitchFamily="66" charset="0"/>
              </a:rPr>
              <a:t>La violencia es el miedo a los ideales de los demás</a:t>
            </a:r>
            <a:endParaRPr lang="es-PE" dirty="0">
              <a:effectLst>
                <a:outerShdw blurRad="38100" dist="38100" dir="2700000" algn="tl">
                  <a:srgbClr val="000000">
                    <a:alpha val="43137"/>
                  </a:srgbClr>
                </a:outerShdw>
              </a:effectLst>
              <a:latin typeface="Lucida Calligraphy" pitchFamily="66" charset="0"/>
            </a:endParaRPr>
          </a:p>
        </p:txBody>
      </p:sp>
      <p:sp>
        <p:nvSpPr>
          <p:cNvPr id="19" name="18 Rectángulo"/>
          <p:cNvSpPr/>
          <p:nvPr/>
        </p:nvSpPr>
        <p:spPr>
          <a:xfrm>
            <a:off x="0" y="0"/>
            <a:ext cx="9144000" cy="6858000"/>
          </a:xfrm>
          <a:prstGeom prst="rect">
            <a:avLst/>
          </a:prstGeom>
          <a:gradFill flip="none" rotWithShape="1">
            <a:gsLst>
              <a:gs pos="100000">
                <a:schemeClr val="tx2">
                  <a:lumMod val="10000"/>
                </a:schemeClr>
              </a:gs>
              <a:gs pos="50000">
                <a:schemeClr val="tx1">
                  <a:lumMod val="65000"/>
                  <a:shade val="67500"/>
                  <a:satMod val="115000"/>
                </a:schemeClr>
              </a:gs>
              <a:gs pos="100000">
                <a:schemeClr val="tx1">
                  <a:lumMod val="6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3000" fill="hold"/>
                                        <p:tgtEl>
                                          <p:spTgt spid="13"/>
                                        </p:tgtEl>
                                        <p:attrNameLst>
                                          <p:attrName>ppt_w</p:attrName>
                                        </p:attrNameLst>
                                      </p:cBhvr>
                                      <p:tavLst>
                                        <p:tav tm="0">
                                          <p:val>
                                            <p:fltVal val="0"/>
                                          </p:val>
                                        </p:tav>
                                        <p:tav tm="100000">
                                          <p:val>
                                            <p:strVal val="#ppt_w"/>
                                          </p:val>
                                        </p:tav>
                                      </p:tavLst>
                                    </p:anim>
                                    <p:anim calcmode="lin" valueType="num">
                                      <p:cBhvr>
                                        <p:cTn id="59" dur="3000" fill="hold"/>
                                        <p:tgtEl>
                                          <p:spTgt spid="13"/>
                                        </p:tgtEl>
                                        <p:attrNameLst>
                                          <p:attrName>ppt_h</p:attrName>
                                        </p:attrNameLst>
                                      </p:cBhvr>
                                      <p:tavLst>
                                        <p:tav tm="0">
                                          <p:val>
                                            <p:fltVal val="0"/>
                                          </p:val>
                                        </p:tav>
                                        <p:tav tm="100000">
                                          <p:val>
                                            <p:strVal val="#ppt_h"/>
                                          </p:val>
                                        </p:tav>
                                      </p:tavLst>
                                    </p:anim>
                                    <p:anim calcmode="lin" valueType="num">
                                      <p:cBhvr>
                                        <p:cTn id="60" dur="3000" fill="hold"/>
                                        <p:tgtEl>
                                          <p:spTgt spid="13"/>
                                        </p:tgtEl>
                                        <p:attrNameLst>
                                          <p:attrName>ppt_x</p:attrName>
                                        </p:attrNameLst>
                                      </p:cBhvr>
                                      <p:tavLst>
                                        <p:tav tm="0">
                                          <p:val>
                                            <p:fltVal val="0.5"/>
                                          </p:val>
                                        </p:tav>
                                        <p:tav tm="100000">
                                          <p:val>
                                            <p:strVal val="#ppt_x"/>
                                          </p:val>
                                        </p:tav>
                                      </p:tavLst>
                                    </p:anim>
                                    <p:anim calcmode="lin" valueType="num">
                                      <p:cBhvr>
                                        <p:cTn id="61" dur="3000" fill="hold"/>
                                        <p:tgtEl>
                                          <p:spTgt spid="13"/>
                                        </p:tgtEl>
                                        <p:attrNameLst>
                                          <p:attrName>ppt_y</p:attrName>
                                        </p:attrNameLst>
                                      </p:cBhvr>
                                      <p:tavLst>
                                        <p:tav tm="0">
                                          <p:val>
                                            <p:fltVal val="0.5"/>
                                          </p:val>
                                        </p:tav>
                                        <p:tav tm="100000">
                                          <p:val>
                                            <p:strVal val="#ppt_y"/>
                                          </p:val>
                                        </p:tav>
                                      </p:tavLst>
                                    </p:anim>
                                  </p:childTnLst>
                                </p:cTn>
                              </p:par>
                              <p:par>
                                <p:cTn id="62" presetID="23" presetClass="entr" presetSubtype="528" fill="hold"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3000" fill="hold"/>
                                        <p:tgtEl>
                                          <p:spTgt spid="14"/>
                                        </p:tgtEl>
                                        <p:attrNameLst>
                                          <p:attrName>ppt_w</p:attrName>
                                        </p:attrNameLst>
                                      </p:cBhvr>
                                      <p:tavLst>
                                        <p:tav tm="0">
                                          <p:val>
                                            <p:fltVal val="0"/>
                                          </p:val>
                                        </p:tav>
                                        <p:tav tm="100000">
                                          <p:val>
                                            <p:strVal val="#ppt_w"/>
                                          </p:val>
                                        </p:tav>
                                      </p:tavLst>
                                    </p:anim>
                                    <p:anim calcmode="lin" valueType="num">
                                      <p:cBhvr>
                                        <p:cTn id="65" dur="3000" fill="hold"/>
                                        <p:tgtEl>
                                          <p:spTgt spid="14"/>
                                        </p:tgtEl>
                                        <p:attrNameLst>
                                          <p:attrName>ppt_h</p:attrName>
                                        </p:attrNameLst>
                                      </p:cBhvr>
                                      <p:tavLst>
                                        <p:tav tm="0">
                                          <p:val>
                                            <p:fltVal val="0"/>
                                          </p:val>
                                        </p:tav>
                                        <p:tav tm="100000">
                                          <p:val>
                                            <p:strVal val="#ppt_h"/>
                                          </p:val>
                                        </p:tav>
                                      </p:tavLst>
                                    </p:anim>
                                    <p:anim calcmode="lin" valueType="num">
                                      <p:cBhvr>
                                        <p:cTn id="66" dur="3000" fill="hold"/>
                                        <p:tgtEl>
                                          <p:spTgt spid="14"/>
                                        </p:tgtEl>
                                        <p:attrNameLst>
                                          <p:attrName>ppt_x</p:attrName>
                                        </p:attrNameLst>
                                      </p:cBhvr>
                                      <p:tavLst>
                                        <p:tav tm="0">
                                          <p:val>
                                            <p:fltVal val="0.5"/>
                                          </p:val>
                                        </p:tav>
                                        <p:tav tm="100000">
                                          <p:val>
                                            <p:strVal val="#ppt_x"/>
                                          </p:val>
                                        </p:tav>
                                      </p:tavLst>
                                    </p:anim>
                                    <p:anim calcmode="lin" valueType="num">
                                      <p:cBhvr>
                                        <p:cTn id="67" dur="3000" fill="hold"/>
                                        <p:tgtEl>
                                          <p:spTgt spid="14"/>
                                        </p:tgtEl>
                                        <p:attrNameLst>
                                          <p:attrName>ppt_y</p:attrName>
                                        </p:attrNameLst>
                                      </p:cBhvr>
                                      <p:tavLst>
                                        <p:tav tm="0">
                                          <p:val>
                                            <p:fltVal val="0.5"/>
                                          </p:val>
                                        </p:tav>
                                        <p:tav tm="100000">
                                          <p:val>
                                            <p:strVal val="#ppt_y"/>
                                          </p:val>
                                        </p:tav>
                                      </p:tavLst>
                                    </p:anim>
                                  </p:childTnLst>
                                </p:cTn>
                              </p:par>
                              <p:par>
                                <p:cTn id="68" presetID="23" presetClass="entr" presetSubtype="528" fill="hold"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3000" fill="hold"/>
                                        <p:tgtEl>
                                          <p:spTgt spid="15"/>
                                        </p:tgtEl>
                                        <p:attrNameLst>
                                          <p:attrName>ppt_w</p:attrName>
                                        </p:attrNameLst>
                                      </p:cBhvr>
                                      <p:tavLst>
                                        <p:tav tm="0">
                                          <p:val>
                                            <p:fltVal val="0"/>
                                          </p:val>
                                        </p:tav>
                                        <p:tav tm="100000">
                                          <p:val>
                                            <p:strVal val="#ppt_w"/>
                                          </p:val>
                                        </p:tav>
                                      </p:tavLst>
                                    </p:anim>
                                    <p:anim calcmode="lin" valueType="num">
                                      <p:cBhvr>
                                        <p:cTn id="71" dur="3000" fill="hold"/>
                                        <p:tgtEl>
                                          <p:spTgt spid="15"/>
                                        </p:tgtEl>
                                        <p:attrNameLst>
                                          <p:attrName>ppt_h</p:attrName>
                                        </p:attrNameLst>
                                      </p:cBhvr>
                                      <p:tavLst>
                                        <p:tav tm="0">
                                          <p:val>
                                            <p:fltVal val="0"/>
                                          </p:val>
                                        </p:tav>
                                        <p:tav tm="100000">
                                          <p:val>
                                            <p:strVal val="#ppt_h"/>
                                          </p:val>
                                        </p:tav>
                                      </p:tavLst>
                                    </p:anim>
                                    <p:anim calcmode="lin" valueType="num">
                                      <p:cBhvr>
                                        <p:cTn id="72" dur="3000" fill="hold"/>
                                        <p:tgtEl>
                                          <p:spTgt spid="15"/>
                                        </p:tgtEl>
                                        <p:attrNameLst>
                                          <p:attrName>ppt_x</p:attrName>
                                        </p:attrNameLst>
                                      </p:cBhvr>
                                      <p:tavLst>
                                        <p:tav tm="0">
                                          <p:val>
                                            <p:fltVal val="0.5"/>
                                          </p:val>
                                        </p:tav>
                                        <p:tav tm="100000">
                                          <p:val>
                                            <p:strVal val="#ppt_x"/>
                                          </p:val>
                                        </p:tav>
                                      </p:tavLst>
                                    </p:anim>
                                    <p:anim calcmode="lin" valueType="num">
                                      <p:cBhvr>
                                        <p:cTn id="73" dur="3000" fill="hold"/>
                                        <p:tgtEl>
                                          <p:spTgt spid="15"/>
                                        </p:tgtEl>
                                        <p:attrNameLst>
                                          <p:attrName>ppt_y</p:attrName>
                                        </p:attrNameLst>
                                      </p:cBhvr>
                                      <p:tavLst>
                                        <p:tav tm="0">
                                          <p:val>
                                            <p:fltVal val="0.5"/>
                                          </p:val>
                                        </p:tav>
                                        <p:tav tm="100000">
                                          <p:val>
                                            <p:strVal val="#ppt_y"/>
                                          </p:val>
                                        </p:tav>
                                      </p:tavLst>
                                    </p:anim>
                                  </p:childTnLst>
                                </p:cTn>
                              </p:par>
                              <p:par>
                                <p:cTn id="74" presetID="23" presetClass="entr" presetSubtype="528" fill="hold"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p:cTn id="76" dur="3000" fill="hold"/>
                                        <p:tgtEl>
                                          <p:spTgt spid="16"/>
                                        </p:tgtEl>
                                        <p:attrNameLst>
                                          <p:attrName>ppt_w</p:attrName>
                                        </p:attrNameLst>
                                      </p:cBhvr>
                                      <p:tavLst>
                                        <p:tav tm="0">
                                          <p:val>
                                            <p:fltVal val="0"/>
                                          </p:val>
                                        </p:tav>
                                        <p:tav tm="100000">
                                          <p:val>
                                            <p:strVal val="#ppt_w"/>
                                          </p:val>
                                        </p:tav>
                                      </p:tavLst>
                                    </p:anim>
                                    <p:anim calcmode="lin" valueType="num">
                                      <p:cBhvr>
                                        <p:cTn id="77" dur="3000" fill="hold"/>
                                        <p:tgtEl>
                                          <p:spTgt spid="16"/>
                                        </p:tgtEl>
                                        <p:attrNameLst>
                                          <p:attrName>ppt_h</p:attrName>
                                        </p:attrNameLst>
                                      </p:cBhvr>
                                      <p:tavLst>
                                        <p:tav tm="0">
                                          <p:val>
                                            <p:fltVal val="0"/>
                                          </p:val>
                                        </p:tav>
                                        <p:tav tm="100000">
                                          <p:val>
                                            <p:strVal val="#ppt_h"/>
                                          </p:val>
                                        </p:tav>
                                      </p:tavLst>
                                    </p:anim>
                                    <p:anim calcmode="lin" valueType="num">
                                      <p:cBhvr>
                                        <p:cTn id="78" dur="3000" fill="hold"/>
                                        <p:tgtEl>
                                          <p:spTgt spid="16"/>
                                        </p:tgtEl>
                                        <p:attrNameLst>
                                          <p:attrName>ppt_x</p:attrName>
                                        </p:attrNameLst>
                                      </p:cBhvr>
                                      <p:tavLst>
                                        <p:tav tm="0">
                                          <p:val>
                                            <p:fltVal val="0.5"/>
                                          </p:val>
                                        </p:tav>
                                        <p:tav tm="100000">
                                          <p:val>
                                            <p:strVal val="#ppt_x"/>
                                          </p:val>
                                        </p:tav>
                                      </p:tavLst>
                                    </p:anim>
                                    <p:anim calcmode="lin" valueType="num">
                                      <p:cBhvr>
                                        <p:cTn id="79" dur="3000" fill="hold"/>
                                        <p:tgtEl>
                                          <p:spTgt spid="16"/>
                                        </p:tgtEl>
                                        <p:attrNameLst>
                                          <p:attrName>ppt_y</p:attrName>
                                        </p:attrNameLst>
                                      </p:cBhvr>
                                      <p:tavLst>
                                        <p:tav tm="0">
                                          <p:val>
                                            <p:fltVal val="0.5"/>
                                          </p:val>
                                        </p:tav>
                                        <p:tav tm="100000">
                                          <p:val>
                                            <p:strVal val="#ppt_y"/>
                                          </p:val>
                                        </p:tav>
                                      </p:tavLst>
                                    </p:anim>
                                  </p:childTnLst>
                                </p:cTn>
                              </p:par>
                              <p:par>
                                <p:cTn id="80" presetID="23" presetClass="entr" presetSubtype="528" fill="hold" nodeType="withEffect">
                                  <p:stCondLst>
                                    <p:cond delay="0"/>
                                  </p:stCondLst>
                                  <p:childTnLst>
                                    <p:set>
                                      <p:cBhvr>
                                        <p:cTn id="81" dur="1" fill="hold">
                                          <p:stCondLst>
                                            <p:cond delay="0"/>
                                          </p:stCondLst>
                                        </p:cTn>
                                        <p:tgtEl>
                                          <p:spTgt spid="17"/>
                                        </p:tgtEl>
                                        <p:attrNameLst>
                                          <p:attrName>style.visibility</p:attrName>
                                        </p:attrNameLst>
                                      </p:cBhvr>
                                      <p:to>
                                        <p:strVal val="visible"/>
                                      </p:to>
                                    </p:set>
                                    <p:anim calcmode="lin" valueType="num">
                                      <p:cBhvr>
                                        <p:cTn id="82" dur="3000" fill="hold"/>
                                        <p:tgtEl>
                                          <p:spTgt spid="17"/>
                                        </p:tgtEl>
                                        <p:attrNameLst>
                                          <p:attrName>ppt_w</p:attrName>
                                        </p:attrNameLst>
                                      </p:cBhvr>
                                      <p:tavLst>
                                        <p:tav tm="0">
                                          <p:val>
                                            <p:fltVal val="0"/>
                                          </p:val>
                                        </p:tav>
                                        <p:tav tm="100000">
                                          <p:val>
                                            <p:strVal val="#ppt_w"/>
                                          </p:val>
                                        </p:tav>
                                      </p:tavLst>
                                    </p:anim>
                                    <p:anim calcmode="lin" valueType="num">
                                      <p:cBhvr>
                                        <p:cTn id="83" dur="3000" fill="hold"/>
                                        <p:tgtEl>
                                          <p:spTgt spid="17"/>
                                        </p:tgtEl>
                                        <p:attrNameLst>
                                          <p:attrName>ppt_h</p:attrName>
                                        </p:attrNameLst>
                                      </p:cBhvr>
                                      <p:tavLst>
                                        <p:tav tm="0">
                                          <p:val>
                                            <p:fltVal val="0"/>
                                          </p:val>
                                        </p:tav>
                                        <p:tav tm="100000">
                                          <p:val>
                                            <p:strVal val="#ppt_h"/>
                                          </p:val>
                                        </p:tav>
                                      </p:tavLst>
                                    </p:anim>
                                    <p:anim calcmode="lin" valueType="num">
                                      <p:cBhvr>
                                        <p:cTn id="84" dur="3000" fill="hold"/>
                                        <p:tgtEl>
                                          <p:spTgt spid="17"/>
                                        </p:tgtEl>
                                        <p:attrNameLst>
                                          <p:attrName>ppt_x</p:attrName>
                                        </p:attrNameLst>
                                      </p:cBhvr>
                                      <p:tavLst>
                                        <p:tav tm="0">
                                          <p:val>
                                            <p:fltVal val="0.5"/>
                                          </p:val>
                                        </p:tav>
                                        <p:tav tm="100000">
                                          <p:val>
                                            <p:strVal val="#ppt_x"/>
                                          </p:val>
                                        </p:tav>
                                      </p:tavLst>
                                    </p:anim>
                                    <p:anim calcmode="lin" valueType="num">
                                      <p:cBhvr>
                                        <p:cTn id="85" dur="3000" fill="hold"/>
                                        <p:tgtEl>
                                          <p:spTgt spid="17"/>
                                        </p:tgtEl>
                                        <p:attrNameLst>
                                          <p:attrName>ppt_y</p:attrName>
                                        </p:attrNameLst>
                                      </p:cBhvr>
                                      <p:tavLst>
                                        <p:tav tm="0">
                                          <p:val>
                                            <p:fltVal val="0.5"/>
                                          </p:val>
                                        </p:tav>
                                        <p:tav tm="100000">
                                          <p:val>
                                            <p:strVal val="#ppt_y"/>
                                          </p:val>
                                        </p:tav>
                                      </p:tavLst>
                                    </p:anim>
                                  </p:childTnLst>
                                </p:cTn>
                              </p:par>
                              <p:par>
                                <p:cTn id="86" presetID="8" presetClass="emph" presetSubtype="0" fill="hold" nodeType="withEffect">
                                  <p:stCondLst>
                                    <p:cond delay="0"/>
                                  </p:stCondLst>
                                  <p:childTnLst>
                                    <p:animRot by="21600000">
                                      <p:cBhvr>
                                        <p:cTn id="87" dur="3000" fill="hold"/>
                                        <p:tgtEl>
                                          <p:spTgt spid="5"/>
                                        </p:tgtEl>
                                        <p:attrNameLst>
                                          <p:attrName>r</p:attrName>
                                        </p:attrNameLst>
                                      </p:cBhvr>
                                    </p:animRot>
                                  </p:childTnLst>
                                </p:cTn>
                              </p:par>
                              <p:par>
                                <p:cTn id="88" presetID="8" presetClass="emph" presetSubtype="0" fill="hold" nodeType="withEffect">
                                  <p:stCondLst>
                                    <p:cond delay="0"/>
                                  </p:stCondLst>
                                  <p:childTnLst>
                                    <p:animRot by="21600000">
                                      <p:cBhvr>
                                        <p:cTn id="89" dur="3000" fill="hold"/>
                                        <p:tgtEl>
                                          <p:spTgt spid="6"/>
                                        </p:tgtEl>
                                        <p:attrNameLst>
                                          <p:attrName>r</p:attrName>
                                        </p:attrNameLst>
                                      </p:cBhvr>
                                    </p:animRot>
                                  </p:childTnLst>
                                </p:cTn>
                              </p:par>
                              <p:par>
                                <p:cTn id="90" presetID="8" presetClass="emph" presetSubtype="0" fill="hold" nodeType="withEffect">
                                  <p:stCondLst>
                                    <p:cond delay="0"/>
                                  </p:stCondLst>
                                  <p:childTnLst>
                                    <p:animRot by="21600000">
                                      <p:cBhvr>
                                        <p:cTn id="91" dur="3000" fill="hold"/>
                                        <p:tgtEl>
                                          <p:spTgt spid="7"/>
                                        </p:tgtEl>
                                        <p:attrNameLst>
                                          <p:attrName>r</p:attrName>
                                        </p:attrNameLst>
                                      </p:cBhvr>
                                    </p:animRot>
                                  </p:childTnLst>
                                </p:cTn>
                              </p:par>
                              <p:par>
                                <p:cTn id="92" presetID="8" presetClass="emph" presetSubtype="0" fill="hold" nodeType="withEffect">
                                  <p:stCondLst>
                                    <p:cond delay="0"/>
                                  </p:stCondLst>
                                  <p:childTnLst>
                                    <p:animRot by="21600000">
                                      <p:cBhvr>
                                        <p:cTn id="93" dur="3000" fill="hold"/>
                                        <p:tgtEl>
                                          <p:spTgt spid="8"/>
                                        </p:tgtEl>
                                        <p:attrNameLst>
                                          <p:attrName>r</p:attrName>
                                        </p:attrNameLst>
                                      </p:cBhvr>
                                    </p:animRot>
                                  </p:childTnLst>
                                </p:cTn>
                              </p:par>
                              <p:par>
                                <p:cTn id="94" presetID="8" presetClass="emph" presetSubtype="0" fill="hold" nodeType="withEffect">
                                  <p:stCondLst>
                                    <p:cond delay="0"/>
                                  </p:stCondLst>
                                  <p:childTnLst>
                                    <p:animRot by="21600000">
                                      <p:cBhvr>
                                        <p:cTn id="95" dur="3000" fill="hold"/>
                                        <p:tgtEl>
                                          <p:spTgt spid="9"/>
                                        </p:tgtEl>
                                        <p:attrNameLst>
                                          <p:attrName>r</p:attrName>
                                        </p:attrNameLst>
                                      </p:cBhvr>
                                    </p:animRot>
                                  </p:childTnLst>
                                </p:cTn>
                              </p:par>
                              <p:par>
                                <p:cTn id="96" presetID="8" presetClass="emph" presetSubtype="0" fill="hold" nodeType="withEffect">
                                  <p:stCondLst>
                                    <p:cond delay="0"/>
                                  </p:stCondLst>
                                  <p:childTnLst>
                                    <p:animRot by="21600000">
                                      <p:cBhvr>
                                        <p:cTn id="97" dur="3000" fill="hold"/>
                                        <p:tgtEl>
                                          <p:spTgt spid="10"/>
                                        </p:tgtEl>
                                        <p:attrNameLst>
                                          <p:attrName>r</p:attrName>
                                        </p:attrNameLst>
                                      </p:cBhvr>
                                    </p:animRot>
                                  </p:childTnLst>
                                </p:cTn>
                              </p:par>
                              <p:par>
                                <p:cTn id="98" presetID="8" presetClass="emph" presetSubtype="0" fill="hold" nodeType="withEffect">
                                  <p:stCondLst>
                                    <p:cond delay="0"/>
                                  </p:stCondLst>
                                  <p:childTnLst>
                                    <p:animRot by="21600000">
                                      <p:cBhvr>
                                        <p:cTn id="99" dur="3000" fill="hold"/>
                                        <p:tgtEl>
                                          <p:spTgt spid="11"/>
                                        </p:tgtEl>
                                        <p:attrNameLst>
                                          <p:attrName>r</p:attrName>
                                        </p:attrNameLst>
                                      </p:cBhvr>
                                    </p:animRot>
                                  </p:childTnLst>
                                </p:cTn>
                              </p:par>
                              <p:par>
                                <p:cTn id="100" presetID="8" presetClass="emph" presetSubtype="0" fill="hold" nodeType="withEffect">
                                  <p:stCondLst>
                                    <p:cond delay="0"/>
                                  </p:stCondLst>
                                  <p:childTnLst>
                                    <p:animRot by="21600000">
                                      <p:cBhvr>
                                        <p:cTn id="101" dur="3000" fill="hold"/>
                                        <p:tgtEl>
                                          <p:spTgt spid="12"/>
                                        </p:tgtEl>
                                        <p:attrNameLst>
                                          <p:attrName>r</p:attrName>
                                        </p:attrNameLst>
                                      </p:cBhvr>
                                    </p:animRot>
                                  </p:childTnLst>
                                </p:cTn>
                              </p:par>
                              <p:par>
                                <p:cTn id="102" presetID="8" presetClass="emph" presetSubtype="0" fill="hold" nodeType="withEffect">
                                  <p:stCondLst>
                                    <p:cond delay="0"/>
                                  </p:stCondLst>
                                  <p:childTnLst>
                                    <p:animRot by="21600000">
                                      <p:cBhvr>
                                        <p:cTn id="103" dur="3000" fill="hold"/>
                                        <p:tgtEl>
                                          <p:spTgt spid="13"/>
                                        </p:tgtEl>
                                        <p:attrNameLst>
                                          <p:attrName>r</p:attrName>
                                        </p:attrNameLst>
                                      </p:cBhvr>
                                    </p:animRot>
                                  </p:childTnLst>
                                </p:cTn>
                              </p:par>
                              <p:par>
                                <p:cTn id="104" presetID="8" presetClass="emph" presetSubtype="0" fill="hold" nodeType="withEffect">
                                  <p:stCondLst>
                                    <p:cond delay="0"/>
                                  </p:stCondLst>
                                  <p:childTnLst>
                                    <p:animRot by="21600000">
                                      <p:cBhvr>
                                        <p:cTn id="105" dur="3000" fill="hold"/>
                                        <p:tgtEl>
                                          <p:spTgt spid="14"/>
                                        </p:tgtEl>
                                        <p:attrNameLst>
                                          <p:attrName>r</p:attrName>
                                        </p:attrNameLst>
                                      </p:cBhvr>
                                    </p:animRot>
                                  </p:childTnLst>
                                </p:cTn>
                              </p:par>
                              <p:par>
                                <p:cTn id="106" presetID="8" presetClass="emph" presetSubtype="0" fill="hold" nodeType="withEffect">
                                  <p:stCondLst>
                                    <p:cond delay="0"/>
                                  </p:stCondLst>
                                  <p:childTnLst>
                                    <p:animRot by="21600000">
                                      <p:cBhvr>
                                        <p:cTn id="107" dur="3000" fill="hold"/>
                                        <p:tgtEl>
                                          <p:spTgt spid="15"/>
                                        </p:tgtEl>
                                        <p:attrNameLst>
                                          <p:attrName>r</p:attrName>
                                        </p:attrNameLst>
                                      </p:cBhvr>
                                    </p:animRot>
                                  </p:childTnLst>
                                </p:cTn>
                              </p:par>
                              <p:par>
                                <p:cTn id="108" presetID="8" presetClass="emph" presetSubtype="0" fill="hold" nodeType="withEffect">
                                  <p:stCondLst>
                                    <p:cond delay="0"/>
                                  </p:stCondLst>
                                  <p:childTnLst>
                                    <p:animRot by="21600000">
                                      <p:cBhvr>
                                        <p:cTn id="109" dur="3000" fill="hold"/>
                                        <p:tgtEl>
                                          <p:spTgt spid="16"/>
                                        </p:tgtEl>
                                        <p:attrNameLst>
                                          <p:attrName>r</p:attrName>
                                        </p:attrNameLst>
                                      </p:cBhvr>
                                    </p:animRot>
                                  </p:childTnLst>
                                </p:cTn>
                              </p:par>
                              <p:par>
                                <p:cTn id="110" presetID="8" presetClass="emph" presetSubtype="0" fill="hold" nodeType="withEffect">
                                  <p:stCondLst>
                                    <p:cond delay="0"/>
                                  </p:stCondLst>
                                  <p:childTnLst>
                                    <p:animRot by="21600000">
                                      <p:cBhvr>
                                        <p:cTn id="111" dur="3000" fill="hold"/>
                                        <p:tgtEl>
                                          <p:spTgt spid="17"/>
                                        </p:tgtEl>
                                        <p:attrNameLst>
                                          <p:attrName>r</p:attrName>
                                        </p:attrNameLst>
                                      </p:cBhvr>
                                    </p:animRot>
                                  </p:childTnLst>
                                </p:cTn>
                              </p:par>
                            </p:childTnLst>
                          </p:cTn>
                        </p:par>
                        <p:par>
                          <p:cTn id="112" fill="hold">
                            <p:stCondLst>
                              <p:cond delay="3000"/>
                            </p:stCondLst>
                            <p:childTnLst>
                              <p:par>
                                <p:cTn id="113" presetID="23" presetClass="exit" presetSubtype="544" fill="hold" nodeType="afterEffect">
                                  <p:stCondLst>
                                    <p:cond delay="0"/>
                                  </p:stCondLst>
                                  <p:childTnLst>
                                    <p:anim calcmode="lin" valueType="num">
                                      <p:cBhvr>
                                        <p:cTn id="114" dur="3000"/>
                                        <p:tgtEl>
                                          <p:spTgt spid="5"/>
                                        </p:tgtEl>
                                        <p:attrNameLst>
                                          <p:attrName>ppt_w</p:attrName>
                                        </p:attrNameLst>
                                      </p:cBhvr>
                                      <p:tavLst>
                                        <p:tav tm="0">
                                          <p:val>
                                            <p:strVal val="ppt_w"/>
                                          </p:val>
                                        </p:tav>
                                        <p:tav tm="100000">
                                          <p:val>
                                            <p:fltVal val="0"/>
                                          </p:val>
                                        </p:tav>
                                      </p:tavLst>
                                    </p:anim>
                                    <p:anim calcmode="lin" valueType="num">
                                      <p:cBhvr>
                                        <p:cTn id="115" dur="3000"/>
                                        <p:tgtEl>
                                          <p:spTgt spid="5"/>
                                        </p:tgtEl>
                                        <p:attrNameLst>
                                          <p:attrName>ppt_h</p:attrName>
                                        </p:attrNameLst>
                                      </p:cBhvr>
                                      <p:tavLst>
                                        <p:tav tm="0">
                                          <p:val>
                                            <p:strVal val="ppt_h"/>
                                          </p:val>
                                        </p:tav>
                                        <p:tav tm="100000">
                                          <p:val>
                                            <p:fltVal val="0"/>
                                          </p:val>
                                        </p:tav>
                                      </p:tavLst>
                                    </p:anim>
                                    <p:anim calcmode="lin" valueType="num">
                                      <p:cBhvr>
                                        <p:cTn id="116" dur="3000"/>
                                        <p:tgtEl>
                                          <p:spTgt spid="5"/>
                                        </p:tgtEl>
                                        <p:attrNameLst>
                                          <p:attrName>ppt_x</p:attrName>
                                        </p:attrNameLst>
                                      </p:cBhvr>
                                      <p:tavLst>
                                        <p:tav tm="0">
                                          <p:val>
                                            <p:strVal val="ppt_x"/>
                                          </p:val>
                                        </p:tav>
                                        <p:tav tm="100000">
                                          <p:val>
                                            <p:fltVal val="0.5"/>
                                          </p:val>
                                        </p:tav>
                                      </p:tavLst>
                                    </p:anim>
                                    <p:anim calcmode="lin" valueType="num">
                                      <p:cBhvr>
                                        <p:cTn id="117" dur="3000"/>
                                        <p:tgtEl>
                                          <p:spTgt spid="5"/>
                                        </p:tgtEl>
                                        <p:attrNameLst>
                                          <p:attrName>ppt_y</p:attrName>
                                        </p:attrNameLst>
                                      </p:cBhvr>
                                      <p:tavLst>
                                        <p:tav tm="0">
                                          <p:val>
                                            <p:strVal val="ppt_y"/>
                                          </p:val>
                                        </p:tav>
                                        <p:tav tm="100000">
                                          <p:val>
                                            <p:fltVal val="0.5"/>
                                          </p:val>
                                        </p:tav>
                                      </p:tavLst>
                                    </p:anim>
                                    <p:set>
                                      <p:cBhvr>
                                        <p:cTn id="118" dur="1" fill="hold">
                                          <p:stCondLst>
                                            <p:cond delay="2999"/>
                                          </p:stCondLst>
                                        </p:cTn>
                                        <p:tgtEl>
                                          <p:spTgt spid="5"/>
                                        </p:tgtEl>
                                        <p:attrNameLst>
                                          <p:attrName>style.visibility</p:attrName>
                                        </p:attrNameLst>
                                      </p:cBhvr>
                                      <p:to>
                                        <p:strVal val="hidden"/>
                                      </p:to>
                                    </p:set>
                                  </p:childTnLst>
                                </p:cTn>
                              </p:par>
                              <p:par>
                                <p:cTn id="119" presetID="23" presetClass="exit" presetSubtype="544" fill="hold" nodeType="withEffect">
                                  <p:stCondLst>
                                    <p:cond delay="0"/>
                                  </p:stCondLst>
                                  <p:childTnLst>
                                    <p:anim calcmode="lin" valueType="num">
                                      <p:cBhvr>
                                        <p:cTn id="120" dur="3000"/>
                                        <p:tgtEl>
                                          <p:spTgt spid="6"/>
                                        </p:tgtEl>
                                        <p:attrNameLst>
                                          <p:attrName>ppt_w</p:attrName>
                                        </p:attrNameLst>
                                      </p:cBhvr>
                                      <p:tavLst>
                                        <p:tav tm="0">
                                          <p:val>
                                            <p:strVal val="ppt_w"/>
                                          </p:val>
                                        </p:tav>
                                        <p:tav tm="100000">
                                          <p:val>
                                            <p:fltVal val="0"/>
                                          </p:val>
                                        </p:tav>
                                      </p:tavLst>
                                    </p:anim>
                                    <p:anim calcmode="lin" valueType="num">
                                      <p:cBhvr>
                                        <p:cTn id="121" dur="3000"/>
                                        <p:tgtEl>
                                          <p:spTgt spid="6"/>
                                        </p:tgtEl>
                                        <p:attrNameLst>
                                          <p:attrName>ppt_h</p:attrName>
                                        </p:attrNameLst>
                                      </p:cBhvr>
                                      <p:tavLst>
                                        <p:tav tm="0">
                                          <p:val>
                                            <p:strVal val="ppt_h"/>
                                          </p:val>
                                        </p:tav>
                                        <p:tav tm="100000">
                                          <p:val>
                                            <p:fltVal val="0"/>
                                          </p:val>
                                        </p:tav>
                                      </p:tavLst>
                                    </p:anim>
                                    <p:anim calcmode="lin" valueType="num">
                                      <p:cBhvr>
                                        <p:cTn id="122" dur="3000"/>
                                        <p:tgtEl>
                                          <p:spTgt spid="6"/>
                                        </p:tgtEl>
                                        <p:attrNameLst>
                                          <p:attrName>ppt_x</p:attrName>
                                        </p:attrNameLst>
                                      </p:cBhvr>
                                      <p:tavLst>
                                        <p:tav tm="0">
                                          <p:val>
                                            <p:strVal val="ppt_x"/>
                                          </p:val>
                                        </p:tav>
                                        <p:tav tm="100000">
                                          <p:val>
                                            <p:fltVal val="0.5"/>
                                          </p:val>
                                        </p:tav>
                                      </p:tavLst>
                                    </p:anim>
                                    <p:anim calcmode="lin" valueType="num">
                                      <p:cBhvr>
                                        <p:cTn id="123" dur="3000"/>
                                        <p:tgtEl>
                                          <p:spTgt spid="6"/>
                                        </p:tgtEl>
                                        <p:attrNameLst>
                                          <p:attrName>ppt_y</p:attrName>
                                        </p:attrNameLst>
                                      </p:cBhvr>
                                      <p:tavLst>
                                        <p:tav tm="0">
                                          <p:val>
                                            <p:strVal val="ppt_y"/>
                                          </p:val>
                                        </p:tav>
                                        <p:tav tm="100000">
                                          <p:val>
                                            <p:fltVal val="0.5"/>
                                          </p:val>
                                        </p:tav>
                                      </p:tavLst>
                                    </p:anim>
                                    <p:set>
                                      <p:cBhvr>
                                        <p:cTn id="124" dur="1" fill="hold">
                                          <p:stCondLst>
                                            <p:cond delay="2999"/>
                                          </p:stCondLst>
                                        </p:cTn>
                                        <p:tgtEl>
                                          <p:spTgt spid="6"/>
                                        </p:tgtEl>
                                        <p:attrNameLst>
                                          <p:attrName>style.visibility</p:attrName>
                                        </p:attrNameLst>
                                      </p:cBhvr>
                                      <p:to>
                                        <p:strVal val="hidden"/>
                                      </p:to>
                                    </p:set>
                                  </p:childTnLst>
                                </p:cTn>
                              </p:par>
                              <p:par>
                                <p:cTn id="125" presetID="23" presetClass="exit" presetSubtype="544" fill="hold" nodeType="withEffect">
                                  <p:stCondLst>
                                    <p:cond delay="0"/>
                                  </p:stCondLst>
                                  <p:childTnLst>
                                    <p:anim calcmode="lin" valueType="num">
                                      <p:cBhvr>
                                        <p:cTn id="126" dur="3000"/>
                                        <p:tgtEl>
                                          <p:spTgt spid="7"/>
                                        </p:tgtEl>
                                        <p:attrNameLst>
                                          <p:attrName>ppt_w</p:attrName>
                                        </p:attrNameLst>
                                      </p:cBhvr>
                                      <p:tavLst>
                                        <p:tav tm="0">
                                          <p:val>
                                            <p:strVal val="ppt_w"/>
                                          </p:val>
                                        </p:tav>
                                        <p:tav tm="100000">
                                          <p:val>
                                            <p:fltVal val="0"/>
                                          </p:val>
                                        </p:tav>
                                      </p:tavLst>
                                    </p:anim>
                                    <p:anim calcmode="lin" valueType="num">
                                      <p:cBhvr>
                                        <p:cTn id="127" dur="3000"/>
                                        <p:tgtEl>
                                          <p:spTgt spid="7"/>
                                        </p:tgtEl>
                                        <p:attrNameLst>
                                          <p:attrName>ppt_h</p:attrName>
                                        </p:attrNameLst>
                                      </p:cBhvr>
                                      <p:tavLst>
                                        <p:tav tm="0">
                                          <p:val>
                                            <p:strVal val="ppt_h"/>
                                          </p:val>
                                        </p:tav>
                                        <p:tav tm="100000">
                                          <p:val>
                                            <p:fltVal val="0"/>
                                          </p:val>
                                        </p:tav>
                                      </p:tavLst>
                                    </p:anim>
                                    <p:anim calcmode="lin" valueType="num">
                                      <p:cBhvr>
                                        <p:cTn id="128" dur="3000"/>
                                        <p:tgtEl>
                                          <p:spTgt spid="7"/>
                                        </p:tgtEl>
                                        <p:attrNameLst>
                                          <p:attrName>ppt_x</p:attrName>
                                        </p:attrNameLst>
                                      </p:cBhvr>
                                      <p:tavLst>
                                        <p:tav tm="0">
                                          <p:val>
                                            <p:strVal val="ppt_x"/>
                                          </p:val>
                                        </p:tav>
                                        <p:tav tm="100000">
                                          <p:val>
                                            <p:fltVal val="0.5"/>
                                          </p:val>
                                        </p:tav>
                                      </p:tavLst>
                                    </p:anim>
                                    <p:anim calcmode="lin" valueType="num">
                                      <p:cBhvr>
                                        <p:cTn id="129" dur="3000"/>
                                        <p:tgtEl>
                                          <p:spTgt spid="7"/>
                                        </p:tgtEl>
                                        <p:attrNameLst>
                                          <p:attrName>ppt_y</p:attrName>
                                        </p:attrNameLst>
                                      </p:cBhvr>
                                      <p:tavLst>
                                        <p:tav tm="0">
                                          <p:val>
                                            <p:strVal val="ppt_y"/>
                                          </p:val>
                                        </p:tav>
                                        <p:tav tm="100000">
                                          <p:val>
                                            <p:fltVal val="0.5"/>
                                          </p:val>
                                        </p:tav>
                                      </p:tavLst>
                                    </p:anim>
                                    <p:set>
                                      <p:cBhvr>
                                        <p:cTn id="130" dur="1" fill="hold">
                                          <p:stCondLst>
                                            <p:cond delay="2999"/>
                                          </p:stCondLst>
                                        </p:cTn>
                                        <p:tgtEl>
                                          <p:spTgt spid="7"/>
                                        </p:tgtEl>
                                        <p:attrNameLst>
                                          <p:attrName>style.visibility</p:attrName>
                                        </p:attrNameLst>
                                      </p:cBhvr>
                                      <p:to>
                                        <p:strVal val="hidden"/>
                                      </p:to>
                                    </p:set>
                                  </p:childTnLst>
                                </p:cTn>
                              </p:par>
                              <p:par>
                                <p:cTn id="131" presetID="23" presetClass="exit" presetSubtype="544" fill="hold" nodeType="withEffect">
                                  <p:stCondLst>
                                    <p:cond delay="0"/>
                                  </p:stCondLst>
                                  <p:childTnLst>
                                    <p:anim calcmode="lin" valueType="num">
                                      <p:cBhvr>
                                        <p:cTn id="132" dur="3000"/>
                                        <p:tgtEl>
                                          <p:spTgt spid="8"/>
                                        </p:tgtEl>
                                        <p:attrNameLst>
                                          <p:attrName>ppt_w</p:attrName>
                                        </p:attrNameLst>
                                      </p:cBhvr>
                                      <p:tavLst>
                                        <p:tav tm="0">
                                          <p:val>
                                            <p:strVal val="ppt_w"/>
                                          </p:val>
                                        </p:tav>
                                        <p:tav tm="100000">
                                          <p:val>
                                            <p:fltVal val="0"/>
                                          </p:val>
                                        </p:tav>
                                      </p:tavLst>
                                    </p:anim>
                                    <p:anim calcmode="lin" valueType="num">
                                      <p:cBhvr>
                                        <p:cTn id="133" dur="3000"/>
                                        <p:tgtEl>
                                          <p:spTgt spid="8"/>
                                        </p:tgtEl>
                                        <p:attrNameLst>
                                          <p:attrName>ppt_h</p:attrName>
                                        </p:attrNameLst>
                                      </p:cBhvr>
                                      <p:tavLst>
                                        <p:tav tm="0">
                                          <p:val>
                                            <p:strVal val="ppt_h"/>
                                          </p:val>
                                        </p:tav>
                                        <p:tav tm="100000">
                                          <p:val>
                                            <p:fltVal val="0"/>
                                          </p:val>
                                        </p:tav>
                                      </p:tavLst>
                                    </p:anim>
                                    <p:anim calcmode="lin" valueType="num">
                                      <p:cBhvr>
                                        <p:cTn id="134" dur="3000"/>
                                        <p:tgtEl>
                                          <p:spTgt spid="8"/>
                                        </p:tgtEl>
                                        <p:attrNameLst>
                                          <p:attrName>ppt_x</p:attrName>
                                        </p:attrNameLst>
                                      </p:cBhvr>
                                      <p:tavLst>
                                        <p:tav tm="0">
                                          <p:val>
                                            <p:strVal val="ppt_x"/>
                                          </p:val>
                                        </p:tav>
                                        <p:tav tm="100000">
                                          <p:val>
                                            <p:fltVal val="0.5"/>
                                          </p:val>
                                        </p:tav>
                                      </p:tavLst>
                                    </p:anim>
                                    <p:anim calcmode="lin" valueType="num">
                                      <p:cBhvr>
                                        <p:cTn id="135" dur="3000"/>
                                        <p:tgtEl>
                                          <p:spTgt spid="8"/>
                                        </p:tgtEl>
                                        <p:attrNameLst>
                                          <p:attrName>ppt_y</p:attrName>
                                        </p:attrNameLst>
                                      </p:cBhvr>
                                      <p:tavLst>
                                        <p:tav tm="0">
                                          <p:val>
                                            <p:strVal val="ppt_y"/>
                                          </p:val>
                                        </p:tav>
                                        <p:tav tm="100000">
                                          <p:val>
                                            <p:fltVal val="0.5"/>
                                          </p:val>
                                        </p:tav>
                                      </p:tavLst>
                                    </p:anim>
                                    <p:set>
                                      <p:cBhvr>
                                        <p:cTn id="136" dur="1" fill="hold">
                                          <p:stCondLst>
                                            <p:cond delay="2999"/>
                                          </p:stCondLst>
                                        </p:cTn>
                                        <p:tgtEl>
                                          <p:spTgt spid="8"/>
                                        </p:tgtEl>
                                        <p:attrNameLst>
                                          <p:attrName>style.visibility</p:attrName>
                                        </p:attrNameLst>
                                      </p:cBhvr>
                                      <p:to>
                                        <p:strVal val="hidden"/>
                                      </p:to>
                                    </p:set>
                                  </p:childTnLst>
                                </p:cTn>
                              </p:par>
                              <p:par>
                                <p:cTn id="137" presetID="23" presetClass="exit" presetSubtype="544" fill="hold" nodeType="withEffect">
                                  <p:stCondLst>
                                    <p:cond delay="0"/>
                                  </p:stCondLst>
                                  <p:childTnLst>
                                    <p:anim calcmode="lin" valueType="num">
                                      <p:cBhvr>
                                        <p:cTn id="138" dur="3000"/>
                                        <p:tgtEl>
                                          <p:spTgt spid="9"/>
                                        </p:tgtEl>
                                        <p:attrNameLst>
                                          <p:attrName>ppt_w</p:attrName>
                                        </p:attrNameLst>
                                      </p:cBhvr>
                                      <p:tavLst>
                                        <p:tav tm="0">
                                          <p:val>
                                            <p:strVal val="ppt_w"/>
                                          </p:val>
                                        </p:tav>
                                        <p:tav tm="100000">
                                          <p:val>
                                            <p:fltVal val="0"/>
                                          </p:val>
                                        </p:tav>
                                      </p:tavLst>
                                    </p:anim>
                                    <p:anim calcmode="lin" valueType="num">
                                      <p:cBhvr>
                                        <p:cTn id="139" dur="3000"/>
                                        <p:tgtEl>
                                          <p:spTgt spid="9"/>
                                        </p:tgtEl>
                                        <p:attrNameLst>
                                          <p:attrName>ppt_h</p:attrName>
                                        </p:attrNameLst>
                                      </p:cBhvr>
                                      <p:tavLst>
                                        <p:tav tm="0">
                                          <p:val>
                                            <p:strVal val="ppt_h"/>
                                          </p:val>
                                        </p:tav>
                                        <p:tav tm="100000">
                                          <p:val>
                                            <p:fltVal val="0"/>
                                          </p:val>
                                        </p:tav>
                                      </p:tavLst>
                                    </p:anim>
                                    <p:anim calcmode="lin" valueType="num">
                                      <p:cBhvr>
                                        <p:cTn id="140" dur="3000"/>
                                        <p:tgtEl>
                                          <p:spTgt spid="9"/>
                                        </p:tgtEl>
                                        <p:attrNameLst>
                                          <p:attrName>ppt_x</p:attrName>
                                        </p:attrNameLst>
                                      </p:cBhvr>
                                      <p:tavLst>
                                        <p:tav tm="0">
                                          <p:val>
                                            <p:strVal val="ppt_x"/>
                                          </p:val>
                                        </p:tav>
                                        <p:tav tm="100000">
                                          <p:val>
                                            <p:fltVal val="0.5"/>
                                          </p:val>
                                        </p:tav>
                                      </p:tavLst>
                                    </p:anim>
                                    <p:anim calcmode="lin" valueType="num">
                                      <p:cBhvr>
                                        <p:cTn id="141" dur="3000"/>
                                        <p:tgtEl>
                                          <p:spTgt spid="9"/>
                                        </p:tgtEl>
                                        <p:attrNameLst>
                                          <p:attrName>ppt_y</p:attrName>
                                        </p:attrNameLst>
                                      </p:cBhvr>
                                      <p:tavLst>
                                        <p:tav tm="0">
                                          <p:val>
                                            <p:strVal val="ppt_y"/>
                                          </p:val>
                                        </p:tav>
                                        <p:tav tm="100000">
                                          <p:val>
                                            <p:fltVal val="0.5"/>
                                          </p:val>
                                        </p:tav>
                                      </p:tavLst>
                                    </p:anim>
                                    <p:set>
                                      <p:cBhvr>
                                        <p:cTn id="142" dur="1" fill="hold">
                                          <p:stCondLst>
                                            <p:cond delay="2999"/>
                                          </p:stCondLst>
                                        </p:cTn>
                                        <p:tgtEl>
                                          <p:spTgt spid="9"/>
                                        </p:tgtEl>
                                        <p:attrNameLst>
                                          <p:attrName>style.visibility</p:attrName>
                                        </p:attrNameLst>
                                      </p:cBhvr>
                                      <p:to>
                                        <p:strVal val="hidden"/>
                                      </p:to>
                                    </p:set>
                                  </p:childTnLst>
                                </p:cTn>
                              </p:par>
                              <p:par>
                                <p:cTn id="143" presetID="23" presetClass="exit" presetSubtype="544" fill="hold" nodeType="withEffect">
                                  <p:stCondLst>
                                    <p:cond delay="0"/>
                                  </p:stCondLst>
                                  <p:childTnLst>
                                    <p:anim calcmode="lin" valueType="num">
                                      <p:cBhvr>
                                        <p:cTn id="144" dur="3000"/>
                                        <p:tgtEl>
                                          <p:spTgt spid="10"/>
                                        </p:tgtEl>
                                        <p:attrNameLst>
                                          <p:attrName>ppt_w</p:attrName>
                                        </p:attrNameLst>
                                      </p:cBhvr>
                                      <p:tavLst>
                                        <p:tav tm="0">
                                          <p:val>
                                            <p:strVal val="ppt_w"/>
                                          </p:val>
                                        </p:tav>
                                        <p:tav tm="100000">
                                          <p:val>
                                            <p:fltVal val="0"/>
                                          </p:val>
                                        </p:tav>
                                      </p:tavLst>
                                    </p:anim>
                                    <p:anim calcmode="lin" valueType="num">
                                      <p:cBhvr>
                                        <p:cTn id="145" dur="3000"/>
                                        <p:tgtEl>
                                          <p:spTgt spid="10"/>
                                        </p:tgtEl>
                                        <p:attrNameLst>
                                          <p:attrName>ppt_h</p:attrName>
                                        </p:attrNameLst>
                                      </p:cBhvr>
                                      <p:tavLst>
                                        <p:tav tm="0">
                                          <p:val>
                                            <p:strVal val="ppt_h"/>
                                          </p:val>
                                        </p:tav>
                                        <p:tav tm="100000">
                                          <p:val>
                                            <p:fltVal val="0"/>
                                          </p:val>
                                        </p:tav>
                                      </p:tavLst>
                                    </p:anim>
                                    <p:anim calcmode="lin" valueType="num">
                                      <p:cBhvr>
                                        <p:cTn id="146" dur="3000"/>
                                        <p:tgtEl>
                                          <p:spTgt spid="10"/>
                                        </p:tgtEl>
                                        <p:attrNameLst>
                                          <p:attrName>ppt_x</p:attrName>
                                        </p:attrNameLst>
                                      </p:cBhvr>
                                      <p:tavLst>
                                        <p:tav tm="0">
                                          <p:val>
                                            <p:strVal val="ppt_x"/>
                                          </p:val>
                                        </p:tav>
                                        <p:tav tm="100000">
                                          <p:val>
                                            <p:fltVal val="0.5"/>
                                          </p:val>
                                        </p:tav>
                                      </p:tavLst>
                                    </p:anim>
                                    <p:anim calcmode="lin" valueType="num">
                                      <p:cBhvr>
                                        <p:cTn id="147" dur="3000"/>
                                        <p:tgtEl>
                                          <p:spTgt spid="10"/>
                                        </p:tgtEl>
                                        <p:attrNameLst>
                                          <p:attrName>ppt_y</p:attrName>
                                        </p:attrNameLst>
                                      </p:cBhvr>
                                      <p:tavLst>
                                        <p:tav tm="0">
                                          <p:val>
                                            <p:strVal val="ppt_y"/>
                                          </p:val>
                                        </p:tav>
                                        <p:tav tm="100000">
                                          <p:val>
                                            <p:fltVal val="0.5"/>
                                          </p:val>
                                        </p:tav>
                                      </p:tavLst>
                                    </p:anim>
                                    <p:set>
                                      <p:cBhvr>
                                        <p:cTn id="148" dur="1" fill="hold">
                                          <p:stCondLst>
                                            <p:cond delay="2999"/>
                                          </p:stCondLst>
                                        </p:cTn>
                                        <p:tgtEl>
                                          <p:spTgt spid="10"/>
                                        </p:tgtEl>
                                        <p:attrNameLst>
                                          <p:attrName>style.visibility</p:attrName>
                                        </p:attrNameLst>
                                      </p:cBhvr>
                                      <p:to>
                                        <p:strVal val="hidden"/>
                                      </p:to>
                                    </p:set>
                                  </p:childTnLst>
                                </p:cTn>
                              </p:par>
                              <p:par>
                                <p:cTn id="149" presetID="23" presetClass="exit" presetSubtype="544" fill="hold" nodeType="withEffect">
                                  <p:stCondLst>
                                    <p:cond delay="0"/>
                                  </p:stCondLst>
                                  <p:childTnLst>
                                    <p:anim calcmode="lin" valueType="num">
                                      <p:cBhvr>
                                        <p:cTn id="150" dur="3000"/>
                                        <p:tgtEl>
                                          <p:spTgt spid="11"/>
                                        </p:tgtEl>
                                        <p:attrNameLst>
                                          <p:attrName>ppt_w</p:attrName>
                                        </p:attrNameLst>
                                      </p:cBhvr>
                                      <p:tavLst>
                                        <p:tav tm="0">
                                          <p:val>
                                            <p:strVal val="ppt_w"/>
                                          </p:val>
                                        </p:tav>
                                        <p:tav tm="100000">
                                          <p:val>
                                            <p:fltVal val="0"/>
                                          </p:val>
                                        </p:tav>
                                      </p:tavLst>
                                    </p:anim>
                                    <p:anim calcmode="lin" valueType="num">
                                      <p:cBhvr>
                                        <p:cTn id="151" dur="3000"/>
                                        <p:tgtEl>
                                          <p:spTgt spid="11"/>
                                        </p:tgtEl>
                                        <p:attrNameLst>
                                          <p:attrName>ppt_h</p:attrName>
                                        </p:attrNameLst>
                                      </p:cBhvr>
                                      <p:tavLst>
                                        <p:tav tm="0">
                                          <p:val>
                                            <p:strVal val="ppt_h"/>
                                          </p:val>
                                        </p:tav>
                                        <p:tav tm="100000">
                                          <p:val>
                                            <p:fltVal val="0"/>
                                          </p:val>
                                        </p:tav>
                                      </p:tavLst>
                                    </p:anim>
                                    <p:anim calcmode="lin" valueType="num">
                                      <p:cBhvr>
                                        <p:cTn id="152" dur="3000"/>
                                        <p:tgtEl>
                                          <p:spTgt spid="11"/>
                                        </p:tgtEl>
                                        <p:attrNameLst>
                                          <p:attrName>ppt_x</p:attrName>
                                        </p:attrNameLst>
                                      </p:cBhvr>
                                      <p:tavLst>
                                        <p:tav tm="0">
                                          <p:val>
                                            <p:strVal val="ppt_x"/>
                                          </p:val>
                                        </p:tav>
                                        <p:tav tm="100000">
                                          <p:val>
                                            <p:fltVal val="0.5"/>
                                          </p:val>
                                        </p:tav>
                                      </p:tavLst>
                                    </p:anim>
                                    <p:anim calcmode="lin" valueType="num">
                                      <p:cBhvr>
                                        <p:cTn id="153" dur="3000"/>
                                        <p:tgtEl>
                                          <p:spTgt spid="11"/>
                                        </p:tgtEl>
                                        <p:attrNameLst>
                                          <p:attrName>ppt_y</p:attrName>
                                        </p:attrNameLst>
                                      </p:cBhvr>
                                      <p:tavLst>
                                        <p:tav tm="0">
                                          <p:val>
                                            <p:strVal val="ppt_y"/>
                                          </p:val>
                                        </p:tav>
                                        <p:tav tm="100000">
                                          <p:val>
                                            <p:fltVal val="0.5"/>
                                          </p:val>
                                        </p:tav>
                                      </p:tavLst>
                                    </p:anim>
                                    <p:set>
                                      <p:cBhvr>
                                        <p:cTn id="154" dur="1" fill="hold">
                                          <p:stCondLst>
                                            <p:cond delay="2999"/>
                                          </p:stCondLst>
                                        </p:cTn>
                                        <p:tgtEl>
                                          <p:spTgt spid="11"/>
                                        </p:tgtEl>
                                        <p:attrNameLst>
                                          <p:attrName>style.visibility</p:attrName>
                                        </p:attrNameLst>
                                      </p:cBhvr>
                                      <p:to>
                                        <p:strVal val="hidden"/>
                                      </p:to>
                                    </p:set>
                                  </p:childTnLst>
                                </p:cTn>
                              </p:par>
                              <p:par>
                                <p:cTn id="155" presetID="23" presetClass="exit" presetSubtype="544" fill="hold" nodeType="withEffect">
                                  <p:stCondLst>
                                    <p:cond delay="0"/>
                                  </p:stCondLst>
                                  <p:childTnLst>
                                    <p:anim calcmode="lin" valueType="num">
                                      <p:cBhvr>
                                        <p:cTn id="156" dur="3000"/>
                                        <p:tgtEl>
                                          <p:spTgt spid="12"/>
                                        </p:tgtEl>
                                        <p:attrNameLst>
                                          <p:attrName>ppt_w</p:attrName>
                                        </p:attrNameLst>
                                      </p:cBhvr>
                                      <p:tavLst>
                                        <p:tav tm="0">
                                          <p:val>
                                            <p:strVal val="ppt_w"/>
                                          </p:val>
                                        </p:tav>
                                        <p:tav tm="100000">
                                          <p:val>
                                            <p:fltVal val="0"/>
                                          </p:val>
                                        </p:tav>
                                      </p:tavLst>
                                    </p:anim>
                                    <p:anim calcmode="lin" valueType="num">
                                      <p:cBhvr>
                                        <p:cTn id="157" dur="3000"/>
                                        <p:tgtEl>
                                          <p:spTgt spid="12"/>
                                        </p:tgtEl>
                                        <p:attrNameLst>
                                          <p:attrName>ppt_h</p:attrName>
                                        </p:attrNameLst>
                                      </p:cBhvr>
                                      <p:tavLst>
                                        <p:tav tm="0">
                                          <p:val>
                                            <p:strVal val="ppt_h"/>
                                          </p:val>
                                        </p:tav>
                                        <p:tav tm="100000">
                                          <p:val>
                                            <p:fltVal val="0"/>
                                          </p:val>
                                        </p:tav>
                                      </p:tavLst>
                                    </p:anim>
                                    <p:anim calcmode="lin" valueType="num">
                                      <p:cBhvr>
                                        <p:cTn id="158" dur="3000"/>
                                        <p:tgtEl>
                                          <p:spTgt spid="12"/>
                                        </p:tgtEl>
                                        <p:attrNameLst>
                                          <p:attrName>ppt_x</p:attrName>
                                        </p:attrNameLst>
                                      </p:cBhvr>
                                      <p:tavLst>
                                        <p:tav tm="0">
                                          <p:val>
                                            <p:strVal val="ppt_x"/>
                                          </p:val>
                                        </p:tav>
                                        <p:tav tm="100000">
                                          <p:val>
                                            <p:fltVal val="0.5"/>
                                          </p:val>
                                        </p:tav>
                                      </p:tavLst>
                                    </p:anim>
                                    <p:anim calcmode="lin" valueType="num">
                                      <p:cBhvr>
                                        <p:cTn id="159" dur="3000"/>
                                        <p:tgtEl>
                                          <p:spTgt spid="12"/>
                                        </p:tgtEl>
                                        <p:attrNameLst>
                                          <p:attrName>ppt_y</p:attrName>
                                        </p:attrNameLst>
                                      </p:cBhvr>
                                      <p:tavLst>
                                        <p:tav tm="0">
                                          <p:val>
                                            <p:strVal val="ppt_y"/>
                                          </p:val>
                                        </p:tav>
                                        <p:tav tm="100000">
                                          <p:val>
                                            <p:fltVal val="0.5"/>
                                          </p:val>
                                        </p:tav>
                                      </p:tavLst>
                                    </p:anim>
                                    <p:set>
                                      <p:cBhvr>
                                        <p:cTn id="160" dur="1" fill="hold">
                                          <p:stCondLst>
                                            <p:cond delay="2999"/>
                                          </p:stCondLst>
                                        </p:cTn>
                                        <p:tgtEl>
                                          <p:spTgt spid="12"/>
                                        </p:tgtEl>
                                        <p:attrNameLst>
                                          <p:attrName>style.visibility</p:attrName>
                                        </p:attrNameLst>
                                      </p:cBhvr>
                                      <p:to>
                                        <p:strVal val="hidden"/>
                                      </p:to>
                                    </p:set>
                                  </p:childTnLst>
                                </p:cTn>
                              </p:par>
                              <p:par>
                                <p:cTn id="161" presetID="23" presetClass="exit" presetSubtype="544" fill="hold" nodeType="withEffect">
                                  <p:stCondLst>
                                    <p:cond delay="0"/>
                                  </p:stCondLst>
                                  <p:childTnLst>
                                    <p:anim calcmode="lin" valueType="num">
                                      <p:cBhvr>
                                        <p:cTn id="162" dur="3000"/>
                                        <p:tgtEl>
                                          <p:spTgt spid="13"/>
                                        </p:tgtEl>
                                        <p:attrNameLst>
                                          <p:attrName>ppt_w</p:attrName>
                                        </p:attrNameLst>
                                      </p:cBhvr>
                                      <p:tavLst>
                                        <p:tav tm="0">
                                          <p:val>
                                            <p:strVal val="ppt_w"/>
                                          </p:val>
                                        </p:tav>
                                        <p:tav tm="100000">
                                          <p:val>
                                            <p:fltVal val="0"/>
                                          </p:val>
                                        </p:tav>
                                      </p:tavLst>
                                    </p:anim>
                                    <p:anim calcmode="lin" valueType="num">
                                      <p:cBhvr>
                                        <p:cTn id="163" dur="3000"/>
                                        <p:tgtEl>
                                          <p:spTgt spid="13"/>
                                        </p:tgtEl>
                                        <p:attrNameLst>
                                          <p:attrName>ppt_h</p:attrName>
                                        </p:attrNameLst>
                                      </p:cBhvr>
                                      <p:tavLst>
                                        <p:tav tm="0">
                                          <p:val>
                                            <p:strVal val="ppt_h"/>
                                          </p:val>
                                        </p:tav>
                                        <p:tav tm="100000">
                                          <p:val>
                                            <p:fltVal val="0"/>
                                          </p:val>
                                        </p:tav>
                                      </p:tavLst>
                                    </p:anim>
                                    <p:anim calcmode="lin" valueType="num">
                                      <p:cBhvr>
                                        <p:cTn id="164" dur="3000"/>
                                        <p:tgtEl>
                                          <p:spTgt spid="13"/>
                                        </p:tgtEl>
                                        <p:attrNameLst>
                                          <p:attrName>ppt_x</p:attrName>
                                        </p:attrNameLst>
                                      </p:cBhvr>
                                      <p:tavLst>
                                        <p:tav tm="0">
                                          <p:val>
                                            <p:strVal val="ppt_x"/>
                                          </p:val>
                                        </p:tav>
                                        <p:tav tm="100000">
                                          <p:val>
                                            <p:fltVal val="0.5"/>
                                          </p:val>
                                        </p:tav>
                                      </p:tavLst>
                                    </p:anim>
                                    <p:anim calcmode="lin" valueType="num">
                                      <p:cBhvr>
                                        <p:cTn id="165" dur="3000"/>
                                        <p:tgtEl>
                                          <p:spTgt spid="13"/>
                                        </p:tgtEl>
                                        <p:attrNameLst>
                                          <p:attrName>ppt_y</p:attrName>
                                        </p:attrNameLst>
                                      </p:cBhvr>
                                      <p:tavLst>
                                        <p:tav tm="0">
                                          <p:val>
                                            <p:strVal val="ppt_y"/>
                                          </p:val>
                                        </p:tav>
                                        <p:tav tm="100000">
                                          <p:val>
                                            <p:fltVal val="0.5"/>
                                          </p:val>
                                        </p:tav>
                                      </p:tavLst>
                                    </p:anim>
                                    <p:set>
                                      <p:cBhvr>
                                        <p:cTn id="166" dur="1" fill="hold">
                                          <p:stCondLst>
                                            <p:cond delay="2999"/>
                                          </p:stCondLst>
                                        </p:cTn>
                                        <p:tgtEl>
                                          <p:spTgt spid="13"/>
                                        </p:tgtEl>
                                        <p:attrNameLst>
                                          <p:attrName>style.visibility</p:attrName>
                                        </p:attrNameLst>
                                      </p:cBhvr>
                                      <p:to>
                                        <p:strVal val="hidden"/>
                                      </p:to>
                                    </p:set>
                                  </p:childTnLst>
                                </p:cTn>
                              </p:par>
                              <p:par>
                                <p:cTn id="167" presetID="23" presetClass="exit" presetSubtype="544" fill="hold" nodeType="withEffect">
                                  <p:stCondLst>
                                    <p:cond delay="0"/>
                                  </p:stCondLst>
                                  <p:childTnLst>
                                    <p:anim calcmode="lin" valueType="num">
                                      <p:cBhvr>
                                        <p:cTn id="168" dur="3000"/>
                                        <p:tgtEl>
                                          <p:spTgt spid="14"/>
                                        </p:tgtEl>
                                        <p:attrNameLst>
                                          <p:attrName>ppt_w</p:attrName>
                                        </p:attrNameLst>
                                      </p:cBhvr>
                                      <p:tavLst>
                                        <p:tav tm="0">
                                          <p:val>
                                            <p:strVal val="ppt_w"/>
                                          </p:val>
                                        </p:tav>
                                        <p:tav tm="100000">
                                          <p:val>
                                            <p:fltVal val="0"/>
                                          </p:val>
                                        </p:tav>
                                      </p:tavLst>
                                    </p:anim>
                                    <p:anim calcmode="lin" valueType="num">
                                      <p:cBhvr>
                                        <p:cTn id="169" dur="3000"/>
                                        <p:tgtEl>
                                          <p:spTgt spid="14"/>
                                        </p:tgtEl>
                                        <p:attrNameLst>
                                          <p:attrName>ppt_h</p:attrName>
                                        </p:attrNameLst>
                                      </p:cBhvr>
                                      <p:tavLst>
                                        <p:tav tm="0">
                                          <p:val>
                                            <p:strVal val="ppt_h"/>
                                          </p:val>
                                        </p:tav>
                                        <p:tav tm="100000">
                                          <p:val>
                                            <p:fltVal val="0"/>
                                          </p:val>
                                        </p:tav>
                                      </p:tavLst>
                                    </p:anim>
                                    <p:anim calcmode="lin" valueType="num">
                                      <p:cBhvr>
                                        <p:cTn id="170" dur="3000"/>
                                        <p:tgtEl>
                                          <p:spTgt spid="14"/>
                                        </p:tgtEl>
                                        <p:attrNameLst>
                                          <p:attrName>ppt_x</p:attrName>
                                        </p:attrNameLst>
                                      </p:cBhvr>
                                      <p:tavLst>
                                        <p:tav tm="0">
                                          <p:val>
                                            <p:strVal val="ppt_x"/>
                                          </p:val>
                                        </p:tav>
                                        <p:tav tm="100000">
                                          <p:val>
                                            <p:fltVal val="0.5"/>
                                          </p:val>
                                        </p:tav>
                                      </p:tavLst>
                                    </p:anim>
                                    <p:anim calcmode="lin" valueType="num">
                                      <p:cBhvr>
                                        <p:cTn id="171" dur="3000"/>
                                        <p:tgtEl>
                                          <p:spTgt spid="14"/>
                                        </p:tgtEl>
                                        <p:attrNameLst>
                                          <p:attrName>ppt_y</p:attrName>
                                        </p:attrNameLst>
                                      </p:cBhvr>
                                      <p:tavLst>
                                        <p:tav tm="0">
                                          <p:val>
                                            <p:strVal val="ppt_y"/>
                                          </p:val>
                                        </p:tav>
                                        <p:tav tm="100000">
                                          <p:val>
                                            <p:fltVal val="0.5"/>
                                          </p:val>
                                        </p:tav>
                                      </p:tavLst>
                                    </p:anim>
                                    <p:set>
                                      <p:cBhvr>
                                        <p:cTn id="172" dur="1" fill="hold">
                                          <p:stCondLst>
                                            <p:cond delay="2999"/>
                                          </p:stCondLst>
                                        </p:cTn>
                                        <p:tgtEl>
                                          <p:spTgt spid="14"/>
                                        </p:tgtEl>
                                        <p:attrNameLst>
                                          <p:attrName>style.visibility</p:attrName>
                                        </p:attrNameLst>
                                      </p:cBhvr>
                                      <p:to>
                                        <p:strVal val="hidden"/>
                                      </p:to>
                                    </p:set>
                                  </p:childTnLst>
                                </p:cTn>
                              </p:par>
                              <p:par>
                                <p:cTn id="173" presetID="23" presetClass="exit" presetSubtype="544" fill="hold" nodeType="withEffect">
                                  <p:stCondLst>
                                    <p:cond delay="0"/>
                                  </p:stCondLst>
                                  <p:childTnLst>
                                    <p:anim calcmode="lin" valueType="num">
                                      <p:cBhvr>
                                        <p:cTn id="174" dur="3000"/>
                                        <p:tgtEl>
                                          <p:spTgt spid="15"/>
                                        </p:tgtEl>
                                        <p:attrNameLst>
                                          <p:attrName>ppt_w</p:attrName>
                                        </p:attrNameLst>
                                      </p:cBhvr>
                                      <p:tavLst>
                                        <p:tav tm="0">
                                          <p:val>
                                            <p:strVal val="ppt_w"/>
                                          </p:val>
                                        </p:tav>
                                        <p:tav tm="100000">
                                          <p:val>
                                            <p:fltVal val="0"/>
                                          </p:val>
                                        </p:tav>
                                      </p:tavLst>
                                    </p:anim>
                                    <p:anim calcmode="lin" valueType="num">
                                      <p:cBhvr>
                                        <p:cTn id="175" dur="3000"/>
                                        <p:tgtEl>
                                          <p:spTgt spid="15"/>
                                        </p:tgtEl>
                                        <p:attrNameLst>
                                          <p:attrName>ppt_h</p:attrName>
                                        </p:attrNameLst>
                                      </p:cBhvr>
                                      <p:tavLst>
                                        <p:tav tm="0">
                                          <p:val>
                                            <p:strVal val="ppt_h"/>
                                          </p:val>
                                        </p:tav>
                                        <p:tav tm="100000">
                                          <p:val>
                                            <p:fltVal val="0"/>
                                          </p:val>
                                        </p:tav>
                                      </p:tavLst>
                                    </p:anim>
                                    <p:anim calcmode="lin" valueType="num">
                                      <p:cBhvr>
                                        <p:cTn id="176" dur="3000"/>
                                        <p:tgtEl>
                                          <p:spTgt spid="15"/>
                                        </p:tgtEl>
                                        <p:attrNameLst>
                                          <p:attrName>ppt_x</p:attrName>
                                        </p:attrNameLst>
                                      </p:cBhvr>
                                      <p:tavLst>
                                        <p:tav tm="0">
                                          <p:val>
                                            <p:strVal val="ppt_x"/>
                                          </p:val>
                                        </p:tav>
                                        <p:tav tm="100000">
                                          <p:val>
                                            <p:fltVal val="0.5"/>
                                          </p:val>
                                        </p:tav>
                                      </p:tavLst>
                                    </p:anim>
                                    <p:anim calcmode="lin" valueType="num">
                                      <p:cBhvr>
                                        <p:cTn id="177" dur="3000"/>
                                        <p:tgtEl>
                                          <p:spTgt spid="15"/>
                                        </p:tgtEl>
                                        <p:attrNameLst>
                                          <p:attrName>ppt_y</p:attrName>
                                        </p:attrNameLst>
                                      </p:cBhvr>
                                      <p:tavLst>
                                        <p:tav tm="0">
                                          <p:val>
                                            <p:strVal val="ppt_y"/>
                                          </p:val>
                                        </p:tav>
                                        <p:tav tm="100000">
                                          <p:val>
                                            <p:fltVal val="0.5"/>
                                          </p:val>
                                        </p:tav>
                                      </p:tavLst>
                                    </p:anim>
                                    <p:set>
                                      <p:cBhvr>
                                        <p:cTn id="178" dur="1" fill="hold">
                                          <p:stCondLst>
                                            <p:cond delay="2999"/>
                                          </p:stCondLst>
                                        </p:cTn>
                                        <p:tgtEl>
                                          <p:spTgt spid="15"/>
                                        </p:tgtEl>
                                        <p:attrNameLst>
                                          <p:attrName>style.visibility</p:attrName>
                                        </p:attrNameLst>
                                      </p:cBhvr>
                                      <p:to>
                                        <p:strVal val="hidden"/>
                                      </p:to>
                                    </p:set>
                                  </p:childTnLst>
                                </p:cTn>
                              </p:par>
                              <p:par>
                                <p:cTn id="179" presetID="23" presetClass="exit" presetSubtype="544" fill="hold" nodeType="withEffect">
                                  <p:stCondLst>
                                    <p:cond delay="0"/>
                                  </p:stCondLst>
                                  <p:childTnLst>
                                    <p:anim calcmode="lin" valueType="num">
                                      <p:cBhvr>
                                        <p:cTn id="180" dur="3000"/>
                                        <p:tgtEl>
                                          <p:spTgt spid="16"/>
                                        </p:tgtEl>
                                        <p:attrNameLst>
                                          <p:attrName>ppt_w</p:attrName>
                                        </p:attrNameLst>
                                      </p:cBhvr>
                                      <p:tavLst>
                                        <p:tav tm="0">
                                          <p:val>
                                            <p:strVal val="ppt_w"/>
                                          </p:val>
                                        </p:tav>
                                        <p:tav tm="100000">
                                          <p:val>
                                            <p:fltVal val="0"/>
                                          </p:val>
                                        </p:tav>
                                      </p:tavLst>
                                    </p:anim>
                                    <p:anim calcmode="lin" valueType="num">
                                      <p:cBhvr>
                                        <p:cTn id="181" dur="3000"/>
                                        <p:tgtEl>
                                          <p:spTgt spid="16"/>
                                        </p:tgtEl>
                                        <p:attrNameLst>
                                          <p:attrName>ppt_h</p:attrName>
                                        </p:attrNameLst>
                                      </p:cBhvr>
                                      <p:tavLst>
                                        <p:tav tm="0">
                                          <p:val>
                                            <p:strVal val="ppt_h"/>
                                          </p:val>
                                        </p:tav>
                                        <p:tav tm="100000">
                                          <p:val>
                                            <p:fltVal val="0"/>
                                          </p:val>
                                        </p:tav>
                                      </p:tavLst>
                                    </p:anim>
                                    <p:anim calcmode="lin" valueType="num">
                                      <p:cBhvr>
                                        <p:cTn id="182" dur="3000"/>
                                        <p:tgtEl>
                                          <p:spTgt spid="16"/>
                                        </p:tgtEl>
                                        <p:attrNameLst>
                                          <p:attrName>ppt_x</p:attrName>
                                        </p:attrNameLst>
                                      </p:cBhvr>
                                      <p:tavLst>
                                        <p:tav tm="0">
                                          <p:val>
                                            <p:strVal val="ppt_x"/>
                                          </p:val>
                                        </p:tav>
                                        <p:tav tm="100000">
                                          <p:val>
                                            <p:fltVal val="0.5"/>
                                          </p:val>
                                        </p:tav>
                                      </p:tavLst>
                                    </p:anim>
                                    <p:anim calcmode="lin" valueType="num">
                                      <p:cBhvr>
                                        <p:cTn id="183" dur="3000"/>
                                        <p:tgtEl>
                                          <p:spTgt spid="16"/>
                                        </p:tgtEl>
                                        <p:attrNameLst>
                                          <p:attrName>ppt_y</p:attrName>
                                        </p:attrNameLst>
                                      </p:cBhvr>
                                      <p:tavLst>
                                        <p:tav tm="0">
                                          <p:val>
                                            <p:strVal val="ppt_y"/>
                                          </p:val>
                                        </p:tav>
                                        <p:tav tm="100000">
                                          <p:val>
                                            <p:fltVal val="0.5"/>
                                          </p:val>
                                        </p:tav>
                                      </p:tavLst>
                                    </p:anim>
                                    <p:set>
                                      <p:cBhvr>
                                        <p:cTn id="184" dur="1" fill="hold">
                                          <p:stCondLst>
                                            <p:cond delay="2999"/>
                                          </p:stCondLst>
                                        </p:cTn>
                                        <p:tgtEl>
                                          <p:spTgt spid="16"/>
                                        </p:tgtEl>
                                        <p:attrNameLst>
                                          <p:attrName>style.visibility</p:attrName>
                                        </p:attrNameLst>
                                      </p:cBhvr>
                                      <p:to>
                                        <p:strVal val="hidden"/>
                                      </p:to>
                                    </p:set>
                                  </p:childTnLst>
                                </p:cTn>
                              </p:par>
                              <p:par>
                                <p:cTn id="185" presetID="23" presetClass="exit" presetSubtype="544" fill="hold" nodeType="withEffect">
                                  <p:stCondLst>
                                    <p:cond delay="0"/>
                                  </p:stCondLst>
                                  <p:childTnLst>
                                    <p:anim calcmode="lin" valueType="num">
                                      <p:cBhvr>
                                        <p:cTn id="186" dur="3000"/>
                                        <p:tgtEl>
                                          <p:spTgt spid="17"/>
                                        </p:tgtEl>
                                        <p:attrNameLst>
                                          <p:attrName>ppt_w</p:attrName>
                                        </p:attrNameLst>
                                      </p:cBhvr>
                                      <p:tavLst>
                                        <p:tav tm="0">
                                          <p:val>
                                            <p:strVal val="ppt_w"/>
                                          </p:val>
                                        </p:tav>
                                        <p:tav tm="100000">
                                          <p:val>
                                            <p:fltVal val="0"/>
                                          </p:val>
                                        </p:tav>
                                      </p:tavLst>
                                    </p:anim>
                                    <p:anim calcmode="lin" valueType="num">
                                      <p:cBhvr>
                                        <p:cTn id="187" dur="3000"/>
                                        <p:tgtEl>
                                          <p:spTgt spid="17"/>
                                        </p:tgtEl>
                                        <p:attrNameLst>
                                          <p:attrName>ppt_h</p:attrName>
                                        </p:attrNameLst>
                                      </p:cBhvr>
                                      <p:tavLst>
                                        <p:tav tm="0">
                                          <p:val>
                                            <p:strVal val="ppt_h"/>
                                          </p:val>
                                        </p:tav>
                                        <p:tav tm="100000">
                                          <p:val>
                                            <p:fltVal val="0"/>
                                          </p:val>
                                        </p:tav>
                                      </p:tavLst>
                                    </p:anim>
                                    <p:anim calcmode="lin" valueType="num">
                                      <p:cBhvr>
                                        <p:cTn id="188" dur="3000"/>
                                        <p:tgtEl>
                                          <p:spTgt spid="17"/>
                                        </p:tgtEl>
                                        <p:attrNameLst>
                                          <p:attrName>ppt_x</p:attrName>
                                        </p:attrNameLst>
                                      </p:cBhvr>
                                      <p:tavLst>
                                        <p:tav tm="0">
                                          <p:val>
                                            <p:strVal val="ppt_x"/>
                                          </p:val>
                                        </p:tav>
                                        <p:tav tm="100000">
                                          <p:val>
                                            <p:fltVal val="0.5"/>
                                          </p:val>
                                        </p:tav>
                                      </p:tavLst>
                                    </p:anim>
                                    <p:anim calcmode="lin" valueType="num">
                                      <p:cBhvr>
                                        <p:cTn id="189" dur="3000"/>
                                        <p:tgtEl>
                                          <p:spTgt spid="17"/>
                                        </p:tgtEl>
                                        <p:attrNameLst>
                                          <p:attrName>ppt_y</p:attrName>
                                        </p:attrNameLst>
                                      </p:cBhvr>
                                      <p:tavLst>
                                        <p:tav tm="0">
                                          <p:val>
                                            <p:strVal val="ppt_y"/>
                                          </p:val>
                                        </p:tav>
                                        <p:tav tm="100000">
                                          <p:val>
                                            <p:fltVal val="0.5"/>
                                          </p:val>
                                        </p:tav>
                                      </p:tavLst>
                                    </p:anim>
                                    <p:set>
                                      <p:cBhvr>
                                        <p:cTn id="190" dur="1" fill="hold">
                                          <p:stCondLst>
                                            <p:cond delay="2999"/>
                                          </p:stCondLst>
                                        </p:cTn>
                                        <p:tgtEl>
                                          <p:spTgt spid="17"/>
                                        </p:tgtEl>
                                        <p:attrNameLst>
                                          <p:attrName>style.visibility</p:attrName>
                                        </p:attrNameLst>
                                      </p:cBhvr>
                                      <p:to>
                                        <p:strVal val="hidden"/>
                                      </p:to>
                                    </p:set>
                                  </p:childTnLst>
                                </p:cTn>
                              </p:par>
                              <p:par>
                                <p:cTn id="191" presetID="8" presetClass="emph" presetSubtype="0" fill="hold" nodeType="withEffect">
                                  <p:stCondLst>
                                    <p:cond delay="0"/>
                                  </p:stCondLst>
                                  <p:childTnLst>
                                    <p:animRot by="-21600000">
                                      <p:cBhvr>
                                        <p:cTn id="192" dur="3000" fill="hold"/>
                                        <p:tgtEl>
                                          <p:spTgt spid="5"/>
                                        </p:tgtEl>
                                        <p:attrNameLst>
                                          <p:attrName>r</p:attrName>
                                        </p:attrNameLst>
                                      </p:cBhvr>
                                    </p:animRot>
                                  </p:childTnLst>
                                </p:cTn>
                              </p:par>
                              <p:par>
                                <p:cTn id="193" presetID="8" presetClass="emph" presetSubtype="0" fill="hold" nodeType="withEffect">
                                  <p:stCondLst>
                                    <p:cond delay="0"/>
                                  </p:stCondLst>
                                  <p:childTnLst>
                                    <p:animRot by="-21600000">
                                      <p:cBhvr>
                                        <p:cTn id="194" dur="3000" fill="hold"/>
                                        <p:tgtEl>
                                          <p:spTgt spid="6"/>
                                        </p:tgtEl>
                                        <p:attrNameLst>
                                          <p:attrName>r</p:attrName>
                                        </p:attrNameLst>
                                      </p:cBhvr>
                                    </p:animRot>
                                  </p:childTnLst>
                                </p:cTn>
                              </p:par>
                              <p:par>
                                <p:cTn id="195" presetID="8" presetClass="emph" presetSubtype="0" fill="hold" nodeType="withEffect">
                                  <p:stCondLst>
                                    <p:cond delay="0"/>
                                  </p:stCondLst>
                                  <p:childTnLst>
                                    <p:animRot by="-21600000">
                                      <p:cBhvr>
                                        <p:cTn id="196" dur="3000" fill="hold"/>
                                        <p:tgtEl>
                                          <p:spTgt spid="7"/>
                                        </p:tgtEl>
                                        <p:attrNameLst>
                                          <p:attrName>r</p:attrName>
                                        </p:attrNameLst>
                                      </p:cBhvr>
                                    </p:animRot>
                                  </p:childTnLst>
                                </p:cTn>
                              </p:par>
                              <p:par>
                                <p:cTn id="197" presetID="8" presetClass="emph" presetSubtype="0" fill="hold" nodeType="withEffect">
                                  <p:stCondLst>
                                    <p:cond delay="0"/>
                                  </p:stCondLst>
                                  <p:childTnLst>
                                    <p:animRot by="-21600000">
                                      <p:cBhvr>
                                        <p:cTn id="198" dur="3000" fill="hold"/>
                                        <p:tgtEl>
                                          <p:spTgt spid="8"/>
                                        </p:tgtEl>
                                        <p:attrNameLst>
                                          <p:attrName>r</p:attrName>
                                        </p:attrNameLst>
                                      </p:cBhvr>
                                    </p:animRot>
                                  </p:childTnLst>
                                </p:cTn>
                              </p:par>
                              <p:par>
                                <p:cTn id="199" presetID="8" presetClass="emph" presetSubtype="0" fill="hold" nodeType="withEffect">
                                  <p:stCondLst>
                                    <p:cond delay="0"/>
                                  </p:stCondLst>
                                  <p:childTnLst>
                                    <p:animRot by="-21600000">
                                      <p:cBhvr>
                                        <p:cTn id="200" dur="3000" fill="hold"/>
                                        <p:tgtEl>
                                          <p:spTgt spid="9"/>
                                        </p:tgtEl>
                                        <p:attrNameLst>
                                          <p:attrName>r</p:attrName>
                                        </p:attrNameLst>
                                      </p:cBhvr>
                                    </p:animRot>
                                  </p:childTnLst>
                                </p:cTn>
                              </p:par>
                              <p:par>
                                <p:cTn id="201" presetID="8" presetClass="emph" presetSubtype="0" fill="hold" nodeType="withEffect">
                                  <p:stCondLst>
                                    <p:cond delay="0"/>
                                  </p:stCondLst>
                                  <p:childTnLst>
                                    <p:animRot by="-21600000">
                                      <p:cBhvr>
                                        <p:cTn id="202" dur="3000" fill="hold"/>
                                        <p:tgtEl>
                                          <p:spTgt spid="10"/>
                                        </p:tgtEl>
                                        <p:attrNameLst>
                                          <p:attrName>r</p:attrName>
                                        </p:attrNameLst>
                                      </p:cBhvr>
                                    </p:animRot>
                                  </p:childTnLst>
                                </p:cTn>
                              </p:par>
                              <p:par>
                                <p:cTn id="203" presetID="8" presetClass="emph" presetSubtype="0" fill="hold" nodeType="withEffect">
                                  <p:stCondLst>
                                    <p:cond delay="0"/>
                                  </p:stCondLst>
                                  <p:childTnLst>
                                    <p:animRot by="-21600000">
                                      <p:cBhvr>
                                        <p:cTn id="204" dur="3000" fill="hold"/>
                                        <p:tgtEl>
                                          <p:spTgt spid="11"/>
                                        </p:tgtEl>
                                        <p:attrNameLst>
                                          <p:attrName>r</p:attrName>
                                        </p:attrNameLst>
                                      </p:cBhvr>
                                    </p:animRot>
                                  </p:childTnLst>
                                </p:cTn>
                              </p:par>
                              <p:par>
                                <p:cTn id="205" presetID="8" presetClass="emph" presetSubtype="0" fill="hold" nodeType="withEffect">
                                  <p:stCondLst>
                                    <p:cond delay="0"/>
                                  </p:stCondLst>
                                  <p:childTnLst>
                                    <p:animRot by="-21600000">
                                      <p:cBhvr>
                                        <p:cTn id="206" dur="3000" fill="hold"/>
                                        <p:tgtEl>
                                          <p:spTgt spid="12"/>
                                        </p:tgtEl>
                                        <p:attrNameLst>
                                          <p:attrName>r</p:attrName>
                                        </p:attrNameLst>
                                      </p:cBhvr>
                                    </p:animRot>
                                  </p:childTnLst>
                                </p:cTn>
                              </p:par>
                              <p:par>
                                <p:cTn id="207" presetID="8" presetClass="emph" presetSubtype="0" fill="hold" nodeType="withEffect">
                                  <p:stCondLst>
                                    <p:cond delay="0"/>
                                  </p:stCondLst>
                                  <p:childTnLst>
                                    <p:animRot by="-21600000">
                                      <p:cBhvr>
                                        <p:cTn id="208" dur="3000" fill="hold"/>
                                        <p:tgtEl>
                                          <p:spTgt spid="13"/>
                                        </p:tgtEl>
                                        <p:attrNameLst>
                                          <p:attrName>r</p:attrName>
                                        </p:attrNameLst>
                                      </p:cBhvr>
                                    </p:animRot>
                                  </p:childTnLst>
                                </p:cTn>
                              </p:par>
                              <p:par>
                                <p:cTn id="209" presetID="8" presetClass="emph" presetSubtype="0" fill="hold" nodeType="withEffect">
                                  <p:stCondLst>
                                    <p:cond delay="0"/>
                                  </p:stCondLst>
                                  <p:childTnLst>
                                    <p:animRot by="-21600000">
                                      <p:cBhvr>
                                        <p:cTn id="210" dur="3000" fill="hold"/>
                                        <p:tgtEl>
                                          <p:spTgt spid="14"/>
                                        </p:tgtEl>
                                        <p:attrNameLst>
                                          <p:attrName>r</p:attrName>
                                        </p:attrNameLst>
                                      </p:cBhvr>
                                    </p:animRot>
                                  </p:childTnLst>
                                </p:cTn>
                              </p:par>
                              <p:par>
                                <p:cTn id="211" presetID="8" presetClass="emph" presetSubtype="0" fill="hold" nodeType="withEffect">
                                  <p:stCondLst>
                                    <p:cond delay="0"/>
                                  </p:stCondLst>
                                  <p:childTnLst>
                                    <p:animRot by="-21600000">
                                      <p:cBhvr>
                                        <p:cTn id="212" dur="3000" fill="hold"/>
                                        <p:tgtEl>
                                          <p:spTgt spid="15"/>
                                        </p:tgtEl>
                                        <p:attrNameLst>
                                          <p:attrName>r</p:attrName>
                                        </p:attrNameLst>
                                      </p:cBhvr>
                                    </p:animRot>
                                  </p:childTnLst>
                                </p:cTn>
                              </p:par>
                              <p:par>
                                <p:cTn id="213" presetID="8" presetClass="emph" presetSubtype="0" fill="hold" nodeType="withEffect">
                                  <p:stCondLst>
                                    <p:cond delay="0"/>
                                  </p:stCondLst>
                                  <p:childTnLst>
                                    <p:animRot by="-21600000">
                                      <p:cBhvr>
                                        <p:cTn id="214" dur="3000" fill="hold"/>
                                        <p:tgtEl>
                                          <p:spTgt spid="16"/>
                                        </p:tgtEl>
                                        <p:attrNameLst>
                                          <p:attrName>r</p:attrName>
                                        </p:attrNameLst>
                                      </p:cBhvr>
                                    </p:animRot>
                                  </p:childTnLst>
                                </p:cTn>
                              </p:par>
                              <p:par>
                                <p:cTn id="215" presetID="8" presetClass="emph" presetSubtype="0" fill="hold" nodeType="withEffect">
                                  <p:stCondLst>
                                    <p:cond delay="0"/>
                                  </p:stCondLst>
                                  <p:childTnLst>
                                    <p:animRot by="-21600000">
                                      <p:cBhvr>
                                        <p:cTn id="216" dur="3000" fill="hold"/>
                                        <p:tgtEl>
                                          <p:spTgt spid="17"/>
                                        </p:tgtEl>
                                        <p:attrNameLst>
                                          <p:attrName>r</p:attrName>
                                        </p:attrNameLst>
                                      </p:cBhvr>
                                    </p:animRot>
                                  </p:childTnLst>
                                </p:cTn>
                              </p:par>
                              <p:par>
                                <p:cTn id="217" presetID="23" presetClass="entr" presetSubtype="288" fill="hold" nodeType="withEffect">
                                  <p:stCondLst>
                                    <p:cond delay="0"/>
                                  </p:stCondLst>
                                  <p:childTnLst>
                                    <p:set>
                                      <p:cBhvr>
                                        <p:cTn id="218" dur="1" fill="hold">
                                          <p:stCondLst>
                                            <p:cond delay="0"/>
                                          </p:stCondLst>
                                        </p:cTn>
                                        <p:tgtEl>
                                          <p:spTgt spid="4"/>
                                        </p:tgtEl>
                                        <p:attrNameLst>
                                          <p:attrName>style.visibility</p:attrName>
                                        </p:attrNameLst>
                                      </p:cBhvr>
                                      <p:to>
                                        <p:strVal val="visible"/>
                                      </p:to>
                                    </p:set>
                                    <p:anim calcmode="lin" valueType="num">
                                      <p:cBhvr>
                                        <p:cTn id="219" dur="3000" fill="hold"/>
                                        <p:tgtEl>
                                          <p:spTgt spid="4"/>
                                        </p:tgtEl>
                                        <p:attrNameLst>
                                          <p:attrName>ppt_w</p:attrName>
                                        </p:attrNameLst>
                                      </p:cBhvr>
                                      <p:tavLst>
                                        <p:tav tm="0">
                                          <p:val>
                                            <p:strVal val="4/3*#ppt_w"/>
                                          </p:val>
                                        </p:tav>
                                        <p:tav tm="100000">
                                          <p:val>
                                            <p:strVal val="#ppt_w"/>
                                          </p:val>
                                        </p:tav>
                                      </p:tavLst>
                                    </p:anim>
                                    <p:anim calcmode="lin" valueType="num">
                                      <p:cBhvr>
                                        <p:cTn id="220" dur="3000" fill="hold"/>
                                        <p:tgtEl>
                                          <p:spTgt spid="4"/>
                                        </p:tgtEl>
                                        <p:attrNameLst>
                                          <p:attrName>ppt_h</p:attrName>
                                        </p:attrNameLst>
                                      </p:cBhvr>
                                      <p:tavLst>
                                        <p:tav tm="0">
                                          <p:val>
                                            <p:strVal val="4/3*#ppt_h"/>
                                          </p:val>
                                        </p:tav>
                                        <p:tav tm="100000">
                                          <p:val>
                                            <p:strVal val="#ppt_h"/>
                                          </p:val>
                                        </p:tav>
                                      </p:tavLst>
                                    </p:anim>
                                  </p:childTnLst>
                                </p:cTn>
                              </p:par>
                              <p:par>
                                <p:cTn id="221" presetID="21" presetClass="entr" presetSubtype="8" fill="hold" nodeType="withEffect">
                                  <p:stCondLst>
                                    <p:cond delay="0"/>
                                  </p:stCondLst>
                                  <p:childTnLst>
                                    <p:set>
                                      <p:cBhvr>
                                        <p:cTn id="222" dur="1" fill="hold">
                                          <p:stCondLst>
                                            <p:cond delay="0"/>
                                          </p:stCondLst>
                                        </p:cTn>
                                        <p:tgtEl>
                                          <p:spTgt spid="4"/>
                                        </p:tgtEl>
                                        <p:attrNameLst>
                                          <p:attrName>style.visibility</p:attrName>
                                        </p:attrNameLst>
                                      </p:cBhvr>
                                      <p:to>
                                        <p:strVal val="visible"/>
                                      </p:to>
                                    </p:set>
                                    <p:animEffect transition="in" filter="wheel(8)">
                                      <p:cBhvr>
                                        <p:cTn id="223" dur="3000"/>
                                        <p:tgtEl>
                                          <p:spTgt spid="4"/>
                                        </p:tgtEl>
                                      </p:cBhvr>
                                    </p:animEffect>
                                  </p:childTnLst>
                                </p:cTn>
                              </p:par>
                            </p:childTnLst>
                          </p:cTn>
                        </p:par>
                        <p:par>
                          <p:cTn id="224" fill="hold">
                            <p:stCondLst>
                              <p:cond delay="6000"/>
                            </p:stCondLst>
                            <p:childTnLst>
                              <p:par>
                                <p:cTn id="225" presetID="17" presetClass="entr" presetSubtype="10" fill="hold" grpId="0" nodeType="afterEffect">
                                  <p:stCondLst>
                                    <p:cond delay="0"/>
                                  </p:stCondLst>
                                  <p:childTnLst>
                                    <p:set>
                                      <p:cBhvr>
                                        <p:cTn id="226" dur="1" fill="hold">
                                          <p:stCondLst>
                                            <p:cond delay="0"/>
                                          </p:stCondLst>
                                        </p:cTn>
                                        <p:tgtEl>
                                          <p:spTgt spid="18"/>
                                        </p:tgtEl>
                                        <p:attrNameLst>
                                          <p:attrName>style.visibility</p:attrName>
                                        </p:attrNameLst>
                                      </p:cBhvr>
                                      <p:to>
                                        <p:strVal val="visible"/>
                                      </p:to>
                                    </p:set>
                                    <p:anim calcmode="lin" valueType="num">
                                      <p:cBhvr>
                                        <p:cTn id="227" dur="2000" fill="hold"/>
                                        <p:tgtEl>
                                          <p:spTgt spid="18"/>
                                        </p:tgtEl>
                                        <p:attrNameLst>
                                          <p:attrName>ppt_w</p:attrName>
                                        </p:attrNameLst>
                                      </p:cBhvr>
                                      <p:tavLst>
                                        <p:tav tm="0">
                                          <p:val>
                                            <p:fltVal val="0"/>
                                          </p:val>
                                        </p:tav>
                                        <p:tav tm="100000">
                                          <p:val>
                                            <p:strVal val="#ppt_w"/>
                                          </p:val>
                                        </p:tav>
                                      </p:tavLst>
                                    </p:anim>
                                    <p:anim calcmode="lin" valueType="num">
                                      <p:cBhvr>
                                        <p:cTn id="228" dur="2000" fill="hold"/>
                                        <p:tgtEl>
                                          <p:spTgt spid="1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6">
                  <a:lumMod val="20000"/>
                  <a:lumOff val="80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p:spPr>
        <p:txBody>
          <a:bodyPr/>
          <a:lstStyle/>
          <a:p>
            <a:endParaRPr lang="es-ES" dirty="0"/>
          </a:p>
        </p:txBody>
      </p:sp>
      <p:pic>
        <p:nvPicPr>
          <p:cNvPr id="4" name="3 Imagen" descr="354539.jpg"/>
          <p:cNvPicPr>
            <a:picLocks noChangeAspect="1"/>
          </p:cNvPicPr>
          <p:nvPr/>
        </p:nvPicPr>
        <p:blipFill>
          <a:blip r:embed="rId2"/>
          <a:stretch>
            <a:fillRect/>
          </a:stretch>
        </p:blipFill>
        <p:spPr>
          <a:xfrm>
            <a:off x="0" y="13368"/>
            <a:ext cx="9144000" cy="6844632"/>
          </a:xfrm>
          <a:prstGeom prst="rect">
            <a:avLst/>
          </a:prstGeom>
        </p:spPr>
      </p:pic>
      <p:sp>
        <p:nvSpPr>
          <p:cNvPr id="5" name="4 Luna"/>
          <p:cNvSpPr/>
          <p:nvPr/>
        </p:nvSpPr>
        <p:spPr>
          <a:xfrm>
            <a:off x="857224" y="0"/>
            <a:ext cx="3786214" cy="6858000"/>
          </a:xfrm>
          <a:prstGeom prst="moon">
            <a:avLst>
              <a:gd name="adj" fmla="val 16316"/>
            </a:avLst>
          </a:prstGeom>
          <a:blipFill dpi="0" rotWithShape="1">
            <a:blip r:embed="rId3">
              <a:duotone>
                <a:schemeClr val="accent6">
                  <a:shade val="45000"/>
                  <a:satMod val="135000"/>
                </a:schemeClr>
                <a:prstClr val="white"/>
              </a:duotone>
              <a:lum contrast="40000"/>
            </a:blip>
            <a:srcRect/>
            <a:tile tx="0" ty="0" sx="100000" sy="100000" flip="none" algn="tl"/>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4572000" y="0"/>
            <a:ext cx="3571900" cy="6858000"/>
          </a:xfrm>
          <a:prstGeom prst="moon">
            <a:avLst>
              <a:gd name="adj" fmla="val 16468"/>
            </a:avLst>
          </a:prstGeom>
          <a:blipFill dpi="0" rotWithShape="1">
            <a:blip r:embed="rId3">
              <a:duotone>
                <a:schemeClr val="accent6">
                  <a:shade val="45000"/>
                  <a:satMod val="135000"/>
                </a:schemeClr>
                <a:prstClr val="white"/>
              </a:duotone>
              <a:lum contrast="40000"/>
            </a:blip>
            <a:srcRect/>
            <a:tile tx="0" ty="0" sx="100000" sy="100000" flip="none" algn="tl"/>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1643042" y="928670"/>
            <a:ext cx="2786082" cy="5214974"/>
          </a:xfrm>
          <a:prstGeom prst="moon">
            <a:avLst>
              <a:gd name="adj" fmla="val 16316"/>
            </a:avLst>
          </a:prstGeom>
          <a:blipFill dpi="0" rotWithShape="1">
            <a:blip r:embed="rId3">
              <a:duotone>
                <a:schemeClr val="accent6">
                  <a:shade val="45000"/>
                  <a:satMod val="135000"/>
                </a:schemeClr>
                <a:prstClr val="white"/>
              </a:duotone>
              <a:lum contrast="40000"/>
            </a:blip>
            <a:srcRect/>
            <a:tile tx="0" ty="0" sx="100000" sy="100000" flip="none" algn="tl"/>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4572000" y="857232"/>
            <a:ext cx="2776558" cy="5286412"/>
          </a:xfrm>
          <a:prstGeom prst="moon">
            <a:avLst>
              <a:gd name="adj" fmla="val 16316"/>
            </a:avLst>
          </a:prstGeom>
          <a:blipFill dpi="0" rotWithShape="1">
            <a:blip r:embed="rId3">
              <a:duotone>
                <a:schemeClr val="accent6">
                  <a:shade val="45000"/>
                  <a:satMod val="135000"/>
                </a:schemeClr>
                <a:prstClr val="white"/>
              </a:duotone>
              <a:lum contrast="40000"/>
            </a:blip>
            <a:srcRect/>
            <a:tile tx="0" ty="0" sx="100000" sy="100000" flip="none" algn="tl"/>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2285984" y="1571612"/>
            <a:ext cx="2286016" cy="4000528"/>
          </a:xfrm>
          <a:prstGeom prst="moon">
            <a:avLst>
              <a:gd name="adj" fmla="val 16316"/>
            </a:avLst>
          </a:prstGeom>
          <a:blipFill dpi="0" rotWithShape="1">
            <a:blip r:embed="rId3">
              <a:duotone>
                <a:schemeClr val="accent6">
                  <a:shade val="45000"/>
                  <a:satMod val="135000"/>
                </a:schemeClr>
                <a:prstClr val="white"/>
              </a:duotone>
              <a:lum contrast="40000"/>
            </a:blip>
            <a:srcRect/>
            <a:tile tx="0" ty="0" sx="100000" sy="100000" flip="none" algn="tl"/>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4500562" y="1571612"/>
            <a:ext cx="2143140" cy="4000528"/>
          </a:xfrm>
          <a:prstGeom prst="moon">
            <a:avLst>
              <a:gd name="adj" fmla="val 16316"/>
            </a:avLst>
          </a:prstGeom>
          <a:blipFill dpi="0" rotWithShape="1">
            <a:blip r:embed="rId3">
              <a:duotone>
                <a:schemeClr val="accent6">
                  <a:shade val="45000"/>
                  <a:satMod val="135000"/>
                </a:schemeClr>
                <a:prstClr val="white"/>
              </a:duotone>
              <a:lum contrast="40000"/>
            </a:blip>
            <a:srcRect/>
            <a:tile tx="0" ty="0" sx="100000" sy="100000" flip="none" algn="tl"/>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2857488" y="2143116"/>
            <a:ext cx="1857388" cy="3000396"/>
          </a:xfrm>
          <a:prstGeom prst="moon">
            <a:avLst>
              <a:gd name="adj" fmla="val 21499"/>
            </a:avLst>
          </a:prstGeom>
          <a:blipFill dpi="0" rotWithShape="1">
            <a:blip r:embed="rId3">
              <a:duotone>
                <a:schemeClr val="accent6">
                  <a:shade val="45000"/>
                  <a:satMod val="135000"/>
                </a:schemeClr>
                <a:prstClr val="white"/>
              </a:duotone>
              <a:lum contrast="40000"/>
            </a:blip>
            <a:srcRect/>
            <a:tile tx="0" ty="0" sx="100000" sy="100000" flip="none" algn="tl"/>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flipH="1">
            <a:off x="4429124" y="2143116"/>
            <a:ext cx="1714512" cy="3000396"/>
          </a:xfrm>
          <a:prstGeom prst="moon">
            <a:avLst>
              <a:gd name="adj" fmla="val 22378"/>
            </a:avLst>
          </a:prstGeom>
          <a:blipFill dpi="0" rotWithShape="1">
            <a:blip r:embed="rId3">
              <a:duotone>
                <a:schemeClr val="accent6">
                  <a:shade val="45000"/>
                  <a:satMod val="135000"/>
                </a:schemeClr>
                <a:prstClr val="white"/>
              </a:duotone>
              <a:lum contrast="40000"/>
            </a:blip>
            <a:srcRect/>
            <a:tile tx="0" ty="0" sx="100000" sy="100000" flip="none" algn="tl"/>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a:off x="3500430" y="2643182"/>
            <a:ext cx="1143008" cy="1928826"/>
          </a:xfrm>
          <a:prstGeom prst="moon">
            <a:avLst>
              <a:gd name="adj" fmla="val 25709"/>
            </a:avLst>
          </a:prstGeom>
          <a:blipFill dpi="0" rotWithShape="1">
            <a:blip r:embed="rId3">
              <a:duotone>
                <a:schemeClr val="accent6">
                  <a:shade val="45000"/>
                  <a:satMod val="135000"/>
                </a:schemeClr>
                <a:prstClr val="white"/>
              </a:duotone>
              <a:lum contrast="40000"/>
            </a:blip>
            <a:srcRect/>
            <a:tile tx="0" ty="0" sx="100000" sy="100000" flip="none" algn="tl"/>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flipH="1">
            <a:off x="4500562" y="2643182"/>
            <a:ext cx="1071570" cy="1928826"/>
          </a:xfrm>
          <a:prstGeom prst="moon">
            <a:avLst>
              <a:gd name="adj" fmla="val 25709"/>
            </a:avLst>
          </a:prstGeom>
          <a:blipFill dpi="0" rotWithShape="1">
            <a:blip r:embed="rId3">
              <a:duotone>
                <a:schemeClr val="accent6">
                  <a:shade val="45000"/>
                  <a:satMod val="135000"/>
                </a:schemeClr>
                <a:prstClr val="white"/>
              </a:duotone>
              <a:lum contrast="40000"/>
            </a:blip>
            <a:srcRect/>
            <a:tile tx="0" ty="0" sx="100000" sy="100000" flip="none" algn="tl"/>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0"/>
            <a:ext cx="9144000" cy="6858000"/>
          </a:xfrm>
          <a:prstGeom prst="rect">
            <a:avLst/>
          </a:prstGeom>
          <a:gradFill flip="none" rotWithShape="1">
            <a:gsLst>
              <a:gs pos="100000">
                <a:schemeClr val="tx2">
                  <a:lumMod val="10000"/>
                </a:schemeClr>
              </a:gs>
              <a:gs pos="50000">
                <a:schemeClr val="tx1">
                  <a:lumMod val="65000"/>
                  <a:shade val="67500"/>
                  <a:satMod val="115000"/>
                </a:schemeClr>
              </a:gs>
              <a:gs pos="100000">
                <a:schemeClr val="tx1">
                  <a:lumMod val="6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1" presetClass="entr" presetSubtype="8" fill="hold" grpId="2"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heel(8)">
                                      <p:cBhvr>
                                        <p:cTn id="10" dur="3000"/>
                                        <p:tgtEl>
                                          <p:spTgt spid="5"/>
                                        </p:tgtEl>
                                      </p:cBhvr>
                                    </p:animEffect>
                                  </p:childTnLst>
                                </p:cTn>
                              </p:par>
                              <p:par>
                                <p:cTn id="11" presetID="21" presetClass="entr" presetSubtype="8" fill="hold" grpId="2"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heel(8)">
                                      <p:cBhvr>
                                        <p:cTn id="13" dur="3000"/>
                                        <p:tgtEl>
                                          <p:spTgt spid="6"/>
                                        </p:tgtEl>
                                      </p:cBhvr>
                                    </p:animEffect>
                                  </p:childTnLst>
                                </p:cTn>
                              </p:par>
                              <p:par>
                                <p:cTn id="14" presetID="21" presetClass="entr" presetSubtype="8" fill="hold" grpId="2"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heel(8)">
                                      <p:cBhvr>
                                        <p:cTn id="16" dur="3000"/>
                                        <p:tgtEl>
                                          <p:spTgt spid="7"/>
                                        </p:tgtEl>
                                      </p:cBhvr>
                                    </p:animEffect>
                                  </p:childTnLst>
                                </p:cTn>
                              </p:par>
                              <p:par>
                                <p:cTn id="17" presetID="21" presetClass="entr" presetSubtype="8" fill="hold" grpId="2"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heel(8)">
                                      <p:cBhvr>
                                        <p:cTn id="19" dur="3000"/>
                                        <p:tgtEl>
                                          <p:spTgt spid="8"/>
                                        </p:tgtEl>
                                      </p:cBhvr>
                                    </p:animEffect>
                                  </p:childTnLst>
                                </p:cTn>
                              </p:par>
                              <p:par>
                                <p:cTn id="20" presetID="21" presetClass="entr" presetSubtype="8" fill="hold" grpId="2"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heel(8)">
                                      <p:cBhvr>
                                        <p:cTn id="22" dur="3000"/>
                                        <p:tgtEl>
                                          <p:spTgt spid="9"/>
                                        </p:tgtEl>
                                      </p:cBhvr>
                                    </p:animEffect>
                                  </p:childTnLst>
                                </p:cTn>
                              </p:par>
                              <p:par>
                                <p:cTn id="23" presetID="21" presetClass="entr" presetSubtype="8" fill="hold" grpId="2"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wheel(8)">
                                      <p:cBhvr>
                                        <p:cTn id="25" dur="3000"/>
                                        <p:tgtEl>
                                          <p:spTgt spid="10"/>
                                        </p:tgtEl>
                                      </p:cBhvr>
                                    </p:animEffect>
                                  </p:childTnLst>
                                </p:cTn>
                              </p:par>
                              <p:par>
                                <p:cTn id="26" presetID="21" presetClass="entr" presetSubtype="8" fill="hold" grpId="2"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wheel(8)">
                                      <p:cBhvr>
                                        <p:cTn id="28" dur="3000"/>
                                        <p:tgtEl>
                                          <p:spTgt spid="11"/>
                                        </p:tgtEl>
                                      </p:cBhvr>
                                    </p:animEffect>
                                  </p:childTnLst>
                                </p:cTn>
                              </p:par>
                              <p:par>
                                <p:cTn id="29" presetID="21" presetClass="entr" presetSubtype="8" fill="hold" grpId="2"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wheel(8)">
                                      <p:cBhvr>
                                        <p:cTn id="31" dur="3000"/>
                                        <p:tgtEl>
                                          <p:spTgt spid="12"/>
                                        </p:tgtEl>
                                      </p:cBhvr>
                                    </p:animEffect>
                                  </p:childTnLst>
                                </p:cTn>
                              </p:par>
                              <p:par>
                                <p:cTn id="32" presetID="21" presetClass="entr" presetSubtype="8" fill="hold" grpId="2"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wheel(8)">
                                      <p:cBhvr>
                                        <p:cTn id="34" dur="3000"/>
                                        <p:tgtEl>
                                          <p:spTgt spid="13"/>
                                        </p:tgtEl>
                                      </p:cBhvr>
                                    </p:animEffect>
                                  </p:childTnLst>
                                </p:cTn>
                              </p:par>
                              <p:par>
                                <p:cTn id="35" presetID="21" presetClass="entr" presetSubtype="8" fill="hold" grpId="2"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wheel(8)">
                                      <p:cBhvr>
                                        <p:cTn id="37" dur="3000"/>
                                        <p:tgtEl>
                                          <p:spTgt spid="14"/>
                                        </p:tgtEl>
                                      </p:cBhvr>
                                    </p:animEffect>
                                  </p:childTnLst>
                                </p:cTn>
                              </p:par>
                              <p:par>
                                <p:cTn id="38" presetID="23" presetClass="entr" presetSubtype="528" fill="hold" grpId="1" nodeType="withEffect">
                                  <p:stCondLst>
                                    <p:cond delay="0"/>
                                  </p:stCondLst>
                                  <p:childTnLst>
                                    <p:set>
                                      <p:cBhvr>
                                        <p:cTn id="39" dur="1" fill="hold">
                                          <p:stCondLst>
                                            <p:cond delay="0"/>
                                          </p:stCondLst>
                                        </p:cTn>
                                        <p:tgtEl>
                                          <p:spTgt spid="5"/>
                                        </p:tgtEl>
                                        <p:attrNameLst>
                                          <p:attrName>style.visibility</p:attrName>
                                        </p:attrNameLst>
                                      </p:cBhvr>
                                      <p:to>
                                        <p:strVal val="visible"/>
                                      </p:to>
                                    </p:set>
                                    <p:anim calcmode="lin" valueType="num">
                                      <p:cBhvr>
                                        <p:cTn id="40" dur="3000" fill="hold"/>
                                        <p:tgtEl>
                                          <p:spTgt spid="5"/>
                                        </p:tgtEl>
                                        <p:attrNameLst>
                                          <p:attrName>ppt_w</p:attrName>
                                        </p:attrNameLst>
                                      </p:cBhvr>
                                      <p:tavLst>
                                        <p:tav tm="0">
                                          <p:val>
                                            <p:fltVal val="0"/>
                                          </p:val>
                                        </p:tav>
                                        <p:tav tm="100000">
                                          <p:val>
                                            <p:strVal val="#ppt_w"/>
                                          </p:val>
                                        </p:tav>
                                      </p:tavLst>
                                    </p:anim>
                                    <p:anim calcmode="lin" valueType="num">
                                      <p:cBhvr>
                                        <p:cTn id="41" dur="3000" fill="hold"/>
                                        <p:tgtEl>
                                          <p:spTgt spid="5"/>
                                        </p:tgtEl>
                                        <p:attrNameLst>
                                          <p:attrName>ppt_h</p:attrName>
                                        </p:attrNameLst>
                                      </p:cBhvr>
                                      <p:tavLst>
                                        <p:tav tm="0">
                                          <p:val>
                                            <p:fltVal val="0"/>
                                          </p:val>
                                        </p:tav>
                                        <p:tav tm="100000">
                                          <p:val>
                                            <p:strVal val="#ppt_h"/>
                                          </p:val>
                                        </p:tav>
                                      </p:tavLst>
                                    </p:anim>
                                    <p:anim calcmode="lin" valueType="num">
                                      <p:cBhvr>
                                        <p:cTn id="42" dur="3000" fill="hold"/>
                                        <p:tgtEl>
                                          <p:spTgt spid="5"/>
                                        </p:tgtEl>
                                        <p:attrNameLst>
                                          <p:attrName>ppt_x</p:attrName>
                                        </p:attrNameLst>
                                      </p:cBhvr>
                                      <p:tavLst>
                                        <p:tav tm="0">
                                          <p:val>
                                            <p:fltVal val="0.5"/>
                                          </p:val>
                                        </p:tav>
                                        <p:tav tm="100000">
                                          <p:val>
                                            <p:strVal val="#ppt_x"/>
                                          </p:val>
                                        </p:tav>
                                      </p:tavLst>
                                    </p:anim>
                                    <p:anim calcmode="lin" valueType="num">
                                      <p:cBhvr>
                                        <p:cTn id="43" dur="3000" fill="hold"/>
                                        <p:tgtEl>
                                          <p:spTgt spid="5"/>
                                        </p:tgtEl>
                                        <p:attrNameLst>
                                          <p:attrName>ppt_y</p:attrName>
                                        </p:attrNameLst>
                                      </p:cBhvr>
                                      <p:tavLst>
                                        <p:tav tm="0">
                                          <p:val>
                                            <p:fltVal val="0.5"/>
                                          </p:val>
                                        </p:tav>
                                        <p:tav tm="100000">
                                          <p:val>
                                            <p:strVal val="#ppt_y"/>
                                          </p:val>
                                        </p:tav>
                                      </p:tavLst>
                                    </p:anim>
                                  </p:childTnLst>
                                </p:cTn>
                              </p:par>
                              <p:par>
                                <p:cTn id="44" presetID="23" presetClass="entr" presetSubtype="528" fill="hold" grpId="1"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p:cTn id="46" dur="3000" fill="hold"/>
                                        <p:tgtEl>
                                          <p:spTgt spid="6"/>
                                        </p:tgtEl>
                                        <p:attrNameLst>
                                          <p:attrName>ppt_w</p:attrName>
                                        </p:attrNameLst>
                                      </p:cBhvr>
                                      <p:tavLst>
                                        <p:tav tm="0">
                                          <p:val>
                                            <p:fltVal val="0"/>
                                          </p:val>
                                        </p:tav>
                                        <p:tav tm="100000">
                                          <p:val>
                                            <p:strVal val="#ppt_w"/>
                                          </p:val>
                                        </p:tav>
                                      </p:tavLst>
                                    </p:anim>
                                    <p:anim calcmode="lin" valueType="num">
                                      <p:cBhvr>
                                        <p:cTn id="47" dur="3000" fill="hold"/>
                                        <p:tgtEl>
                                          <p:spTgt spid="6"/>
                                        </p:tgtEl>
                                        <p:attrNameLst>
                                          <p:attrName>ppt_h</p:attrName>
                                        </p:attrNameLst>
                                      </p:cBhvr>
                                      <p:tavLst>
                                        <p:tav tm="0">
                                          <p:val>
                                            <p:fltVal val="0"/>
                                          </p:val>
                                        </p:tav>
                                        <p:tav tm="100000">
                                          <p:val>
                                            <p:strVal val="#ppt_h"/>
                                          </p:val>
                                        </p:tav>
                                      </p:tavLst>
                                    </p:anim>
                                    <p:anim calcmode="lin" valueType="num">
                                      <p:cBhvr>
                                        <p:cTn id="48" dur="3000" fill="hold"/>
                                        <p:tgtEl>
                                          <p:spTgt spid="6"/>
                                        </p:tgtEl>
                                        <p:attrNameLst>
                                          <p:attrName>ppt_x</p:attrName>
                                        </p:attrNameLst>
                                      </p:cBhvr>
                                      <p:tavLst>
                                        <p:tav tm="0">
                                          <p:val>
                                            <p:fltVal val="0.5"/>
                                          </p:val>
                                        </p:tav>
                                        <p:tav tm="100000">
                                          <p:val>
                                            <p:strVal val="#ppt_x"/>
                                          </p:val>
                                        </p:tav>
                                      </p:tavLst>
                                    </p:anim>
                                    <p:anim calcmode="lin" valueType="num">
                                      <p:cBhvr>
                                        <p:cTn id="49" dur="3000" fill="hold"/>
                                        <p:tgtEl>
                                          <p:spTgt spid="6"/>
                                        </p:tgtEl>
                                        <p:attrNameLst>
                                          <p:attrName>ppt_y</p:attrName>
                                        </p:attrNameLst>
                                      </p:cBhvr>
                                      <p:tavLst>
                                        <p:tav tm="0">
                                          <p:val>
                                            <p:fltVal val="0.5"/>
                                          </p:val>
                                        </p:tav>
                                        <p:tav tm="100000">
                                          <p:val>
                                            <p:strVal val="#ppt_y"/>
                                          </p:val>
                                        </p:tav>
                                      </p:tavLst>
                                    </p:anim>
                                  </p:childTnLst>
                                </p:cTn>
                              </p:par>
                              <p:par>
                                <p:cTn id="50" presetID="23" presetClass="entr" presetSubtype="528" fill="hold" grpId="1" nodeType="withEffect">
                                  <p:stCondLst>
                                    <p:cond delay="0"/>
                                  </p:stCondLst>
                                  <p:childTnLst>
                                    <p:set>
                                      <p:cBhvr>
                                        <p:cTn id="51" dur="1" fill="hold">
                                          <p:stCondLst>
                                            <p:cond delay="0"/>
                                          </p:stCondLst>
                                        </p:cTn>
                                        <p:tgtEl>
                                          <p:spTgt spid="7"/>
                                        </p:tgtEl>
                                        <p:attrNameLst>
                                          <p:attrName>style.visibility</p:attrName>
                                        </p:attrNameLst>
                                      </p:cBhvr>
                                      <p:to>
                                        <p:strVal val="visible"/>
                                      </p:to>
                                    </p:set>
                                    <p:anim calcmode="lin" valueType="num">
                                      <p:cBhvr>
                                        <p:cTn id="52" dur="3000" fill="hold"/>
                                        <p:tgtEl>
                                          <p:spTgt spid="7"/>
                                        </p:tgtEl>
                                        <p:attrNameLst>
                                          <p:attrName>ppt_w</p:attrName>
                                        </p:attrNameLst>
                                      </p:cBhvr>
                                      <p:tavLst>
                                        <p:tav tm="0">
                                          <p:val>
                                            <p:fltVal val="0"/>
                                          </p:val>
                                        </p:tav>
                                        <p:tav tm="100000">
                                          <p:val>
                                            <p:strVal val="#ppt_w"/>
                                          </p:val>
                                        </p:tav>
                                      </p:tavLst>
                                    </p:anim>
                                    <p:anim calcmode="lin" valueType="num">
                                      <p:cBhvr>
                                        <p:cTn id="53" dur="3000" fill="hold"/>
                                        <p:tgtEl>
                                          <p:spTgt spid="7"/>
                                        </p:tgtEl>
                                        <p:attrNameLst>
                                          <p:attrName>ppt_h</p:attrName>
                                        </p:attrNameLst>
                                      </p:cBhvr>
                                      <p:tavLst>
                                        <p:tav tm="0">
                                          <p:val>
                                            <p:fltVal val="0"/>
                                          </p:val>
                                        </p:tav>
                                        <p:tav tm="100000">
                                          <p:val>
                                            <p:strVal val="#ppt_h"/>
                                          </p:val>
                                        </p:tav>
                                      </p:tavLst>
                                    </p:anim>
                                    <p:anim calcmode="lin" valueType="num">
                                      <p:cBhvr>
                                        <p:cTn id="54" dur="3000" fill="hold"/>
                                        <p:tgtEl>
                                          <p:spTgt spid="7"/>
                                        </p:tgtEl>
                                        <p:attrNameLst>
                                          <p:attrName>ppt_x</p:attrName>
                                        </p:attrNameLst>
                                      </p:cBhvr>
                                      <p:tavLst>
                                        <p:tav tm="0">
                                          <p:val>
                                            <p:fltVal val="0.5"/>
                                          </p:val>
                                        </p:tav>
                                        <p:tav tm="100000">
                                          <p:val>
                                            <p:strVal val="#ppt_x"/>
                                          </p:val>
                                        </p:tav>
                                      </p:tavLst>
                                    </p:anim>
                                    <p:anim calcmode="lin" valueType="num">
                                      <p:cBhvr>
                                        <p:cTn id="55" dur="3000" fill="hold"/>
                                        <p:tgtEl>
                                          <p:spTgt spid="7"/>
                                        </p:tgtEl>
                                        <p:attrNameLst>
                                          <p:attrName>ppt_y</p:attrName>
                                        </p:attrNameLst>
                                      </p:cBhvr>
                                      <p:tavLst>
                                        <p:tav tm="0">
                                          <p:val>
                                            <p:fltVal val="0.5"/>
                                          </p:val>
                                        </p:tav>
                                        <p:tav tm="100000">
                                          <p:val>
                                            <p:strVal val="#ppt_y"/>
                                          </p:val>
                                        </p:tav>
                                      </p:tavLst>
                                    </p:anim>
                                  </p:childTnLst>
                                </p:cTn>
                              </p:par>
                              <p:par>
                                <p:cTn id="56" presetID="23" presetClass="entr" presetSubtype="528" fill="hold" grpId="1" nodeType="withEffect">
                                  <p:stCondLst>
                                    <p:cond delay="0"/>
                                  </p:stCondLst>
                                  <p:childTnLst>
                                    <p:set>
                                      <p:cBhvr>
                                        <p:cTn id="57" dur="1" fill="hold">
                                          <p:stCondLst>
                                            <p:cond delay="0"/>
                                          </p:stCondLst>
                                        </p:cTn>
                                        <p:tgtEl>
                                          <p:spTgt spid="8"/>
                                        </p:tgtEl>
                                        <p:attrNameLst>
                                          <p:attrName>style.visibility</p:attrName>
                                        </p:attrNameLst>
                                      </p:cBhvr>
                                      <p:to>
                                        <p:strVal val="visible"/>
                                      </p:to>
                                    </p:set>
                                    <p:anim calcmode="lin" valueType="num">
                                      <p:cBhvr>
                                        <p:cTn id="58" dur="3000" fill="hold"/>
                                        <p:tgtEl>
                                          <p:spTgt spid="8"/>
                                        </p:tgtEl>
                                        <p:attrNameLst>
                                          <p:attrName>ppt_w</p:attrName>
                                        </p:attrNameLst>
                                      </p:cBhvr>
                                      <p:tavLst>
                                        <p:tav tm="0">
                                          <p:val>
                                            <p:fltVal val="0"/>
                                          </p:val>
                                        </p:tav>
                                        <p:tav tm="100000">
                                          <p:val>
                                            <p:strVal val="#ppt_w"/>
                                          </p:val>
                                        </p:tav>
                                      </p:tavLst>
                                    </p:anim>
                                    <p:anim calcmode="lin" valueType="num">
                                      <p:cBhvr>
                                        <p:cTn id="59" dur="3000" fill="hold"/>
                                        <p:tgtEl>
                                          <p:spTgt spid="8"/>
                                        </p:tgtEl>
                                        <p:attrNameLst>
                                          <p:attrName>ppt_h</p:attrName>
                                        </p:attrNameLst>
                                      </p:cBhvr>
                                      <p:tavLst>
                                        <p:tav tm="0">
                                          <p:val>
                                            <p:fltVal val="0"/>
                                          </p:val>
                                        </p:tav>
                                        <p:tav tm="100000">
                                          <p:val>
                                            <p:strVal val="#ppt_h"/>
                                          </p:val>
                                        </p:tav>
                                      </p:tavLst>
                                    </p:anim>
                                    <p:anim calcmode="lin" valueType="num">
                                      <p:cBhvr>
                                        <p:cTn id="60" dur="3000" fill="hold"/>
                                        <p:tgtEl>
                                          <p:spTgt spid="8"/>
                                        </p:tgtEl>
                                        <p:attrNameLst>
                                          <p:attrName>ppt_x</p:attrName>
                                        </p:attrNameLst>
                                      </p:cBhvr>
                                      <p:tavLst>
                                        <p:tav tm="0">
                                          <p:val>
                                            <p:fltVal val="0.5"/>
                                          </p:val>
                                        </p:tav>
                                        <p:tav tm="100000">
                                          <p:val>
                                            <p:strVal val="#ppt_x"/>
                                          </p:val>
                                        </p:tav>
                                      </p:tavLst>
                                    </p:anim>
                                    <p:anim calcmode="lin" valueType="num">
                                      <p:cBhvr>
                                        <p:cTn id="61" dur="3000" fill="hold"/>
                                        <p:tgtEl>
                                          <p:spTgt spid="8"/>
                                        </p:tgtEl>
                                        <p:attrNameLst>
                                          <p:attrName>ppt_y</p:attrName>
                                        </p:attrNameLst>
                                      </p:cBhvr>
                                      <p:tavLst>
                                        <p:tav tm="0">
                                          <p:val>
                                            <p:fltVal val="0.5"/>
                                          </p:val>
                                        </p:tav>
                                        <p:tav tm="100000">
                                          <p:val>
                                            <p:strVal val="#ppt_y"/>
                                          </p:val>
                                        </p:tav>
                                      </p:tavLst>
                                    </p:anim>
                                  </p:childTnLst>
                                </p:cTn>
                              </p:par>
                              <p:par>
                                <p:cTn id="62" presetID="23" presetClass="entr" presetSubtype="528" fill="hold" grpId="1" nodeType="withEffect">
                                  <p:stCondLst>
                                    <p:cond delay="0"/>
                                  </p:stCondLst>
                                  <p:childTnLst>
                                    <p:set>
                                      <p:cBhvr>
                                        <p:cTn id="63" dur="1" fill="hold">
                                          <p:stCondLst>
                                            <p:cond delay="0"/>
                                          </p:stCondLst>
                                        </p:cTn>
                                        <p:tgtEl>
                                          <p:spTgt spid="9"/>
                                        </p:tgtEl>
                                        <p:attrNameLst>
                                          <p:attrName>style.visibility</p:attrName>
                                        </p:attrNameLst>
                                      </p:cBhvr>
                                      <p:to>
                                        <p:strVal val="visible"/>
                                      </p:to>
                                    </p:set>
                                    <p:anim calcmode="lin" valueType="num">
                                      <p:cBhvr>
                                        <p:cTn id="64" dur="3000" fill="hold"/>
                                        <p:tgtEl>
                                          <p:spTgt spid="9"/>
                                        </p:tgtEl>
                                        <p:attrNameLst>
                                          <p:attrName>ppt_w</p:attrName>
                                        </p:attrNameLst>
                                      </p:cBhvr>
                                      <p:tavLst>
                                        <p:tav tm="0">
                                          <p:val>
                                            <p:fltVal val="0"/>
                                          </p:val>
                                        </p:tav>
                                        <p:tav tm="100000">
                                          <p:val>
                                            <p:strVal val="#ppt_w"/>
                                          </p:val>
                                        </p:tav>
                                      </p:tavLst>
                                    </p:anim>
                                    <p:anim calcmode="lin" valueType="num">
                                      <p:cBhvr>
                                        <p:cTn id="65" dur="3000" fill="hold"/>
                                        <p:tgtEl>
                                          <p:spTgt spid="9"/>
                                        </p:tgtEl>
                                        <p:attrNameLst>
                                          <p:attrName>ppt_h</p:attrName>
                                        </p:attrNameLst>
                                      </p:cBhvr>
                                      <p:tavLst>
                                        <p:tav tm="0">
                                          <p:val>
                                            <p:fltVal val="0"/>
                                          </p:val>
                                        </p:tav>
                                        <p:tav tm="100000">
                                          <p:val>
                                            <p:strVal val="#ppt_h"/>
                                          </p:val>
                                        </p:tav>
                                      </p:tavLst>
                                    </p:anim>
                                    <p:anim calcmode="lin" valueType="num">
                                      <p:cBhvr>
                                        <p:cTn id="66" dur="3000" fill="hold"/>
                                        <p:tgtEl>
                                          <p:spTgt spid="9"/>
                                        </p:tgtEl>
                                        <p:attrNameLst>
                                          <p:attrName>ppt_x</p:attrName>
                                        </p:attrNameLst>
                                      </p:cBhvr>
                                      <p:tavLst>
                                        <p:tav tm="0">
                                          <p:val>
                                            <p:fltVal val="0.5"/>
                                          </p:val>
                                        </p:tav>
                                        <p:tav tm="100000">
                                          <p:val>
                                            <p:strVal val="#ppt_x"/>
                                          </p:val>
                                        </p:tav>
                                      </p:tavLst>
                                    </p:anim>
                                    <p:anim calcmode="lin" valueType="num">
                                      <p:cBhvr>
                                        <p:cTn id="67" dur="3000" fill="hold"/>
                                        <p:tgtEl>
                                          <p:spTgt spid="9"/>
                                        </p:tgtEl>
                                        <p:attrNameLst>
                                          <p:attrName>ppt_y</p:attrName>
                                        </p:attrNameLst>
                                      </p:cBhvr>
                                      <p:tavLst>
                                        <p:tav tm="0">
                                          <p:val>
                                            <p:fltVal val="0.5"/>
                                          </p:val>
                                        </p:tav>
                                        <p:tav tm="100000">
                                          <p:val>
                                            <p:strVal val="#ppt_y"/>
                                          </p:val>
                                        </p:tav>
                                      </p:tavLst>
                                    </p:anim>
                                  </p:childTnLst>
                                </p:cTn>
                              </p:par>
                              <p:par>
                                <p:cTn id="68" presetID="23" presetClass="entr" presetSubtype="528" fill="hold" grpId="1" nodeType="withEffect">
                                  <p:stCondLst>
                                    <p:cond delay="0"/>
                                  </p:stCondLst>
                                  <p:childTnLst>
                                    <p:set>
                                      <p:cBhvr>
                                        <p:cTn id="69" dur="1" fill="hold">
                                          <p:stCondLst>
                                            <p:cond delay="0"/>
                                          </p:stCondLst>
                                        </p:cTn>
                                        <p:tgtEl>
                                          <p:spTgt spid="10"/>
                                        </p:tgtEl>
                                        <p:attrNameLst>
                                          <p:attrName>style.visibility</p:attrName>
                                        </p:attrNameLst>
                                      </p:cBhvr>
                                      <p:to>
                                        <p:strVal val="visible"/>
                                      </p:to>
                                    </p:set>
                                    <p:anim calcmode="lin" valueType="num">
                                      <p:cBhvr>
                                        <p:cTn id="70" dur="3000" fill="hold"/>
                                        <p:tgtEl>
                                          <p:spTgt spid="10"/>
                                        </p:tgtEl>
                                        <p:attrNameLst>
                                          <p:attrName>ppt_w</p:attrName>
                                        </p:attrNameLst>
                                      </p:cBhvr>
                                      <p:tavLst>
                                        <p:tav tm="0">
                                          <p:val>
                                            <p:fltVal val="0"/>
                                          </p:val>
                                        </p:tav>
                                        <p:tav tm="100000">
                                          <p:val>
                                            <p:strVal val="#ppt_w"/>
                                          </p:val>
                                        </p:tav>
                                      </p:tavLst>
                                    </p:anim>
                                    <p:anim calcmode="lin" valueType="num">
                                      <p:cBhvr>
                                        <p:cTn id="71" dur="3000" fill="hold"/>
                                        <p:tgtEl>
                                          <p:spTgt spid="10"/>
                                        </p:tgtEl>
                                        <p:attrNameLst>
                                          <p:attrName>ppt_h</p:attrName>
                                        </p:attrNameLst>
                                      </p:cBhvr>
                                      <p:tavLst>
                                        <p:tav tm="0">
                                          <p:val>
                                            <p:fltVal val="0"/>
                                          </p:val>
                                        </p:tav>
                                        <p:tav tm="100000">
                                          <p:val>
                                            <p:strVal val="#ppt_h"/>
                                          </p:val>
                                        </p:tav>
                                      </p:tavLst>
                                    </p:anim>
                                    <p:anim calcmode="lin" valueType="num">
                                      <p:cBhvr>
                                        <p:cTn id="72" dur="3000" fill="hold"/>
                                        <p:tgtEl>
                                          <p:spTgt spid="10"/>
                                        </p:tgtEl>
                                        <p:attrNameLst>
                                          <p:attrName>ppt_x</p:attrName>
                                        </p:attrNameLst>
                                      </p:cBhvr>
                                      <p:tavLst>
                                        <p:tav tm="0">
                                          <p:val>
                                            <p:fltVal val="0.5"/>
                                          </p:val>
                                        </p:tav>
                                        <p:tav tm="100000">
                                          <p:val>
                                            <p:strVal val="#ppt_x"/>
                                          </p:val>
                                        </p:tav>
                                      </p:tavLst>
                                    </p:anim>
                                    <p:anim calcmode="lin" valueType="num">
                                      <p:cBhvr>
                                        <p:cTn id="73" dur="3000" fill="hold"/>
                                        <p:tgtEl>
                                          <p:spTgt spid="10"/>
                                        </p:tgtEl>
                                        <p:attrNameLst>
                                          <p:attrName>ppt_y</p:attrName>
                                        </p:attrNameLst>
                                      </p:cBhvr>
                                      <p:tavLst>
                                        <p:tav tm="0">
                                          <p:val>
                                            <p:fltVal val="0.5"/>
                                          </p:val>
                                        </p:tav>
                                        <p:tav tm="100000">
                                          <p:val>
                                            <p:strVal val="#ppt_y"/>
                                          </p:val>
                                        </p:tav>
                                      </p:tavLst>
                                    </p:anim>
                                  </p:childTnLst>
                                </p:cTn>
                              </p:par>
                              <p:par>
                                <p:cTn id="74" presetID="23" presetClass="entr" presetSubtype="528" fill="hold" grpId="1" nodeType="withEffect">
                                  <p:stCondLst>
                                    <p:cond delay="0"/>
                                  </p:stCondLst>
                                  <p:childTnLst>
                                    <p:set>
                                      <p:cBhvr>
                                        <p:cTn id="75" dur="1" fill="hold">
                                          <p:stCondLst>
                                            <p:cond delay="0"/>
                                          </p:stCondLst>
                                        </p:cTn>
                                        <p:tgtEl>
                                          <p:spTgt spid="11"/>
                                        </p:tgtEl>
                                        <p:attrNameLst>
                                          <p:attrName>style.visibility</p:attrName>
                                        </p:attrNameLst>
                                      </p:cBhvr>
                                      <p:to>
                                        <p:strVal val="visible"/>
                                      </p:to>
                                    </p:set>
                                    <p:anim calcmode="lin" valueType="num">
                                      <p:cBhvr>
                                        <p:cTn id="76" dur="3000" fill="hold"/>
                                        <p:tgtEl>
                                          <p:spTgt spid="11"/>
                                        </p:tgtEl>
                                        <p:attrNameLst>
                                          <p:attrName>ppt_w</p:attrName>
                                        </p:attrNameLst>
                                      </p:cBhvr>
                                      <p:tavLst>
                                        <p:tav tm="0">
                                          <p:val>
                                            <p:fltVal val="0"/>
                                          </p:val>
                                        </p:tav>
                                        <p:tav tm="100000">
                                          <p:val>
                                            <p:strVal val="#ppt_w"/>
                                          </p:val>
                                        </p:tav>
                                      </p:tavLst>
                                    </p:anim>
                                    <p:anim calcmode="lin" valueType="num">
                                      <p:cBhvr>
                                        <p:cTn id="77" dur="3000" fill="hold"/>
                                        <p:tgtEl>
                                          <p:spTgt spid="11"/>
                                        </p:tgtEl>
                                        <p:attrNameLst>
                                          <p:attrName>ppt_h</p:attrName>
                                        </p:attrNameLst>
                                      </p:cBhvr>
                                      <p:tavLst>
                                        <p:tav tm="0">
                                          <p:val>
                                            <p:fltVal val="0"/>
                                          </p:val>
                                        </p:tav>
                                        <p:tav tm="100000">
                                          <p:val>
                                            <p:strVal val="#ppt_h"/>
                                          </p:val>
                                        </p:tav>
                                      </p:tavLst>
                                    </p:anim>
                                    <p:anim calcmode="lin" valueType="num">
                                      <p:cBhvr>
                                        <p:cTn id="78" dur="3000" fill="hold"/>
                                        <p:tgtEl>
                                          <p:spTgt spid="11"/>
                                        </p:tgtEl>
                                        <p:attrNameLst>
                                          <p:attrName>ppt_x</p:attrName>
                                        </p:attrNameLst>
                                      </p:cBhvr>
                                      <p:tavLst>
                                        <p:tav tm="0">
                                          <p:val>
                                            <p:fltVal val="0.5"/>
                                          </p:val>
                                        </p:tav>
                                        <p:tav tm="100000">
                                          <p:val>
                                            <p:strVal val="#ppt_x"/>
                                          </p:val>
                                        </p:tav>
                                      </p:tavLst>
                                    </p:anim>
                                    <p:anim calcmode="lin" valueType="num">
                                      <p:cBhvr>
                                        <p:cTn id="79" dur="3000" fill="hold"/>
                                        <p:tgtEl>
                                          <p:spTgt spid="11"/>
                                        </p:tgtEl>
                                        <p:attrNameLst>
                                          <p:attrName>ppt_y</p:attrName>
                                        </p:attrNameLst>
                                      </p:cBhvr>
                                      <p:tavLst>
                                        <p:tav tm="0">
                                          <p:val>
                                            <p:fltVal val="0.5"/>
                                          </p:val>
                                        </p:tav>
                                        <p:tav tm="100000">
                                          <p:val>
                                            <p:strVal val="#ppt_y"/>
                                          </p:val>
                                        </p:tav>
                                      </p:tavLst>
                                    </p:anim>
                                  </p:childTnLst>
                                </p:cTn>
                              </p:par>
                              <p:par>
                                <p:cTn id="80" presetID="23" presetClass="entr" presetSubtype="528" fill="hold" grpId="1" nodeType="withEffect">
                                  <p:stCondLst>
                                    <p:cond delay="0"/>
                                  </p:stCondLst>
                                  <p:childTnLst>
                                    <p:set>
                                      <p:cBhvr>
                                        <p:cTn id="81" dur="1" fill="hold">
                                          <p:stCondLst>
                                            <p:cond delay="0"/>
                                          </p:stCondLst>
                                        </p:cTn>
                                        <p:tgtEl>
                                          <p:spTgt spid="12"/>
                                        </p:tgtEl>
                                        <p:attrNameLst>
                                          <p:attrName>style.visibility</p:attrName>
                                        </p:attrNameLst>
                                      </p:cBhvr>
                                      <p:to>
                                        <p:strVal val="visible"/>
                                      </p:to>
                                    </p:set>
                                    <p:anim calcmode="lin" valueType="num">
                                      <p:cBhvr>
                                        <p:cTn id="82" dur="3000" fill="hold"/>
                                        <p:tgtEl>
                                          <p:spTgt spid="12"/>
                                        </p:tgtEl>
                                        <p:attrNameLst>
                                          <p:attrName>ppt_w</p:attrName>
                                        </p:attrNameLst>
                                      </p:cBhvr>
                                      <p:tavLst>
                                        <p:tav tm="0">
                                          <p:val>
                                            <p:fltVal val="0"/>
                                          </p:val>
                                        </p:tav>
                                        <p:tav tm="100000">
                                          <p:val>
                                            <p:strVal val="#ppt_w"/>
                                          </p:val>
                                        </p:tav>
                                      </p:tavLst>
                                    </p:anim>
                                    <p:anim calcmode="lin" valueType="num">
                                      <p:cBhvr>
                                        <p:cTn id="83" dur="3000" fill="hold"/>
                                        <p:tgtEl>
                                          <p:spTgt spid="12"/>
                                        </p:tgtEl>
                                        <p:attrNameLst>
                                          <p:attrName>ppt_h</p:attrName>
                                        </p:attrNameLst>
                                      </p:cBhvr>
                                      <p:tavLst>
                                        <p:tav tm="0">
                                          <p:val>
                                            <p:fltVal val="0"/>
                                          </p:val>
                                        </p:tav>
                                        <p:tav tm="100000">
                                          <p:val>
                                            <p:strVal val="#ppt_h"/>
                                          </p:val>
                                        </p:tav>
                                      </p:tavLst>
                                    </p:anim>
                                    <p:anim calcmode="lin" valueType="num">
                                      <p:cBhvr>
                                        <p:cTn id="84" dur="3000" fill="hold"/>
                                        <p:tgtEl>
                                          <p:spTgt spid="12"/>
                                        </p:tgtEl>
                                        <p:attrNameLst>
                                          <p:attrName>ppt_x</p:attrName>
                                        </p:attrNameLst>
                                      </p:cBhvr>
                                      <p:tavLst>
                                        <p:tav tm="0">
                                          <p:val>
                                            <p:fltVal val="0.5"/>
                                          </p:val>
                                        </p:tav>
                                        <p:tav tm="100000">
                                          <p:val>
                                            <p:strVal val="#ppt_x"/>
                                          </p:val>
                                        </p:tav>
                                      </p:tavLst>
                                    </p:anim>
                                    <p:anim calcmode="lin" valueType="num">
                                      <p:cBhvr>
                                        <p:cTn id="85" dur="3000" fill="hold"/>
                                        <p:tgtEl>
                                          <p:spTgt spid="12"/>
                                        </p:tgtEl>
                                        <p:attrNameLst>
                                          <p:attrName>ppt_y</p:attrName>
                                        </p:attrNameLst>
                                      </p:cBhvr>
                                      <p:tavLst>
                                        <p:tav tm="0">
                                          <p:val>
                                            <p:fltVal val="0.5"/>
                                          </p:val>
                                        </p:tav>
                                        <p:tav tm="100000">
                                          <p:val>
                                            <p:strVal val="#ppt_y"/>
                                          </p:val>
                                        </p:tav>
                                      </p:tavLst>
                                    </p:anim>
                                  </p:childTnLst>
                                </p:cTn>
                              </p:par>
                              <p:par>
                                <p:cTn id="86" presetID="23" presetClass="entr" presetSubtype="528" fill="hold" grpId="1" nodeType="withEffect">
                                  <p:stCondLst>
                                    <p:cond delay="0"/>
                                  </p:stCondLst>
                                  <p:childTnLst>
                                    <p:set>
                                      <p:cBhvr>
                                        <p:cTn id="87" dur="1" fill="hold">
                                          <p:stCondLst>
                                            <p:cond delay="0"/>
                                          </p:stCondLst>
                                        </p:cTn>
                                        <p:tgtEl>
                                          <p:spTgt spid="13"/>
                                        </p:tgtEl>
                                        <p:attrNameLst>
                                          <p:attrName>style.visibility</p:attrName>
                                        </p:attrNameLst>
                                      </p:cBhvr>
                                      <p:to>
                                        <p:strVal val="visible"/>
                                      </p:to>
                                    </p:set>
                                    <p:anim calcmode="lin" valueType="num">
                                      <p:cBhvr>
                                        <p:cTn id="88" dur="3000" fill="hold"/>
                                        <p:tgtEl>
                                          <p:spTgt spid="13"/>
                                        </p:tgtEl>
                                        <p:attrNameLst>
                                          <p:attrName>ppt_w</p:attrName>
                                        </p:attrNameLst>
                                      </p:cBhvr>
                                      <p:tavLst>
                                        <p:tav tm="0">
                                          <p:val>
                                            <p:fltVal val="0"/>
                                          </p:val>
                                        </p:tav>
                                        <p:tav tm="100000">
                                          <p:val>
                                            <p:strVal val="#ppt_w"/>
                                          </p:val>
                                        </p:tav>
                                      </p:tavLst>
                                    </p:anim>
                                    <p:anim calcmode="lin" valueType="num">
                                      <p:cBhvr>
                                        <p:cTn id="89" dur="3000" fill="hold"/>
                                        <p:tgtEl>
                                          <p:spTgt spid="13"/>
                                        </p:tgtEl>
                                        <p:attrNameLst>
                                          <p:attrName>ppt_h</p:attrName>
                                        </p:attrNameLst>
                                      </p:cBhvr>
                                      <p:tavLst>
                                        <p:tav tm="0">
                                          <p:val>
                                            <p:fltVal val="0"/>
                                          </p:val>
                                        </p:tav>
                                        <p:tav tm="100000">
                                          <p:val>
                                            <p:strVal val="#ppt_h"/>
                                          </p:val>
                                        </p:tav>
                                      </p:tavLst>
                                    </p:anim>
                                    <p:anim calcmode="lin" valueType="num">
                                      <p:cBhvr>
                                        <p:cTn id="90" dur="3000" fill="hold"/>
                                        <p:tgtEl>
                                          <p:spTgt spid="13"/>
                                        </p:tgtEl>
                                        <p:attrNameLst>
                                          <p:attrName>ppt_x</p:attrName>
                                        </p:attrNameLst>
                                      </p:cBhvr>
                                      <p:tavLst>
                                        <p:tav tm="0">
                                          <p:val>
                                            <p:fltVal val="0.5"/>
                                          </p:val>
                                        </p:tav>
                                        <p:tav tm="100000">
                                          <p:val>
                                            <p:strVal val="#ppt_x"/>
                                          </p:val>
                                        </p:tav>
                                      </p:tavLst>
                                    </p:anim>
                                    <p:anim calcmode="lin" valueType="num">
                                      <p:cBhvr>
                                        <p:cTn id="91" dur="3000" fill="hold"/>
                                        <p:tgtEl>
                                          <p:spTgt spid="13"/>
                                        </p:tgtEl>
                                        <p:attrNameLst>
                                          <p:attrName>ppt_y</p:attrName>
                                        </p:attrNameLst>
                                      </p:cBhvr>
                                      <p:tavLst>
                                        <p:tav tm="0">
                                          <p:val>
                                            <p:fltVal val="0.5"/>
                                          </p:val>
                                        </p:tav>
                                        <p:tav tm="100000">
                                          <p:val>
                                            <p:strVal val="#ppt_y"/>
                                          </p:val>
                                        </p:tav>
                                      </p:tavLst>
                                    </p:anim>
                                  </p:childTnLst>
                                </p:cTn>
                              </p:par>
                              <p:par>
                                <p:cTn id="92" presetID="23" presetClass="entr" presetSubtype="528" fill="hold" grpId="1" nodeType="withEffect">
                                  <p:stCondLst>
                                    <p:cond delay="0"/>
                                  </p:stCondLst>
                                  <p:childTnLst>
                                    <p:set>
                                      <p:cBhvr>
                                        <p:cTn id="93" dur="1" fill="hold">
                                          <p:stCondLst>
                                            <p:cond delay="0"/>
                                          </p:stCondLst>
                                        </p:cTn>
                                        <p:tgtEl>
                                          <p:spTgt spid="14"/>
                                        </p:tgtEl>
                                        <p:attrNameLst>
                                          <p:attrName>style.visibility</p:attrName>
                                        </p:attrNameLst>
                                      </p:cBhvr>
                                      <p:to>
                                        <p:strVal val="visible"/>
                                      </p:to>
                                    </p:set>
                                    <p:anim calcmode="lin" valueType="num">
                                      <p:cBhvr>
                                        <p:cTn id="94" dur="3000" fill="hold"/>
                                        <p:tgtEl>
                                          <p:spTgt spid="14"/>
                                        </p:tgtEl>
                                        <p:attrNameLst>
                                          <p:attrName>ppt_w</p:attrName>
                                        </p:attrNameLst>
                                      </p:cBhvr>
                                      <p:tavLst>
                                        <p:tav tm="0">
                                          <p:val>
                                            <p:fltVal val="0"/>
                                          </p:val>
                                        </p:tav>
                                        <p:tav tm="100000">
                                          <p:val>
                                            <p:strVal val="#ppt_w"/>
                                          </p:val>
                                        </p:tav>
                                      </p:tavLst>
                                    </p:anim>
                                    <p:anim calcmode="lin" valueType="num">
                                      <p:cBhvr>
                                        <p:cTn id="95" dur="3000" fill="hold"/>
                                        <p:tgtEl>
                                          <p:spTgt spid="14"/>
                                        </p:tgtEl>
                                        <p:attrNameLst>
                                          <p:attrName>ppt_h</p:attrName>
                                        </p:attrNameLst>
                                      </p:cBhvr>
                                      <p:tavLst>
                                        <p:tav tm="0">
                                          <p:val>
                                            <p:fltVal val="0"/>
                                          </p:val>
                                        </p:tav>
                                        <p:tav tm="100000">
                                          <p:val>
                                            <p:strVal val="#ppt_h"/>
                                          </p:val>
                                        </p:tav>
                                      </p:tavLst>
                                    </p:anim>
                                    <p:anim calcmode="lin" valueType="num">
                                      <p:cBhvr>
                                        <p:cTn id="96" dur="3000" fill="hold"/>
                                        <p:tgtEl>
                                          <p:spTgt spid="14"/>
                                        </p:tgtEl>
                                        <p:attrNameLst>
                                          <p:attrName>ppt_x</p:attrName>
                                        </p:attrNameLst>
                                      </p:cBhvr>
                                      <p:tavLst>
                                        <p:tav tm="0">
                                          <p:val>
                                            <p:fltVal val="0.5"/>
                                          </p:val>
                                        </p:tav>
                                        <p:tav tm="100000">
                                          <p:val>
                                            <p:strVal val="#ppt_x"/>
                                          </p:val>
                                        </p:tav>
                                      </p:tavLst>
                                    </p:anim>
                                    <p:anim calcmode="lin" valueType="num">
                                      <p:cBhvr>
                                        <p:cTn id="97" dur="3000" fill="hold"/>
                                        <p:tgtEl>
                                          <p:spTgt spid="14"/>
                                        </p:tgtEl>
                                        <p:attrNameLst>
                                          <p:attrName>ppt_y</p:attrName>
                                        </p:attrNameLst>
                                      </p:cBhvr>
                                      <p:tavLst>
                                        <p:tav tm="0">
                                          <p:val>
                                            <p:fltVal val="0.5"/>
                                          </p:val>
                                        </p:tav>
                                        <p:tav tm="100000">
                                          <p:val>
                                            <p:strVal val="#ppt_y"/>
                                          </p:val>
                                        </p:tav>
                                      </p:tavLst>
                                    </p:anim>
                                  </p:childTnLst>
                                </p:cTn>
                              </p:par>
                            </p:childTnLst>
                          </p:cTn>
                        </p:par>
                        <p:par>
                          <p:cTn id="98" fill="hold">
                            <p:stCondLst>
                              <p:cond delay="3000"/>
                            </p:stCondLst>
                            <p:childTnLst>
                              <p:par>
                                <p:cTn id="99" presetID="8" presetClass="emph" presetSubtype="0" fill="hold" grpId="3" nodeType="afterEffect">
                                  <p:stCondLst>
                                    <p:cond delay="0"/>
                                  </p:stCondLst>
                                  <p:childTnLst>
                                    <p:animRot by="-10800000">
                                      <p:cBhvr>
                                        <p:cTn id="100" dur="3000" fill="hold"/>
                                        <p:tgtEl>
                                          <p:spTgt spid="5"/>
                                        </p:tgtEl>
                                        <p:attrNameLst>
                                          <p:attrName>r</p:attrName>
                                        </p:attrNameLst>
                                      </p:cBhvr>
                                    </p:animRot>
                                  </p:childTnLst>
                                </p:cTn>
                              </p:par>
                              <p:par>
                                <p:cTn id="101" presetID="8" presetClass="emph" presetSubtype="0" fill="hold" grpId="3" nodeType="withEffect">
                                  <p:stCondLst>
                                    <p:cond delay="0"/>
                                  </p:stCondLst>
                                  <p:childTnLst>
                                    <p:animRot by="-10800000">
                                      <p:cBhvr>
                                        <p:cTn id="102" dur="3000" fill="hold"/>
                                        <p:tgtEl>
                                          <p:spTgt spid="7"/>
                                        </p:tgtEl>
                                        <p:attrNameLst>
                                          <p:attrName>r</p:attrName>
                                        </p:attrNameLst>
                                      </p:cBhvr>
                                    </p:animRot>
                                  </p:childTnLst>
                                </p:cTn>
                              </p:par>
                              <p:par>
                                <p:cTn id="103" presetID="8" presetClass="emph" presetSubtype="0" fill="hold" grpId="3" nodeType="withEffect">
                                  <p:stCondLst>
                                    <p:cond delay="0"/>
                                  </p:stCondLst>
                                  <p:childTnLst>
                                    <p:animRot by="-10800000">
                                      <p:cBhvr>
                                        <p:cTn id="104" dur="3000" fill="hold"/>
                                        <p:tgtEl>
                                          <p:spTgt spid="9"/>
                                        </p:tgtEl>
                                        <p:attrNameLst>
                                          <p:attrName>r</p:attrName>
                                        </p:attrNameLst>
                                      </p:cBhvr>
                                    </p:animRot>
                                  </p:childTnLst>
                                </p:cTn>
                              </p:par>
                              <p:par>
                                <p:cTn id="105" presetID="8" presetClass="emph" presetSubtype="0" fill="hold" grpId="3" nodeType="withEffect">
                                  <p:stCondLst>
                                    <p:cond delay="0"/>
                                  </p:stCondLst>
                                  <p:childTnLst>
                                    <p:animRot by="-10800000">
                                      <p:cBhvr>
                                        <p:cTn id="106" dur="3000" fill="hold"/>
                                        <p:tgtEl>
                                          <p:spTgt spid="11"/>
                                        </p:tgtEl>
                                        <p:attrNameLst>
                                          <p:attrName>r</p:attrName>
                                        </p:attrNameLst>
                                      </p:cBhvr>
                                    </p:animRot>
                                  </p:childTnLst>
                                </p:cTn>
                              </p:par>
                              <p:par>
                                <p:cTn id="107" presetID="8" presetClass="emph" presetSubtype="0" fill="hold" grpId="3" nodeType="withEffect">
                                  <p:stCondLst>
                                    <p:cond delay="0"/>
                                  </p:stCondLst>
                                  <p:childTnLst>
                                    <p:animRot by="-10800000">
                                      <p:cBhvr>
                                        <p:cTn id="108" dur="3000" fill="hold"/>
                                        <p:tgtEl>
                                          <p:spTgt spid="13"/>
                                        </p:tgtEl>
                                        <p:attrNameLst>
                                          <p:attrName>r</p:attrName>
                                        </p:attrNameLst>
                                      </p:cBhvr>
                                    </p:animRot>
                                  </p:childTnLst>
                                </p:cTn>
                              </p:par>
                              <p:par>
                                <p:cTn id="109" presetID="8" presetClass="emph" presetSubtype="0" fill="hold" grpId="3" nodeType="withEffect">
                                  <p:stCondLst>
                                    <p:cond delay="0"/>
                                  </p:stCondLst>
                                  <p:childTnLst>
                                    <p:animRot by="-10800000">
                                      <p:cBhvr>
                                        <p:cTn id="110" dur="3000" fill="hold"/>
                                        <p:tgtEl>
                                          <p:spTgt spid="6"/>
                                        </p:tgtEl>
                                        <p:attrNameLst>
                                          <p:attrName>r</p:attrName>
                                        </p:attrNameLst>
                                      </p:cBhvr>
                                    </p:animRot>
                                  </p:childTnLst>
                                </p:cTn>
                              </p:par>
                              <p:par>
                                <p:cTn id="111" presetID="8" presetClass="emph" presetSubtype="0" fill="hold" grpId="3" nodeType="withEffect">
                                  <p:stCondLst>
                                    <p:cond delay="0"/>
                                  </p:stCondLst>
                                  <p:childTnLst>
                                    <p:animRot by="-10800000">
                                      <p:cBhvr>
                                        <p:cTn id="112" dur="3000" fill="hold"/>
                                        <p:tgtEl>
                                          <p:spTgt spid="8"/>
                                        </p:tgtEl>
                                        <p:attrNameLst>
                                          <p:attrName>r</p:attrName>
                                        </p:attrNameLst>
                                      </p:cBhvr>
                                    </p:animRot>
                                  </p:childTnLst>
                                </p:cTn>
                              </p:par>
                              <p:par>
                                <p:cTn id="113" presetID="8" presetClass="emph" presetSubtype="0" fill="hold" grpId="3" nodeType="withEffect">
                                  <p:stCondLst>
                                    <p:cond delay="0"/>
                                  </p:stCondLst>
                                  <p:childTnLst>
                                    <p:animRot by="-10800000">
                                      <p:cBhvr>
                                        <p:cTn id="114" dur="3000" fill="hold"/>
                                        <p:tgtEl>
                                          <p:spTgt spid="10"/>
                                        </p:tgtEl>
                                        <p:attrNameLst>
                                          <p:attrName>r</p:attrName>
                                        </p:attrNameLst>
                                      </p:cBhvr>
                                    </p:animRot>
                                  </p:childTnLst>
                                </p:cTn>
                              </p:par>
                              <p:par>
                                <p:cTn id="115" presetID="8" presetClass="emph" presetSubtype="0" fill="hold" grpId="3" nodeType="withEffect">
                                  <p:stCondLst>
                                    <p:cond delay="0"/>
                                  </p:stCondLst>
                                  <p:childTnLst>
                                    <p:animRot by="-10800000">
                                      <p:cBhvr>
                                        <p:cTn id="116" dur="3000" fill="hold"/>
                                        <p:tgtEl>
                                          <p:spTgt spid="12"/>
                                        </p:tgtEl>
                                        <p:attrNameLst>
                                          <p:attrName>r</p:attrName>
                                        </p:attrNameLst>
                                      </p:cBhvr>
                                    </p:animRot>
                                  </p:childTnLst>
                                </p:cTn>
                              </p:par>
                              <p:par>
                                <p:cTn id="117" presetID="8" presetClass="emph" presetSubtype="0" fill="hold" grpId="3" nodeType="withEffect">
                                  <p:stCondLst>
                                    <p:cond delay="0"/>
                                  </p:stCondLst>
                                  <p:childTnLst>
                                    <p:animRot by="-10800000">
                                      <p:cBhvr>
                                        <p:cTn id="118" dur="3000" fill="hold"/>
                                        <p:tgtEl>
                                          <p:spTgt spid="14"/>
                                        </p:tgtEl>
                                        <p:attrNameLst>
                                          <p:attrName>r</p:attrName>
                                        </p:attrNameLst>
                                      </p:cBhvr>
                                    </p:animRot>
                                  </p:childTnLst>
                                </p:cTn>
                              </p:par>
                            </p:childTnLst>
                          </p:cTn>
                        </p:par>
                        <p:par>
                          <p:cTn id="119" fill="hold">
                            <p:stCondLst>
                              <p:cond delay="6000"/>
                            </p:stCondLst>
                            <p:childTnLst>
                              <p:par>
                                <p:cTn id="120" presetID="2" presetClass="exit" presetSubtype="8" fill="hold" grpId="4" nodeType="afterEffect">
                                  <p:stCondLst>
                                    <p:cond delay="0"/>
                                  </p:stCondLst>
                                  <p:childTnLst>
                                    <p:anim calcmode="lin" valueType="num">
                                      <p:cBhvr additive="base">
                                        <p:cTn id="121" dur="3000"/>
                                        <p:tgtEl>
                                          <p:spTgt spid="6"/>
                                        </p:tgtEl>
                                        <p:attrNameLst>
                                          <p:attrName>ppt_x</p:attrName>
                                        </p:attrNameLst>
                                      </p:cBhvr>
                                      <p:tavLst>
                                        <p:tav tm="0">
                                          <p:val>
                                            <p:strVal val="ppt_x"/>
                                          </p:val>
                                        </p:tav>
                                        <p:tav tm="100000">
                                          <p:val>
                                            <p:strVal val="0-ppt_w/2"/>
                                          </p:val>
                                        </p:tav>
                                      </p:tavLst>
                                    </p:anim>
                                    <p:anim calcmode="lin" valueType="num">
                                      <p:cBhvr additive="base">
                                        <p:cTn id="122" dur="3000"/>
                                        <p:tgtEl>
                                          <p:spTgt spid="6"/>
                                        </p:tgtEl>
                                        <p:attrNameLst>
                                          <p:attrName>ppt_y</p:attrName>
                                        </p:attrNameLst>
                                      </p:cBhvr>
                                      <p:tavLst>
                                        <p:tav tm="0">
                                          <p:val>
                                            <p:strVal val="ppt_y"/>
                                          </p:val>
                                        </p:tav>
                                        <p:tav tm="100000">
                                          <p:val>
                                            <p:strVal val="ppt_y"/>
                                          </p:val>
                                        </p:tav>
                                      </p:tavLst>
                                    </p:anim>
                                    <p:set>
                                      <p:cBhvr>
                                        <p:cTn id="123" dur="1" fill="hold">
                                          <p:stCondLst>
                                            <p:cond delay="2999"/>
                                          </p:stCondLst>
                                        </p:cTn>
                                        <p:tgtEl>
                                          <p:spTgt spid="6"/>
                                        </p:tgtEl>
                                        <p:attrNameLst>
                                          <p:attrName>style.visibility</p:attrName>
                                        </p:attrNameLst>
                                      </p:cBhvr>
                                      <p:to>
                                        <p:strVal val="hidden"/>
                                      </p:to>
                                    </p:set>
                                  </p:childTnLst>
                                </p:cTn>
                              </p:par>
                              <p:par>
                                <p:cTn id="124" presetID="2" presetClass="exit" presetSubtype="8" fill="hold" grpId="4" nodeType="withEffect">
                                  <p:stCondLst>
                                    <p:cond delay="0"/>
                                  </p:stCondLst>
                                  <p:childTnLst>
                                    <p:anim calcmode="lin" valueType="num">
                                      <p:cBhvr additive="base">
                                        <p:cTn id="125" dur="3000"/>
                                        <p:tgtEl>
                                          <p:spTgt spid="8"/>
                                        </p:tgtEl>
                                        <p:attrNameLst>
                                          <p:attrName>ppt_x</p:attrName>
                                        </p:attrNameLst>
                                      </p:cBhvr>
                                      <p:tavLst>
                                        <p:tav tm="0">
                                          <p:val>
                                            <p:strVal val="ppt_x"/>
                                          </p:val>
                                        </p:tav>
                                        <p:tav tm="100000">
                                          <p:val>
                                            <p:strVal val="0-ppt_w/2"/>
                                          </p:val>
                                        </p:tav>
                                      </p:tavLst>
                                    </p:anim>
                                    <p:anim calcmode="lin" valueType="num">
                                      <p:cBhvr additive="base">
                                        <p:cTn id="126" dur="3000"/>
                                        <p:tgtEl>
                                          <p:spTgt spid="8"/>
                                        </p:tgtEl>
                                        <p:attrNameLst>
                                          <p:attrName>ppt_y</p:attrName>
                                        </p:attrNameLst>
                                      </p:cBhvr>
                                      <p:tavLst>
                                        <p:tav tm="0">
                                          <p:val>
                                            <p:strVal val="ppt_y"/>
                                          </p:val>
                                        </p:tav>
                                        <p:tav tm="100000">
                                          <p:val>
                                            <p:strVal val="ppt_y"/>
                                          </p:val>
                                        </p:tav>
                                      </p:tavLst>
                                    </p:anim>
                                    <p:set>
                                      <p:cBhvr>
                                        <p:cTn id="127" dur="1" fill="hold">
                                          <p:stCondLst>
                                            <p:cond delay="2999"/>
                                          </p:stCondLst>
                                        </p:cTn>
                                        <p:tgtEl>
                                          <p:spTgt spid="8"/>
                                        </p:tgtEl>
                                        <p:attrNameLst>
                                          <p:attrName>style.visibility</p:attrName>
                                        </p:attrNameLst>
                                      </p:cBhvr>
                                      <p:to>
                                        <p:strVal val="hidden"/>
                                      </p:to>
                                    </p:set>
                                  </p:childTnLst>
                                </p:cTn>
                              </p:par>
                              <p:par>
                                <p:cTn id="128" presetID="2" presetClass="exit" presetSubtype="8" fill="hold" grpId="4" nodeType="withEffect">
                                  <p:stCondLst>
                                    <p:cond delay="0"/>
                                  </p:stCondLst>
                                  <p:childTnLst>
                                    <p:anim calcmode="lin" valueType="num">
                                      <p:cBhvr additive="base">
                                        <p:cTn id="129" dur="3000"/>
                                        <p:tgtEl>
                                          <p:spTgt spid="10"/>
                                        </p:tgtEl>
                                        <p:attrNameLst>
                                          <p:attrName>ppt_x</p:attrName>
                                        </p:attrNameLst>
                                      </p:cBhvr>
                                      <p:tavLst>
                                        <p:tav tm="0">
                                          <p:val>
                                            <p:strVal val="ppt_x"/>
                                          </p:val>
                                        </p:tav>
                                        <p:tav tm="100000">
                                          <p:val>
                                            <p:strVal val="0-ppt_w/2"/>
                                          </p:val>
                                        </p:tav>
                                      </p:tavLst>
                                    </p:anim>
                                    <p:anim calcmode="lin" valueType="num">
                                      <p:cBhvr additive="base">
                                        <p:cTn id="130" dur="3000"/>
                                        <p:tgtEl>
                                          <p:spTgt spid="10"/>
                                        </p:tgtEl>
                                        <p:attrNameLst>
                                          <p:attrName>ppt_y</p:attrName>
                                        </p:attrNameLst>
                                      </p:cBhvr>
                                      <p:tavLst>
                                        <p:tav tm="0">
                                          <p:val>
                                            <p:strVal val="ppt_y"/>
                                          </p:val>
                                        </p:tav>
                                        <p:tav tm="100000">
                                          <p:val>
                                            <p:strVal val="ppt_y"/>
                                          </p:val>
                                        </p:tav>
                                      </p:tavLst>
                                    </p:anim>
                                    <p:set>
                                      <p:cBhvr>
                                        <p:cTn id="131" dur="1" fill="hold">
                                          <p:stCondLst>
                                            <p:cond delay="2999"/>
                                          </p:stCondLst>
                                        </p:cTn>
                                        <p:tgtEl>
                                          <p:spTgt spid="10"/>
                                        </p:tgtEl>
                                        <p:attrNameLst>
                                          <p:attrName>style.visibility</p:attrName>
                                        </p:attrNameLst>
                                      </p:cBhvr>
                                      <p:to>
                                        <p:strVal val="hidden"/>
                                      </p:to>
                                    </p:set>
                                  </p:childTnLst>
                                </p:cTn>
                              </p:par>
                              <p:par>
                                <p:cTn id="132" presetID="2" presetClass="exit" presetSubtype="8" fill="hold" grpId="4" nodeType="withEffect">
                                  <p:stCondLst>
                                    <p:cond delay="0"/>
                                  </p:stCondLst>
                                  <p:childTnLst>
                                    <p:anim calcmode="lin" valueType="num">
                                      <p:cBhvr additive="base">
                                        <p:cTn id="133" dur="3000"/>
                                        <p:tgtEl>
                                          <p:spTgt spid="12"/>
                                        </p:tgtEl>
                                        <p:attrNameLst>
                                          <p:attrName>ppt_x</p:attrName>
                                        </p:attrNameLst>
                                      </p:cBhvr>
                                      <p:tavLst>
                                        <p:tav tm="0">
                                          <p:val>
                                            <p:strVal val="ppt_x"/>
                                          </p:val>
                                        </p:tav>
                                        <p:tav tm="100000">
                                          <p:val>
                                            <p:strVal val="0-ppt_w/2"/>
                                          </p:val>
                                        </p:tav>
                                      </p:tavLst>
                                    </p:anim>
                                    <p:anim calcmode="lin" valueType="num">
                                      <p:cBhvr additive="base">
                                        <p:cTn id="134" dur="3000"/>
                                        <p:tgtEl>
                                          <p:spTgt spid="12"/>
                                        </p:tgtEl>
                                        <p:attrNameLst>
                                          <p:attrName>ppt_y</p:attrName>
                                        </p:attrNameLst>
                                      </p:cBhvr>
                                      <p:tavLst>
                                        <p:tav tm="0">
                                          <p:val>
                                            <p:strVal val="ppt_y"/>
                                          </p:val>
                                        </p:tav>
                                        <p:tav tm="100000">
                                          <p:val>
                                            <p:strVal val="ppt_y"/>
                                          </p:val>
                                        </p:tav>
                                      </p:tavLst>
                                    </p:anim>
                                    <p:set>
                                      <p:cBhvr>
                                        <p:cTn id="135" dur="1" fill="hold">
                                          <p:stCondLst>
                                            <p:cond delay="2999"/>
                                          </p:stCondLst>
                                        </p:cTn>
                                        <p:tgtEl>
                                          <p:spTgt spid="12"/>
                                        </p:tgtEl>
                                        <p:attrNameLst>
                                          <p:attrName>style.visibility</p:attrName>
                                        </p:attrNameLst>
                                      </p:cBhvr>
                                      <p:to>
                                        <p:strVal val="hidden"/>
                                      </p:to>
                                    </p:set>
                                  </p:childTnLst>
                                </p:cTn>
                              </p:par>
                              <p:par>
                                <p:cTn id="136" presetID="2" presetClass="exit" presetSubtype="8" fill="hold" grpId="4" nodeType="withEffect">
                                  <p:stCondLst>
                                    <p:cond delay="0"/>
                                  </p:stCondLst>
                                  <p:childTnLst>
                                    <p:anim calcmode="lin" valueType="num">
                                      <p:cBhvr additive="base">
                                        <p:cTn id="137" dur="3000"/>
                                        <p:tgtEl>
                                          <p:spTgt spid="14"/>
                                        </p:tgtEl>
                                        <p:attrNameLst>
                                          <p:attrName>ppt_x</p:attrName>
                                        </p:attrNameLst>
                                      </p:cBhvr>
                                      <p:tavLst>
                                        <p:tav tm="0">
                                          <p:val>
                                            <p:strVal val="ppt_x"/>
                                          </p:val>
                                        </p:tav>
                                        <p:tav tm="100000">
                                          <p:val>
                                            <p:strVal val="0-ppt_w/2"/>
                                          </p:val>
                                        </p:tav>
                                      </p:tavLst>
                                    </p:anim>
                                    <p:anim calcmode="lin" valueType="num">
                                      <p:cBhvr additive="base">
                                        <p:cTn id="138" dur="3000"/>
                                        <p:tgtEl>
                                          <p:spTgt spid="14"/>
                                        </p:tgtEl>
                                        <p:attrNameLst>
                                          <p:attrName>ppt_y</p:attrName>
                                        </p:attrNameLst>
                                      </p:cBhvr>
                                      <p:tavLst>
                                        <p:tav tm="0">
                                          <p:val>
                                            <p:strVal val="ppt_y"/>
                                          </p:val>
                                        </p:tav>
                                        <p:tav tm="100000">
                                          <p:val>
                                            <p:strVal val="ppt_y"/>
                                          </p:val>
                                        </p:tav>
                                      </p:tavLst>
                                    </p:anim>
                                    <p:set>
                                      <p:cBhvr>
                                        <p:cTn id="139" dur="1" fill="hold">
                                          <p:stCondLst>
                                            <p:cond delay="2999"/>
                                          </p:stCondLst>
                                        </p:cTn>
                                        <p:tgtEl>
                                          <p:spTgt spid="14"/>
                                        </p:tgtEl>
                                        <p:attrNameLst>
                                          <p:attrName>style.visibility</p:attrName>
                                        </p:attrNameLst>
                                      </p:cBhvr>
                                      <p:to>
                                        <p:strVal val="hidden"/>
                                      </p:to>
                                    </p:set>
                                  </p:childTnLst>
                                </p:cTn>
                              </p:par>
                              <p:par>
                                <p:cTn id="140" presetID="2" presetClass="exit" presetSubtype="2" fill="hold" grpId="4" nodeType="withEffect">
                                  <p:stCondLst>
                                    <p:cond delay="0"/>
                                  </p:stCondLst>
                                  <p:childTnLst>
                                    <p:anim calcmode="lin" valueType="num">
                                      <p:cBhvr additive="base">
                                        <p:cTn id="141" dur="3000"/>
                                        <p:tgtEl>
                                          <p:spTgt spid="5"/>
                                        </p:tgtEl>
                                        <p:attrNameLst>
                                          <p:attrName>ppt_x</p:attrName>
                                        </p:attrNameLst>
                                      </p:cBhvr>
                                      <p:tavLst>
                                        <p:tav tm="0">
                                          <p:val>
                                            <p:strVal val="ppt_x"/>
                                          </p:val>
                                        </p:tav>
                                        <p:tav tm="100000">
                                          <p:val>
                                            <p:strVal val="1+ppt_w/2"/>
                                          </p:val>
                                        </p:tav>
                                      </p:tavLst>
                                    </p:anim>
                                    <p:anim calcmode="lin" valueType="num">
                                      <p:cBhvr additive="base">
                                        <p:cTn id="142" dur="3000"/>
                                        <p:tgtEl>
                                          <p:spTgt spid="5"/>
                                        </p:tgtEl>
                                        <p:attrNameLst>
                                          <p:attrName>ppt_y</p:attrName>
                                        </p:attrNameLst>
                                      </p:cBhvr>
                                      <p:tavLst>
                                        <p:tav tm="0">
                                          <p:val>
                                            <p:strVal val="ppt_y"/>
                                          </p:val>
                                        </p:tav>
                                        <p:tav tm="100000">
                                          <p:val>
                                            <p:strVal val="ppt_y"/>
                                          </p:val>
                                        </p:tav>
                                      </p:tavLst>
                                    </p:anim>
                                    <p:set>
                                      <p:cBhvr>
                                        <p:cTn id="143" dur="1" fill="hold">
                                          <p:stCondLst>
                                            <p:cond delay="2999"/>
                                          </p:stCondLst>
                                        </p:cTn>
                                        <p:tgtEl>
                                          <p:spTgt spid="5"/>
                                        </p:tgtEl>
                                        <p:attrNameLst>
                                          <p:attrName>style.visibility</p:attrName>
                                        </p:attrNameLst>
                                      </p:cBhvr>
                                      <p:to>
                                        <p:strVal val="hidden"/>
                                      </p:to>
                                    </p:set>
                                  </p:childTnLst>
                                </p:cTn>
                              </p:par>
                              <p:par>
                                <p:cTn id="144" presetID="2" presetClass="exit" presetSubtype="2" fill="hold" grpId="4" nodeType="withEffect">
                                  <p:stCondLst>
                                    <p:cond delay="0"/>
                                  </p:stCondLst>
                                  <p:childTnLst>
                                    <p:anim calcmode="lin" valueType="num">
                                      <p:cBhvr additive="base">
                                        <p:cTn id="145" dur="3000"/>
                                        <p:tgtEl>
                                          <p:spTgt spid="7"/>
                                        </p:tgtEl>
                                        <p:attrNameLst>
                                          <p:attrName>ppt_x</p:attrName>
                                        </p:attrNameLst>
                                      </p:cBhvr>
                                      <p:tavLst>
                                        <p:tav tm="0">
                                          <p:val>
                                            <p:strVal val="ppt_x"/>
                                          </p:val>
                                        </p:tav>
                                        <p:tav tm="100000">
                                          <p:val>
                                            <p:strVal val="1+ppt_w/2"/>
                                          </p:val>
                                        </p:tav>
                                      </p:tavLst>
                                    </p:anim>
                                    <p:anim calcmode="lin" valueType="num">
                                      <p:cBhvr additive="base">
                                        <p:cTn id="146" dur="3000"/>
                                        <p:tgtEl>
                                          <p:spTgt spid="7"/>
                                        </p:tgtEl>
                                        <p:attrNameLst>
                                          <p:attrName>ppt_y</p:attrName>
                                        </p:attrNameLst>
                                      </p:cBhvr>
                                      <p:tavLst>
                                        <p:tav tm="0">
                                          <p:val>
                                            <p:strVal val="ppt_y"/>
                                          </p:val>
                                        </p:tav>
                                        <p:tav tm="100000">
                                          <p:val>
                                            <p:strVal val="ppt_y"/>
                                          </p:val>
                                        </p:tav>
                                      </p:tavLst>
                                    </p:anim>
                                    <p:set>
                                      <p:cBhvr>
                                        <p:cTn id="147" dur="1" fill="hold">
                                          <p:stCondLst>
                                            <p:cond delay="2999"/>
                                          </p:stCondLst>
                                        </p:cTn>
                                        <p:tgtEl>
                                          <p:spTgt spid="7"/>
                                        </p:tgtEl>
                                        <p:attrNameLst>
                                          <p:attrName>style.visibility</p:attrName>
                                        </p:attrNameLst>
                                      </p:cBhvr>
                                      <p:to>
                                        <p:strVal val="hidden"/>
                                      </p:to>
                                    </p:set>
                                  </p:childTnLst>
                                </p:cTn>
                              </p:par>
                              <p:par>
                                <p:cTn id="148" presetID="2" presetClass="exit" presetSubtype="2" fill="hold" grpId="4" nodeType="withEffect">
                                  <p:stCondLst>
                                    <p:cond delay="0"/>
                                  </p:stCondLst>
                                  <p:childTnLst>
                                    <p:anim calcmode="lin" valueType="num">
                                      <p:cBhvr additive="base">
                                        <p:cTn id="149" dur="3000"/>
                                        <p:tgtEl>
                                          <p:spTgt spid="9"/>
                                        </p:tgtEl>
                                        <p:attrNameLst>
                                          <p:attrName>ppt_x</p:attrName>
                                        </p:attrNameLst>
                                      </p:cBhvr>
                                      <p:tavLst>
                                        <p:tav tm="0">
                                          <p:val>
                                            <p:strVal val="ppt_x"/>
                                          </p:val>
                                        </p:tav>
                                        <p:tav tm="100000">
                                          <p:val>
                                            <p:strVal val="1+ppt_w/2"/>
                                          </p:val>
                                        </p:tav>
                                      </p:tavLst>
                                    </p:anim>
                                    <p:anim calcmode="lin" valueType="num">
                                      <p:cBhvr additive="base">
                                        <p:cTn id="150" dur="3000"/>
                                        <p:tgtEl>
                                          <p:spTgt spid="9"/>
                                        </p:tgtEl>
                                        <p:attrNameLst>
                                          <p:attrName>ppt_y</p:attrName>
                                        </p:attrNameLst>
                                      </p:cBhvr>
                                      <p:tavLst>
                                        <p:tav tm="0">
                                          <p:val>
                                            <p:strVal val="ppt_y"/>
                                          </p:val>
                                        </p:tav>
                                        <p:tav tm="100000">
                                          <p:val>
                                            <p:strVal val="ppt_y"/>
                                          </p:val>
                                        </p:tav>
                                      </p:tavLst>
                                    </p:anim>
                                    <p:set>
                                      <p:cBhvr>
                                        <p:cTn id="151" dur="1" fill="hold">
                                          <p:stCondLst>
                                            <p:cond delay="2999"/>
                                          </p:stCondLst>
                                        </p:cTn>
                                        <p:tgtEl>
                                          <p:spTgt spid="9"/>
                                        </p:tgtEl>
                                        <p:attrNameLst>
                                          <p:attrName>style.visibility</p:attrName>
                                        </p:attrNameLst>
                                      </p:cBhvr>
                                      <p:to>
                                        <p:strVal val="hidden"/>
                                      </p:to>
                                    </p:set>
                                  </p:childTnLst>
                                </p:cTn>
                              </p:par>
                              <p:par>
                                <p:cTn id="152" presetID="2" presetClass="exit" presetSubtype="2" fill="hold" grpId="4" nodeType="withEffect">
                                  <p:stCondLst>
                                    <p:cond delay="0"/>
                                  </p:stCondLst>
                                  <p:childTnLst>
                                    <p:anim calcmode="lin" valueType="num">
                                      <p:cBhvr additive="base">
                                        <p:cTn id="153" dur="3000"/>
                                        <p:tgtEl>
                                          <p:spTgt spid="11"/>
                                        </p:tgtEl>
                                        <p:attrNameLst>
                                          <p:attrName>ppt_x</p:attrName>
                                        </p:attrNameLst>
                                      </p:cBhvr>
                                      <p:tavLst>
                                        <p:tav tm="0">
                                          <p:val>
                                            <p:strVal val="ppt_x"/>
                                          </p:val>
                                        </p:tav>
                                        <p:tav tm="100000">
                                          <p:val>
                                            <p:strVal val="1+ppt_w/2"/>
                                          </p:val>
                                        </p:tav>
                                      </p:tavLst>
                                    </p:anim>
                                    <p:anim calcmode="lin" valueType="num">
                                      <p:cBhvr additive="base">
                                        <p:cTn id="154" dur="3000"/>
                                        <p:tgtEl>
                                          <p:spTgt spid="11"/>
                                        </p:tgtEl>
                                        <p:attrNameLst>
                                          <p:attrName>ppt_y</p:attrName>
                                        </p:attrNameLst>
                                      </p:cBhvr>
                                      <p:tavLst>
                                        <p:tav tm="0">
                                          <p:val>
                                            <p:strVal val="ppt_y"/>
                                          </p:val>
                                        </p:tav>
                                        <p:tav tm="100000">
                                          <p:val>
                                            <p:strVal val="ppt_y"/>
                                          </p:val>
                                        </p:tav>
                                      </p:tavLst>
                                    </p:anim>
                                    <p:set>
                                      <p:cBhvr>
                                        <p:cTn id="155" dur="1" fill="hold">
                                          <p:stCondLst>
                                            <p:cond delay="2999"/>
                                          </p:stCondLst>
                                        </p:cTn>
                                        <p:tgtEl>
                                          <p:spTgt spid="11"/>
                                        </p:tgtEl>
                                        <p:attrNameLst>
                                          <p:attrName>style.visibility</p:attrName>
                                        </p:attrNameLst>
                                      </p:cBhvr>
                                      <p:to>
                                        <p:strVal val="hidden"/>
                                      </p:to>
                                    </p:set>
                                  </p:childTnLst>
                                </p:cTn>
                              </p:par>
                              <p:par>
                                <p:cTn id="156" presetID="2" presetClass="exit" presetSubtype="2" fill="hold" grpId="4" nodeType="withEffect">
                                  <p:stCondLst>
                                    <p:cond delay="0"/>
                                  </p:stCondLst>
                                  <p:childTnLst>
                                    <p:anim calcmode="lin" valueType="num">
                                      <p:cBhvr additive="base">
                                        <p:cTn id="157" dur="3000"/>
                                        <p:tgtEl>
                                          <p:spTgt spid="13"/>
                                        </p:tgtEl>
                                        <p:attrNameLst>
                                          <p:attrName>ppt_x</p:attrName>
                                        </p:attrNameLst>
                                      </p:cBhvr>
                                      <p:tavLst>
                                        <p:tav tm="0">
                                          <p:val>
                                            <p:strVal val="ppt_x"/>
                                          </p:val>
                                        </p:tav>
                                        <p:tav tm="100000">
                                          <p:val>
                                            <p:strVal val="1+ppt_w/2"/>
                                          </p:val>
                                        </p:tav>
                                      </p:tavLst>
                                    </p:anim>
                                    <p:anim calcmode="lin" valueType="num">
                                      <p:cBhvr additive="base">
                                        <p:cTn id="158" dur="3000"/>
                                        <p:tgtEl>
                                          <p:spTgt spid="13"/>
                                        </p:tgtEl>
                                        <p:attrNameLst>
                                          <p:attrName>ppt_y</p:attrName>
                                        </p:attrNameLst>
                                      </p:cBhvr>
                                      <p:tavLst>
                                        <p:tav tm="0">
                                          <p:val>
                                            <p:strVal val="ppt_y"/>
                                          </p:val>
                                        </p:tav>
                                        <p:tav tm="100000">
                                          <p:val>
                                            <p:strVal val="ppt_y"/>
                                          </p:val>
                                        </p:tav>
                                      </p:tavLst>
                                    </p:anim>
                                    <p:set>
                                      <p:cBhvr>
                                        <p:cTn id="159" dur="1" fill="hold">
                                          <p:stCondLst>
                                            <p:cond delay="2999"/>
                                          </p:stCondLst>
                                        </p:cTn>
                                        <p:tgtEl>
                                          <p:spTgt spid="13"/>
                                        </p:tgtEl>
                                        <p:attrNameLst>
                                          <p:attrName>style.visibility</p:attrName>
                                        </p:attrNameLst>
                                      </p:cBhvr>
                                      <p:to>
                                        <p:strVal val="hidden"/>
                                      </p:to>
                                    </p:set>
                                  </p:childTnLst>
                                </p:cTn>
                              </p:par>
                              <p:par>
                                <p:cTn id="160" presetID="23" presetClass="entr" presetSubtype="288" fill="hold" nodeType="withEffect">
                                  <p:stCondLst>
                                    <p:cond delay="0"/>
                                  </p:stCondLst>
                                  <p:childTnLst>
                                    <p:set>
                                      <p:cBhvr>
                                        <p:cTn id="161" dur="1" fill="hold">
                                          <p:stCondLst>
                                            <p:cond delay="0"/>
                                          </p:stCondLst>
                                        </p:cTn>
                                        <p:tgtEl>
                                          <p:spTgt spid="4"/>
                                        </p:tgtEl>
                                        <p:attrNameLst>
                                          <p:attrName>style.visibility</p:attrName>
                                        </p:attrNameLst>
                                      </p:cBhvr>
                                      <p:to>
                                        <p:strVal val="visible"/>
                                      </p:to>
                                    </p:set>
                                    <p:anim calcmode="lin" valueType="num">
                                      <p:cBhvr>
                                        <p:cTn id="162" dur="3000" fill="hold"/>
                                        <p:tgtEl>
                                          <p:spTgt spid="4"/>
                                        </p:tgtEl>
                                        <p:attrNameLst>
                                          <p:attrName>ppt_w</p:attrName>
                                        </p:attrNameLst>
                                      </p:cBhvr>
                                      <p:tavLst>
                                        <p:tav tm="0">
                                          <p:val>
                                            <p:strVal val="4/3*#ppt_w"/>
                                          </p:val>
                                        </p:tav>
                                        <p:tav tm="100000">
                                          <p:val>
                                            <p:strVal val="#ppt_w"/>
                                          </p:val>
                                        </p:tav>
                                      </p:tavLst>
                                    </p:anim>
                                    <p:anim calcmode="lin" valueType="num">
                                      <p:cBhvr>
                                        <p:cTn id="163" dur="3000" fill="hold"/>
                                        <p:tgtEl>
                                          <p:spTgt spid="4"/>
                                        </p:tgtEl>
                                        <p:attrNameLst>
                                          <p:attrName>ppt_h</p:attrName>
                                        </p:attrNameLst>
                                      </p:cBhvr>
                                      <p:tavLst>
                                        <p:tav tm="0">
                                          <p:val>
                                            <p:strVal val="4/3*#ppt_h"/>
                                          </p:val>
                                        </p:tav>
                                        <p:tav tm="100000">
                                          <p:val>
                                            <p:strVal val="#ppt_h"/>
                                          </p:val>
                                        </p:tav>
                                      </p:tavLst>
                                    </p:anim>
                                  </p:childTnLst>
                                </p:cTn>
                              </p:par>
                              <p:par>
                                <p:cTn id="164" presetID="16" presetClass="entr" presetSubtype="37" fill="hold" nodeType="withEffect">
                                  <p:stCondLst>
                                    <p:cond delay="0"/>
                                  </p:stCondLst>
                                  <p:childTnLst>
                                    <p:set>
                                      <p:cBhvr>
                                        <p:cTn id="165" dur="1" fill="hold">
                                          <p:stCondLst>
                                            <p:cond delay="0"/>
                                          </p:stCondLst>
                                        </p:cTn>
                                        <p:tgtEl>
                                          <p:spTgt spid="4"/>
                                        </p:tgtEl>
                                        <p:attrNameLst>
                                          <p:attrName>style.visibility</p:attrName>
                                        </p:attrNameLst>
                                      </p:cBhvr>
                                      <p:to>
                                        <p:strVal val="visible"/>
                                      </p:to>
                                    </p:set>
                                    <p:animEffect transition="in" filter="barn(outVertical)">
                                      <p:cBhvr>
                                        <p:cTn id="166"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1" animBg="1"/>
      <p:bldP spid="5" grpId="2" animBg="1"/>
      <p:bldP spid="5" grpId="3" animBg="1"/>
      <p:bldP spid="5" grpId="4" animBg="1"/>
      <p:bldP spid="6" grpId="1" animBg="1"/>
      <p:bldP spid="6" grpId="2" animBg="1"/>
      <p:bldP spid="6" grpId="3" animBg="1"/>
      <p:bldP spid="6" grpId="4" animBg="1"/>
      <p:bldP spid="7" grpId="1" animBg="1"/>
      <p:bldP spid="7" grpId="2" animBg="1"/>
      <p:bldP spid="7" grpId="3" animBg="1"/>
      <p:bldP spid="7" grpId="4" animBg="1"/>
      <p:bldP spid="8" grpId="1" animBg="1"/>
      <p:bldP spid="8" grpId="2" animBg="1"/>
      <p:bldP spid="8" grpId="3" animBg="1"/>
      <p:bldP spid="8" grpId="4" animBg="1"/>
      <p:bldP spid="9" grpId="1" animBg="1"/>
      <p:bldP spid="9" grpId="2" animBg="1"/>
      <p:bldP spid="9" grpId="3" animBg="1"/>
      <p:bldP spid="9" grpId="4" animBg="1"/>
      <p:bldP spid="10" grpId="1" animBg="1"/>
      <p:bldP spid="10" grpId="2" animBg="1"/>
      <p:bldP spid="10" grpId="3" animBg="1"/>
      <p:bldP spid="10" grpId="4" animBg="1"/>
      <p:bldP spid="11" grpId="1" animBg="1"/>
      <p:bldP spid="11" grpId="2" animBg="1"/>
      <p:bldP spid="11" grpId="3" animBg="1"/>
      <p:bldP spid="11" grpId="4" animBg="1"/>
      <p:bldP spid="12" grpId="1" animBg="1"/>
      <p:bldP spid="12" grpId="2" animBg="1"/>
      <p:bldP spid="12" grpId="3" animBg="1"/>
      <p:bldP spid="12" grpId="4" animBg="1"/>
      <p:bldP spid="13" grpId="1" animBg="1"/>
      <p:bldP spid="13" grpId="2" animBg="1"/>
      <p:bldP spid="13" grpId="3" animBg="1"/>
      <p:bldP spid="13" grpId="4" animBg="1"/>
      <p:bldP spid="14" grpId="1" animBg="1"/>
      <p:bldP spid="14" grpId="2" animBg="1"/>
      <p:bldP spid="14" grpId="3" animBg="1"/>
      <p:bldP spid="14" grpId="4" animBg="1"/>
      <p:bldP spid="1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21000">
                <a:srgbClr val="00B050"/>
              </a:gs>
              <a:gs pos="13000">
                <a:srgbClr val="0047FF"/>
              </a:gs>
              <a:gs pos="28000">
                <a:srgbClr val="000082"/>
              </a:gs>
              <a:gs pos="42999">
                <a:srgbClr val="0047FF"/>
              </a:gs>
              <a:gs pos="58000">
                <a:srgbClr val="000082"/>
              </a:gs>
              <a:gs pos="72000">
                <a:srgbClr val="0047FF"/>
              </a:gs>
              <a:gs pos="87000">
                <a:srgbClr val="000082"/>
              </a:gs>
              <a:gs pos="100000">
                <a:srgbClr val="0047FF"/>
              </a:gs>
            </a:gsLst>
            <a:lin ang="10800000" scaled="1"/>
            <a:tileRect/>
          </a:gradFill>
        </p:spPr>
        <p:txBody>
          <a:bodyPr/>
          <a:lstStyle/>
          <a:p>
            <a:endParaRPr lang="es-ES" dirty="0"/>
          </a:p>
        </p:txBody>
      </p:sp>
      <p:pic>
        <p:nvPicPr>
          <p:cNvPr id="4" name="3 Imagen" descr="407975.jpg"/>
          <p:cNvPicPr>
            <a:picLocks noChangeAspect="1"/>
          </p:cNvPicPr>
          <p:nvPr/>
        </p:nvPicPr>
        <p:blipFill>
          <a:blip r:embed="rId2"/>
          <a:stretch>
            <a:fillRect/>
          </a:stretch>
        </p:blipFill>
        <p:spPr>
          <a:xfrm>
            <a:off x="0" y="-8290"/>
            <a:ext cx="9153673" cy="6866290"/>
          </a:xfrm>
          <a:prstGeom prst="rect">
            <a:avLst/>
          </a:prstGeom>
        </p:spPr>
      </p:pic>
      <p:pic>
        <p:nvPicPr>
          <p:cNvPr id="5" name="4 Imagen" descr="34.png"/>
          <p:cNvPicPr>
            <a:picLocks noChangeAspect="1"/>
          </p:cNvPicPr>
          <p:nvPr/>
        </p:nvPicPr>
        <p:blipFill>
          <a:blip r:embed="rId3">
            <a:duotone>
              <a:prstClr val="black"/>
              <a:srgbClr val="3333FF">
                <a:tint val="45000"/>
                <a:satMod val="400000"/>
              </a:srgbClr>
            </a:duotone>
            <a:lum contrast="40000"/>
          </a:blip>
          <a:srcRect b="15595"/>
          <a:stretch>
            <a:fillRect/>
          </a:stretch>
        </p:blipFill>
        <p:spPr>
          <a:xfrm>
            <a:off x="2143108" y="0"/>
            <a:ext cx="2500330" cy="2051047"/>
          </a:xfrm>
          <a:prstGeom prst="rect">
            <a:avLst/>
          </a:prstGeom>
          <a:effectLst>
            <a:reflection blurRad="6350" stA="50000" endA="300" endPos="90000" dir="5400000" sy="-100000" algn="bl" rotWithShape="0"/>
          </a:effectLst>
        </p:spPr>
      </p:pic>
      <p:pic>
        <p:nvPicPr>
          <p:cNvPr id="6" name="5 Imagen" descr="34.png"/>
          <p:cNvPicPr>
            <a:picLocks noChangeAspect="1"/>
          </p:cNvPicPr>
          <p:nvPr/>
        </p:nvPicPr>
        <p:blipFill>
          <a:blip r:embed="rId3">
            <a:duotone>
              <a:prstClr val="black"/>
              <a:srgbClr val="3333FF">
                <a:tint val="45000"/>
                <a:satMod val="400000"/>
              </a:srgbClr>
            </a:duotone>
            <a:lum contrast="40000"/>
          </a:blip>
          <a:srcRect b="15595"/>
          <a:stretch>
            <a:fillRect/>
          </a:stretch>
        </p:blipFill>
        <p:spPr>
          <a:xfrm flipH="1">
            <a:off x="4500562" y="0"/>
            <a:ext cx="2419368" cy="2051047"/>
          </a:xfrm>
          <a:prstGeom prst="rect">
            <a:avLst/>
          </a:prstGeom>
          <a:effectLst>
            <a:reflection blurRad="6350" stA="50000" endA="300" endPos="90000" dir="5400000" sy="-100000" algn="bl" rotWithShape="0"/>
          </a:effectLst>
        </p:spPr>
      </p:pic>
      <p:pic>
        <p:nvPicPr>
          <p:cNvPr id="7" name="6 Imagen" descr="34.png"/>
          <p:cNvPicPr>
            <a:picLocks noChangeAspect="1"/>
          </p:cNvPicPr>
          <p:nvPr/>
        </p:nvPicPr>
        <p:blipFill>
          <a:blip r:embed="rId3">
            <a:duotone>
              <a:prstClr val="black"/>
              <a:srgbClr val="00B050">
                <a:tint val="45000"/>
                <a:satMod val="400000"/>
              </a:srgbClr>
            </a:duotone>
            <a:lum contrast="40000"/>
          </a:blip>
          <a:srcRect b="15595"/>
          <a:stretch>
            <a:fillRect/>
          </a:stretch>
        </p:blipFill>
        <p:spPr>
          <a:xfrm>
            <a:off x="2143108" y="500042"/>
            <a:ext cx="2500330" cy="2051047"/>
          </a:xfrm>
          <a:prstGeom prst="rect">
            <a:avLst/>
          </a:prstGeom>
          <a:effectLst>
            <a:reflection blurRad="6350" stA="50000" endA="300" endPos="90000" dir="5400000" sy="-100000" algn="bl" rotWithShape="0"/>
          </a:effectLst>
        </p:spPr>
      </p:pic>
      <p:pic>
        <p:nvPicPr>
          <p:cNvPr id="8" name="7 Imagen" descr="34.png"/>
          <p:cNvPicPr>
            <a:picLocks noChangeAspect="1"/>
          </p:cNvPicPr>
          <p:nvPr/>
        </p:nvPicPr>
        <p:blipFill>
          <a:blip r:embed="rId3">
            <a:duotone>
              <a:prstClr val="black"/>
              <a:srgbClr val="00B050">
                <a:tint val="45000"/>
                <a:satMod val="400000"/>
              </a:srgbClr>
            </a:duotone>
            <a:lum contrast="40000"/>
          </a:blip>
          <a:srcRect b="15595"/>
          <a:stretch>
            <a:fillRect/>
          </a:stretch>
        </p:blipFill>
        <p:spPr>
          <a:xfrm flipH="1">
            <a:off x="4500562" y="500042"/>
            <a:ext cx="2419368" cy="2051047"/>
          </a:xfrm>
          <a:prstGeom prst="rect">
            <a:avLst/>
          </a:prstGeom>
          <a:effectLst>
            <a:reflection blurRad="6350" stA="50000" endA="300" endPos="90000" dir="5400000" sy="-100000" algn="bl" rotWithShape="0"/>
          </a:effectLst>
        </p:spPr>
      </p:pic>
      <p:pic>
        <p:nvPicPr>
          <p:cNvPr id="9" name="8 Imagen" descr="34.png"/>
          <p:cNvPicPr>
            <a:picLocks noChangeAspect="1"/>
          </p:cNvPicPr>
          <p:nvPr/>
        </p:nvPicPr>
        <p:blipFill>
          <a:blip r:embed="rId3">
            <a:duotone>
              <a:prstClr val="black"/>
              <a:srgbClr val="3333FF">
                <a:tint val="45000"/>
                <a:satMod val="400000"/>
              </a:srgbClr>
            </a:duotone>
            <a:lum contrast="40000"/>
          </a:blip>
          <a:srcRect b="15595"/>
          <a:stretch>
            <a:fillRect/>
          </a:stretch>
        </p:blipFill>
        <p:spPr>
          <a:xfrm>
            <a:off x="2214546" y="857256"/>
            <a:ext cx="2500330" cy="2051047"/>
          </a:xfrm>
          <a:prstGeom prst="rect">
            <a:avLst/>
          </a:prstGeom>
          <a:effectLst>
            <a:reflection blurRad="6350" stA="50000" endA="300" endPos="90000" dir="5400000" sy="-100000" algn="bl" rotWithShape="0"/>
          </a:effectLst>
        </p:spPr>
      </p:pic>
      <p:pic>
        <p:nvPicPr>
          <p:cNvPr id="10" name="9 Imagen" descr="34.png"/>
          <p:cNvPicPr>
            <a:picLocks noChangeAspect="1"/>
          </p:cNvPicPr>
          <p:nvPr/>
        </p:nvPicPr>
        <p:blipFill>
          <a:blip r:embed="rId3">
            <a:duotone>
              <a:prstClr val="black"/>
              <a:srgbClr val="3333FF">
                <a:tint val="45000"/>
                <a:satMod val="400000"/>
              </a:srgbClr>
            </a:duotone>
            <a:lum contrast="40000"/>
          </a:blip>
          <a:srcRect b="15595"/>
          <a:stretch>
            <a:fillRect/>
          </a:stretch>
        </p:blipFill>
        <p:spPr>
          <a:xfrm flipH="1">
            <a:off x="4572000" y="857256"/>
            <a:ext cx="2419368" cy="2051047"/>
          </a:xfrm>
          <a:prstGeom prst="rect">
            <a:avLst/>
          </a:prstGeom>
          <a:effectLst>
            <a:reflection blurRad="6350" stA="50000" endA="300" endPos="90000" dir="5400000" sy="-100000" algn="bl" rotWithShape="0"/>
          </a:effectLst>
        </p:spPr>
      </p:pic>
      <p:pic>
        <p:nvPicPr>
          <p:cNvPr id="11" name="10 Imagen" descr="34.png"/>
          <p:cNvPicPr>
            <a:picLocks noChangeAspect="1"/>
          </p:cNvPicPr>
          <p:nvPr/>
        </p:nvPicPr>
        <p:blipFill>
          <a:blip r:embed="rId3">
            <a:duotone>
              <a:prstClr val="black"/>
              <a:srgbClr val="00B050">
                <a:tint val="45000"/>
                <a:satMod val="400000"/>
              </a:srgbClr>
            </a:duotone>
            <a:lum contrast="40000"/>
          </a:blip>
          <a:srcRect b="15595"/>
          <a:stretch>
            <a:fillRect/>
          </a:stretch>
        </p:blipFill>
        <p:spPr>
          <a:xfrm>
            <a:off x="2214546" y="1357298"/>
            <a:ext cx="2500330" cy="2051047"/>
          </a:xfrm>
          <a:prstGeom prst="rect">
            <a:avLst/>
          </a:prstGeom>
          <a:effectLst>
            <a:reflection blurRad="6350" stA="50000" endA="300" endPos="90000" dir="5400000" sy="-100000" algn="bl" rotWithShape="0"/>
          </a:effectLst>
        </p:spPr>
      </p:pic>
      <p:pic>
        <p:nvPicPr>
          <p:cNvPr id="12" name="11 Imagen" descr="34.png"/>
          <p:cNvPicPr>
            <a:picLocks noChangeAspect="1"/>
          </p:cNvPicPr>
          <p:nvPr/>
        </p:nvPicPr>
        <p:blipFill>
          <a:blip r:embed="rId3">
            <a:duotone>
              <a:prstClr val="black"/>
              <a:srgbClr val="00B050">
                <a:tint val="45000"/>
                <a:satMod val="400000"/>
              </a:srgbClr>
            </a:duotone>
            <a:lum contrast="40000"/>
          </a:blip>
          <a:srcRect b="15595"/>
          <a:stretch>
            <a:fillRect/>
          </a:stretch>
        </p:blipFill>
        <p:spPr>
          <a:xfrm flipH="1">
            <a:off x="4572000" y="1357298"/>
            <a:ext cx="2419368" cy="2051047"/>
          </a:xfrm>
          <a:prstGeom prst="rect">
            <a:avLst/>
          </a:prstGeom>
          <a:effectLst>
            <a:reflection blurRad="6350" stA="50000" endA="300" endPos="90000" dir="5400000" sy="-100000" algn="bl" rotWithShape="0"/>
          </a:effectLst>
        </p:spPr>
      </p:pic>
      <p:pic>
        <p:nvPicPr>
          <p:cNvPr id="13" name="12 Imagen" descr="34.png"/>
          <p:cNvPicPr>
            <a:picLocks noChangeAspect="1"/>
          </p:cNvPicPr>
          <p:nvPr/>
        </p:nvPicPr>
        <p:blipFill>
          <a:blip r:embed="rId3">
            <a:duotone>
              <a:prstClr val="black"/>
              <a:srgbClr val="3333FF">
                <a:tint val="45000"/>
                <a:satMod val="400000"/>
              </a:srgbClr>
            </a:duotone>
            <a:lum contrast="40000"/>
          </a:blip>
          <a:srcRect b="15595"/>
          <a:stretch>
            <a:fillRect/>
          </a:stretch>
        </p:blipFill>
        <p:spPr>
          <a:xfrm>
            <a:off x="2214546" y="1714512"/>
            <a:ext cx="2500330" cy="2051047"/>
          </a:xfrm>
          <a:prstGeom prst="rect">
            <a:avLst/>
          </a:prstGeom>
          <a:effectLst>
            <a:reflection blurRad="6350" stA="50000" endA="300" endPos="90000" dir="5400000" sy="-100000" algn="bl" rotWithShape="0"/>
          </a:effectLst>
        </p:spPr>
      </p:pic>
      <p:pic>
        <p:nvPicPr>
          <p:cNvPr id="14" name="13 Imagen" descr="34.png"/>
          <p:cNvPicPr>
            <a:picLocks noChangeAspect="1"/>
          </p:cNvPicPr>
          <p:nvPr/>
        </p:nvPicPr>
        <p:blipFill>
          <a:blip r:embed="rId3">
            <a:duotone>
              <a:prstClr val="black"/>
              <a:srgbClr val="3333FF">
                <a:tint val="45000"/>
                <a:satMod val="400000"/>
              </a:srgbClr>
            </a:duotone>
            <a:lum contrast="40000"/>
          </a:blip>
          <a:srcRect b="15595"/>
          <a:stretch>
            <a:fillRect/>
          </a:stretch>
        </p:blipFill>
        <p:spPr>
          <a:xfrm flipH="1">
            <a:off x="4572000" y="1714512"/>
            <a:ext cx="2419368" cy="2051047"/>
          </a:xfrm>
          <a:prstGeom prst="rect">
            <a:avLst/>
          </a:prstGeom>
          <a:effectLst>
            <a:reflection blurRad="6350" stA="50000" endA="300" endPos="90000" dir="5400000" sy="-100000" algn="bl" rotWithShape="0"/>
          </a:effectLst>
        </p:spPr>
      </p:pic>
      <p:pic>
        <p:nvPicPr>
          <p:cNvPr id="15" name="14 Imagen" descr="34.png"/>
          <p:cNvPicPr>
            <a:picLocks noChangeAspect="1"/>
          </p:cNvPicPr>
          <p:nvPr/>
        </p:nvPicPr>
        <p:blipFill>
          <a:blip r:embed="rId3">
            <a:duotone>
              <a:prstClr val="black"/>
              <a:srgbClr val="00B050">
                <a:tint val="45000"/>
                <a:satMod val="400000"/>
              </a:srgbClr>
            </a:duotone>
            <a:lum contrast="40000"/>
          </a:blip>
          <a:srcRect b="15595"/>
          <a:stretch>
            <a:fillRect/>
          </a:stretch>
        </p:blipFill>
        <p:spPr>
          <a:xfrm>
            <a:off x="2214546" y="2214554"/>
            <a:ext cx="2500330" cy="2051047"/>
          </a:xfrm>
          <a:prstGeom prst="rect">
            <a:avLst/>
          </a:prstGeom>
          <a:effectLst>
            <a:reflection blurRad="6350" stA="50000" endA="300" endPos="90000" dir="5400000" sy="-100000" algn="bl" rotWithShape="0"/>
          </a:effectLst>
        </p:spPr>
      </p:pic>
      <p:pic>
        <p:nvPicPr>
          <p:cNvPr id="16" name="15 Imagen" descr="34.png"/>
          <p:cNvPicPr>
            <a:picLocks noChangeAspect="1"/>
          </p:cNvPicPr>
          <p:nvPr/>
        </p:nvPicPr>
        <p:blipFill>
          <a:blip r:embed="rId3">
            <a:duotone>
              <a:prstClr val="black"/>
              <a:srgbClr val="00B050">
                <a:tint val="45000"/>
                <a:satMod val="400000"/>
              </a:srgbClr>
            </a:duotone>
            <a:lum contrast="40000"/>
          </a:blip>
          <a:srcRect b="15595"/>
          <a:stretch>
            <a:fillRect/>
          </a:stretch>
        </p:blipFill>
        <p:spPr>
          <a:xfrm flipH="1">
            <a:off x="4572000" y="2214554"/>
            <a:ext cx="2419368" cy="2051047"/>
          </a:xfrm>
          <a:prstGeom prst="rect">
            <a:avLst/>
          </a:prstGeom>
          <a:effectLst>
            <a:reflection blurRad="6350" stA="50000" endA="300" endPos="90000" dir="5400000" sy="-100000" algn="bl" rotWithShape="0"/>
          </a:effectLst>
        </p:spPr>
      </p:pic>
      <p:pic>
        <p:nvPicPr>
          <p:cNvPr id="17" name="16 Imagen" descr="34.png"/>
          <p:cNvPicPr>
            <a:picLocks noChangeAspect="1"/>
          </p:cNvPicPr>
          <p:nvPr/>
        </p:nvPicPr>
        <p:blipFill>
          <a:blip r:embed="rId3">
            <a:duotone>
              <a:prstClr val="black"/>
              <a:srgbClr val="3333FF">
                <a:tint val="45000"/>
                <a:satMod val="400000"/>
              </a:srgbClr>
            </a:duotone>
            <a:lum contrast="40000"/>
          </a:blip>
          <a:srcRect b="15595"/>
          <a:stretch>
            <a:fillRect/>
          </a:stretch>
        </p:blipFill>
        <p:spPr>
          <a:xfrm>
            <a:off x="2285984" y="2571768"/>
            <a:ext cx="2500330" cy="2051047"/>
          </a:xfrm>
          <a:prstGeom prst="rect">
            <a:avLst/>
          </a:prstGeom>
          <a:effectLst>
            <a:reflection blurRad="6350" stA="50000" endA="300" endPos="90000" dir="5400000" sy="-100000" algn="bl" rotWithShape="0"/>
          </a:effectLst>
        </p:spPr>
      </p:pic>
      <p:pic>
        <p:nvPicPr>
          <p:cNvPr id="18" name="17 Imagen" descr="34.png"/>
          <p:cNvPicPr>
            <a:picLocks noChangeAspect="1"/>
          </p:cNvPicPr>
          <p:nvPr/>
        </p:nvPicPr>
        <p:blipFill>
          <a:blip r:embed="rId3">
            <a:duotone>
              <a:prstClr val="black"/>
              <a:srgbClr val="3333FF">
                <a:tint val="45000"/>
                <a:satMod val="400000"/>
              </a:srgbClr>
            </a:duotone>
            <a:lum contrast="40000"/>
          </a:blip>
          <a:srcRect b="15595"/>
          <a:stretch>
            <a:fillRect/>
          </a:stretch>
        </p:blipFill>
        <p:spPr>
          <a:xfrm flipH="1">
            <a:off x="4643438" y="2571768"/>
            <a:ext cx="2419368" cy="2051047"/>
          </a:xfrm>
          <a:prstGeom prst="rect">
            <a:avLst/>
          </a:prstGeom>
          <a:effectLst>
            <a:reflection blurRad="6350" stA="50000" endA="300" endPos="90000" dir="5400000" sy="-100000" algn="bl" rotWithShape="0"/>
          </a:effectLst>
        </p:spPr>
      </p:pic>
      <p:pic>
        <p:nvPicPr>
          <p:cNvPr id="19" name="18 Imagen" descr="34.png"/>
          <p:cNvPicPr>
            <a:picLocks noChangeAspect="1"/>
          </p:cNvPicPr>
          <p:nvPr/>
        </p:nvPicPr>
        <p:blipFill>
          <a:blip r:embed="rId3">
            <a:duotone>
              <a:prstClr val="black"/>
              <a:srgbClr val="00B050">
                <a:tint val="45000"/>
                <a:satMod val="400000"/>
              </a:srgbClr>
            </a:duotone>
            <a:lum contrast="40000"/>
          </a:blip>
          <a:srcRect b="15595"/>
          <a:stretch>
            <a:fillRect/>
          </a:stretch>
        </p:blipFill>
        <p:spPr>
          <a:xfrm>
            <a:off x="2285984" y="3071810"/>
            <a:ext cx="2500330" cy="2051047"/>
          </a:xfrm>
          <a:prstGeom prst="rect">
            <a:avLst/>
          </a:prstGeom>
          <a:effectLst>
            <a:reflection blurRad="6350" stA="50000" endA="300" endPos="90000" dir="5400000" sy="-100000" algn="bl" rotWithShape="0"/>
          </a:effectLst>
        </p:spPr>
      </p:pic>
      <p:pic>
        <p:nvPicPr>
          <p:cNvPr id="20" name="19 Imagen" descr="34.png"/>
          <p:cNvPicPr>
            <a:picLocks noChangeAspect="1"/>
          </p:cNvPicPr>
          <p:nvPr/>
        </p:nvPicPr>
        <p:blipFill>
          <a:blip r:embed="rId3">
            <a:duotone>
              <a:prstClr val="black"/>
              <a:srgbClr val="00B050">
                <a:tint val="45000"/>
                <a:satMod val="400000"/>
              </a:srgbClr>
            </a:duotone>
            <a:lum contrast="40000"/>
          </a:blip>
          <a:srcRect b="15595"/>
          <a:stretch>
            <a:fillRect/>
          </a:stretch>
        </p:blipFill>
        <p:spPr>
          <a:xfrm flipH="1">
            <a:off x="4643438" y="3071810"/>
            <a:ext cx="2419368" cy="2051047"/>
          </a:xfrm>
          <a:prstGeom prst="rect">
            <a:avLst/>
          </a:prstGeom>
          <a:effectLst>
            <a:reflection blurRad="6350" stA="50000" endA="300" endPos="90000" dir="5400000" sy="-100000" algn="bl" rotWithShape="0"/>
          </a:effectLst>
        </p:spPr>
      </p:pic>
      <p:pic>
        <p:nvPicPr>
          <p:cNvPr id="21" name="20 Imagen" descr="34.png"/>
          <p:cNvPicPr>
            <a:picLocks noChangeAspect="1"/>
          </p:cNvPicPr>
          <p:nvPr/>
        </p:nvPicPr>
        <p:blipFill>
          <a:blip r:embed="rId3">
            <a:duotone>
              <a:prstClr val="black"/>
              <a:srgbClr val="3333FF">
                <a:tint val="45000"/>
                <a:satMod val="400000"/>
              </a:srgbClr>
            </a:duotone>
            <a:lum contrast="40000"/>
          </a:blip>
          <a:srcRect b="15595"/>
          <a:stretch>
            <a:fillRect/>
          </a:stretch>
        </p:blipFill>
        <p:spPr>
          <a:xfrm>
            <a:off x="2285984" y="3449655"/>
            <a:ext cx="2500330" cy="2051047"/>
          </a:xfrm>
          <a:prstGeom prst="rect">
            <a:avLst/>
          </a:prstGeom>
          <a:effectLst>
            <a:reflection blurRad="6350" stA="50000" endA="300" endPos="90000" dir="5400000" sy="-100000" algn="bl" rotWithShape="0"/>
          </a:effectLst>
        </p:spPr>
      </p:pic>
      <p:pic>
        <p:nvPicPr>
          <p:cNvPr id="22" name="21 Imagen" descr="34.png"/>
          <p:cNvPicPr>
            <a:picLocks noChangeAspect="1"/>
          </p:cNvPicPr>
          <p:nvPr/>
        </p:nvPicPr>
        <p:blipFill>
          <a:blip r:embed="rId3">
            <a:duotone>
              <a:prstClr val="black"/>
              <a:srgbClr val="3333FF">
                <a:tint val="45000"/>
                <a:satMod val="400000"/>
              </a:srgbClr>
            </a:duotone>
            <a:lum contrast="40000"/>
          </a:blip>
          <a:srcRect b="15595"/>
          <a:stretch>
            <a:fillRect/>
          </a:stretch>
        </p:blipFill>
        <p:spPr>
          <a:xfrm flipH="1">
            <a:off x="4643438" y="3449655"/>
            <a:ext cx="2419368" cy="2051047"/>
          </a:xfrm>
          <a:prstGeom prst="rect">
            <a:avLst/>
          </a:prstGeom>
          <a:effectLst>
            <a:reflection blurRad="6350" stA="50000" endA="300" endPos="90000" dir="5400000" sy="-100000" algn="bl" rotWithShape="0"/>
          </a:effectLst>
        </p:spPr>
      </p:pic>
      <p:pic>
        <p:nvPicPr>
          <p:cNvPr id="23" name="22 Imagen" descr="34.png"/>
          <p:cNvPicPr>
            <a:picLocks noChangeAspect="1"/>
          </p:cNvPicPr>
          <p:nvPr/>
        </p:nvPicPr>
        <p:blipFill>
          <a:blip r:embed="rId3">
            <a:duotone>
              <a:prstClr val="black"/>
              <a:srgbClr val="00B050">
                <a:tint val="45000"/>
                <a:satMod val="400000"/>
              </a:srgbClr>
            </a:duotone>
            <a:lum contrast="40000"/>
          </a:blip>
          <a:srcRect b="15595"/>
          <a:stretch>
            <a:fillRect/>
          </a:stretch>
        </p:blipFill>
        <p:spPr>
          <a:xfrm>
            <a:off x="2285984" y="3949697"/>
            <a:ext cx="2500330" cy="2051047"/>
          </a:xfrm>
          <a:prstGeom prst="rect">
            <a:avLst/>
          </a:prstGeom>
          <a:effectLst>
            <a:reflection blurRad="6350" stA="50000" endA="300" endPos="90000" dir="5400000" sy="-100000" algn="bl" rotWithShape="0"/>
          </a:effectLst>
        </p:spPr>
      </p:pic>
      <p:pic>
        <p:nvPicPr>
          <p:cNvPr id="24" name="23 Imagen" descr="34.png"/>
          <p:cNvPicPr>
            <a:picLocks noChangeAspect="1"/>
          </p:cNvPicPr>
          <p:nvPr/>
        </p:nvPicPr>
        <p:blipFill>
          <a:blip r:embed="rId3">
            <a:duotone>
              <a:prstClr val="black"/>
              <a:srgbClr val="00B050">
                <a:tint val="45000"/>
                <a:satMod val="400000"/>
              </a:srgbClr>
            </a:duotone>
            <a:lum contrast="40000"/>
          </a:blip>
          <a:srcRect b="15595"/>
          <a:stretch>
            <a:fillRect/>
          </a:stretch>
        </p:blipFill>
        <p:spPr>
          <a:xfrm flipH="1">
            <a:off x="4643438" y="3949697"/>
            <a:ext cx="2419368" cy="2051047"/>
          </a:xfrm>
          <a:prstGeom prst="rect">
            <a:avLst/>
          </a:prstGeom>
          <a:effectLst>
            <a:reflection blurRad="6350" stA="50000" endA="300" endPos="90000" dir="5400000" sy="-100000" algn="bl" rotWithShape="0"/>
          </a:effectLst>
        </p:spPr>
      </p:pic>
      <p:pic>
        <p:nvPicPr>
          <p:cNvPr id="25" name="24 Imagen" descr="34.png"/>
          <p:cNvPicPr>
            <a:picLocks noChangeAspect="1"/>
          </p:cNvPicPr>
          <p:nvPr/>
        </p:nvPicPr>
        <p:blipFill>
          <a:blip r:embed="rId3">
            <a:duotone>
              <a:prstClr val="black"/>
              <a:srgbClr val="3333FF">
                <a:tint val="45000"/>
                <a:satMod val="400000"/>
              </a:srgbClr>
            </a:duotone>
            <a:lum contrast="40000"/>
          </a:blip>
          <a:srcRect b="15595"/>
          <a:stretch>
            <a:fillRect/>
          </a:stretch>
        </p:blipFill>
        <p:spPr>
          <a:xfrm>
            <a:off x="2357422" y="4306911"/>
            <a:ext cx="2500330" cy="2051047"/>
          </a:xfrm>
          <a:prstGeom prst="rect">
            <a:avLst/>
          </a:prstGeom>
          <a:effectLst>
            <a:reflection blurRad="6350" stA="50000" endA="300" endPos="90000" dir="5400000" sy="-100000" algn="bl" rotWithShape="0"/>
          </a:effectLst>
        </p:spPr>
      </p:pic>
      <p:pic>
        <p:nvPicPr>
          <p:cNvPr id="26" name="25 Imagen" descr="34.png"/>
          <p:cNvPicPr>
            <a:picLocks noChangeAspect="1"/>
          </p:cNvPicPr>
          <p:nvPr/>
        </p:nvPicPr>
        <p:blipFill>
          <a:blip r:embed="rId3">
            <a:duotone>
              <a:prstClr val="black"/>
              <a:srgbClr val="3333FF">
                <a:tint val="45000"/>
                <a:satMod val="400000"/>
              </a:srgbClr>
            </a:duotone>
            <a:lum contrast="40000"/>
          </a:blip>
          <a:srcRect b="15595"/>
          <a:stretch>
            <a:fillRect/>
          </a:stretch>
        </p:blipFill>
        <p:spPr>
          <a:xfrm flipH="1">
            <a:off x="4714876" y="4306911"/>
            <a:ext cx="2419368" cy="2051047"/>
          </a:xfrm>
          <a:prstGeom prst="rect">
            <a:avLst/>
          </a:prstGeom>
          <a:effectLst>
            <a:reflection blurRad="6350" stA="50000" endA="300" endPos="90000" dir="5400000" sy="-100000" algn="bl" rotWithShape="0"/>
          </a:effectLst>
        </p:spPr>
      </p:pic>
      <p:pic>
        <p:nvPicPr>
          <p:cNvPr id="27" name="26 Imagen" descr="34.png"/>
          <p:cNvPicPr>
            <a:picLocks noChangeAspect="1"/>
          </p:cNvPicPr>
          <p:nvPr/>
        </p:nvPicPr>
        <p:blipFill>
          <a:blip r:embed="rId3">
            <a:duotone>
              <a:prstClr val="black"/>
              <a:srgbClr val="00B050">
                <a:tint val="45000"/>
                <a:satMod val="400000"/>
              </a:srgbClr>
            </a:duotone>
            <a:lum contrast="40000"/>
          </a:blip>
          <a:srcRect b="15595"/>
          <a:stretch>
            <a:fillRect/>
          </a:stretch>
        </p:blipFill>
        <p:spPr>
          <a:xfrm>
            <a:off x="2357422" y="4806953"/>
            <a:ext cx="2500330" cy="2051047"/>
          </a:xfrm>
          <a:prstGeom prst="rect">
            <a:avLst/>
          </a:prstGeom>
          <a:effectLst>
            <a:reflection blurRad="6350" stA="50000" endA="300" endPos="90000" dir="5400000" sy="-100000" algn="bl" rotWithShape="0"/>
          </a:effectLst>
        </p:spPr>
      </p:pic>
      <p:pic>
        <p:nvPicPr>
          <p:cNvPr id="28" name="27 Imagen" descr="34.png"/>
          <p:cNvPicPr>
            <a:picLocks noChangeAspect="1"/>
          </p:cNvPicPr>
          <p:nvPr/>
        </p:nvPicPr>
        <p:blipFill>
          <a:blip r:embed="rId3">
            <a:duotone>
              <a:prstClr val="black"/>
              <a:srgbClr val="00B050">
                <a:tint val="45000"/>
                <a:satMod val="400000"/>
              </a:srgbClr>
            </a:duotone>
            <a:lum contrast="40000"/>
          </a:blip>
          <a:srcRect b="15595"/>
          <a:stretch>
            <a:fillRect/>
          </a:stretch>
        </p:blipFill>
        <p:spPr>
          <a:xfrm flipH="1">
            <a:off x="4714876" y="4806953"/>
            <a:ext cx="2419368" cy="2051047"/>
          </a:xfrm>
          <a:prstGeom prst="rect">
            <a:avLst/>
          </a:prstGeom>
          <a:effectLst>
            <a:reflection blurRad="6350" stA="50000" endA="300" endPos="90000" dir="5400000" sy="-100000" algn="bl" rotWithShape="0"/>
          </a:effectLst>
        </p:spPr>
      </p:pic>
      <p:sp>
        <p:nvSpPr>
          <p:cNvPr id="29" name="28 CuadroTexto"/>
          <p:cNvSpPr txBox="1"/>
          <p:nvPr/>
        </p:nvSpPr>
        <p:spPr>
          <a:xfrm>
            <a:off x="2143108" y="285728"/>
            <a:ext cx="5500726" cy="923330"/>
          </a:xfrm>
          <a:prstGeom prst="rect">
            <a:avLst/>
          </a:prstGeom>
          <a:noFill/>
        </p:spPr>
        <p:txBody>
          <a:bodyPr wrap="square" rtlCol="0">
            <a:spAutoFit/>
          </a:bodyPr>
          <a:lstStyle/>
          <a:p>
            <a:pPr algn="ctr"/>
            <a:r>
              <a:rPr lang="es-PE" dirty="0" smtClean="0">
                <a:effectLst>
                  <a:outerShdw blurRad="38100" dist="38100" dir="2700000" algn="tl">
                    <a:srgbClr val="000000">
                      <a:alpha val="43137"/>
                    </a:srgbClr>
                  </a:outerShdw>
                </a:effectLst>
                <a:latin typeface="Lucida Calligraphy" pitchFamily="66" charset="0"/>
              </a:rPr>
              <a:t>Nadie puede hacer el bien en un espacio de su vida, mientras hace daño en otro. La vida es un todo indivisible</a:t>
            </a:r>
            <a:endParaRPr lang="es-PE" dirty="0">
              <a:effectLst>
                <a:outerShdw blurRad="38100" dist="38100" dir="2700000" algn="tl">
                  <a:srgbClr val="000000">
                    <a:alpha val="43137"/>
                  </a:srgbClr>
                </a:outerShdw>
              </a:effectLst>
              <a:latin typeface="Lucida Calligraphy" pitchFamily="66" charset="0"/>
            </a:endParaRPr>
          </a:p>
        </p:txBody>
      </p:sp>
      <p:sp>
        <p:nvSpPr>
          <p:cNvPr id="30" name="29 Rectángulo"/>
          <p:cNvSpPr/>
          <p:nvPr/>
        </p:nvSpPr>
        <p:spPr>
          <a:xfrm>
            <a:off x="0" y="0"/>
            <a:ext cx="9144000" cy="8858288"/>
          </a:xfrm>
          <a:prstGeom prst="rect">
            <a:avLst/>
          </a:prstGeom>
          <a:gradFill flip="none" rotWithShape="1">
            <a:gsLst>
              <a:gs pos="100000">
                <a:schemeClr val="tx2">
                  <a:lumMod val="10000"/>
                </a:schemeClr>
              </a:gs>
              <a:gs pos="50000">
                <a:schemeClr val="tx1">
                  <a:lumMod val="65000"/>
                  <a:shade val="67500"/>
                  <a:satMod val="115000"/>
                </a:schemeClr>
              </a:gs>
              <a:gs pos="100000">
                <a:schemeClr val="tx1">
                  <a:lumMod val="6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0"/>
                                        </p:tgtEl>
                                        <p:attrNameLst>
                                          <p:attrName>style.opacity</p:attrName>
                                        </p:attrNameLst>
                                      </p:cBhvr>
                                      <p:to>
                                        <p:strVal val="0"/>
                                      </p:to>
                                    </p:set>
                                    <p:animEffect filter="image" prLst="opacity: 0">
                                      <p:cBhvr rctx="IE">
                                        <p:cTn id="7" dur="indefinite"/>
                                        <p:tgtEl>
                                          <p:spTgt spid="30"/>
                                        </p:tgtEl>
                                      </p:cBhvr>
                                    </p:animEffect>
                                  </p:childTnLst>
                                </p:cTn>
                              </p:par>
                              <p:par>
                                <p:cTn id="8" presetID="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ppt_x"/>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ppt_x"/>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ppt_x"/>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ppt_x"/>
                                          </p:val>
                                        </p:tav>
                                        <p:tav tm="100000">
                                          <p:val>
                                            <p:strVal val="#ppt_x"/>
                                          </p:val>
                                        </p:tav>
                                      </p:tavLst>
                                    </p:anim>
                                    <p:anim calcmode="lin" valueType="num">
                                      <p:cBhvr additive="base">
                                        <p:cTn id="59" dur="3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4" fill="hold"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ppt_x"/>
                                          </p:val>
                                        </p:tav>
                                        <p:tav tm="100000">
                                          <p:val>
                                            <p:strVal val="#ppt_x"/>
                                          </p:val>
                                        </p:tav>
                                      </p:tavLst>
                                    </p:anim>
                                    <p:anim calcmode="lin" valueType="num">
                                      <p:cBhvr additive="base">
                                        <p:cTn id="63" dur="3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4" fill="hold"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ppt_x"/>
                                          </p:val>
                                        </p:tav>
                                        <p:tav tm="100000">
                                          <p:val>
                                            <p:strVal val="#ppt_x"/>
                                          </p:val>
                                        </p:tav>
                                      </p:tavLst>
                                    </p:anim>
                                    <p:anim calcmode="lin" valueType="num">
                                      <p:cBhvr additive="base">
                                        <p:cTn id="67" dur="3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4" fill="hold"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ppt_x"/>
                                          </p:val>
                                        </p:tav>
                                        <p:tav tm="100000">
                                          <p:val>
                                            <p:strVal val="#ppt_x"/>
                                          </p:val>
                                        </p:tav>
                                      </p:tavLst>
                                    </p:anim>
                                    <p:anim calcmode="lin" valueType="num">
                                      <p:cBhvr additive="base">
                                        <p:cTn id="71" dur="3000" fill="hold"/>
                                        <p:tgtEl>
                                          <p:spTgt spid="20"/>
                                        </p:tgtEl>
                                        <p:attrNameLst>
                                          <p:attrName>ppt_y</p:attrName>
                                        </p:attrNameLst>
                                      </p:cBhvr>
                                      <p:tavLst>
                                        <p:tav tm="0">
                                          <p:val>
                                            <p:strVal val="1+#ppt_h/2"/>
                                          </p:val>
                                        </p:tav>
                                        <p:tav tm="100000">
                                          <p:val>
                                            <p:strVal val="#ppt_y"/>
                                          </p:val>
                                        </p:tav>
                                      </p:tavLst>
                                    </p:anim>
                                  </p:childTnLst>
                                </p:cTn>
                              </p:par>
                              <p:par>
                                <p:cTn id="72" presetID="2" presetClass="entr" presetSubtype="4" fill="hold"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ppt_x"/>
                                          </p:val>
                                        </p:tav>
                                        <p:tav tm="100000">
                                          <p:val>
                                            <p:strVal val="#ppt_x"/>
                                          </p:val>
                                        </p:tav>
                                      </p:tavLst>
                                    </p:anim>
                                    <p:anim calcmode="lin" valueType="num">
                                      <p:cBhvr additive="base">
                                        <p:cTn id="75" dur="30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4" fill="hold"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ppt_x"/>
                                          </p:val>
                                        </p:tav>
                                        <p:tav tm="100000">
                                          <p:val>
                                            <p:strVal val="#ppt_x"/>
                                          </p:val>
                                        </p:tav>
                                      </p:tavLst>
                                    </p:anim>
                                    <p:anim calcmode="lin" valueType="num">
                                      <p:cBhvr additive="base">
                                        <p:cTn id="79" dur="3000" fill="hold"/>
                                        <p:tgtEl>
                                          <p:spTgt spid="22"/>
                                        </p:tgtEl>
                                        <p:attrNameLst>
                                          <p:attrName>ppt_y</p:attrName>
                                        </p:attrNameLst>
                                      </p:cBhvr>
                                      <p:tavLst>
                                        <p:tav tm="0">
                                          <p:val>
                                            <p:strVal val="1+#ppt_h/2"/>
                                          </p:val>
                                        </p:tav>
                                        <p:tav tm="100000">
                                          <p:val>
                                            <p:strVal val="#ppt_y"/>
                                          </p:val>
                                        </p:tav>
                                      </p:tavLst>
                                    </p:anim>
                                  </p:childTnLst>
                                </p:cTn>
                              </p:par>
                              <p:par>
                                <p:cTn id="80" presetID="2" presetClass="entr" presetSubtype="4" fill="hold"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3000" fill="hold"/>
                                        <p:tgtEl>
                                          <p:spTgt spid="23"/>
                                        </p:tgtEl>
                                        <p:attrNameLst>
                                          <p:attrName>ppt_x</p:attrName>
                                        </p:attrNameLst>
                                      </p:cBhvr>
                                      <p:tavLst>
                                        <p:tav tm="0">
                                          <p:val>
                                            <p:strVal val="#ppt_x"/>
                                          </p:val>
                                        </p:tav>
                                        <p:tav tm="100000">
                                          <p:val>
                                            <p:strVal val="#ppt_x"/>
                                          </p:val>
                                        </p:tav>
                                      </p:tavLst>
                                    </p:anim>
                                    <p:anim calcmode="lin" valueType="num">
                                      <p:cBhvr additive="base">
                                        <p:cTn id="83" dur="3000" fill="hold"/>
                                        <p:tgtEl>
                                          <p:spTgt spid="23"/>
                                        </p:tgtEl>
                                        <p:attrNameLst>
                                          <p:attrName>ppt_y</p:attrName>
                                        </p:attrNameLst>
                                      </p:cBhvr>
                                      <p:tavLst>
                                        <p:tav tm="0">
                                          <p:val>
                                            <p:strVal val="1+#ppt_h/2"/>
                                          </p:val>
                                        </p:tav>
                                        <p:tav tm="100000">
                                          <p:val>
                                            <p:strVal val="#ppt_y"/>
                                          </p:val>
                                        </p:tav>
                                      </p:tavLst>
                                    </p:anim>
                                  </p:childTnLst>
                                </p:cTn>
                              </p:par>
                              <p:par>
                                <p:cTn id="84" presetID="2" presetClass="entr" presetSubtype="4" fill="hold"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3000" fill="hold"/>
                                        <p:tgtEl>
                                          <p:spTgt spid="24"/>
                                        </p:tgtEl>
                                        <p:attrNameLst>
                                          <p:attrName>ppt_x</p:attrName>
                                        </p:attrNameLst>
                                      </p:cBhvr>
                                      <p:tavLst>
                                        <p:tav tm="0">
                                          <p:val>
                                            <p:strVal val="#ppt_x"/>
                                          </p:val>
                                        </p:tav>
                                        <p:tav tm="100000">
                                          <p:val>
                                            <p:strVal val="#ppt_x"/>
                                          </p:val>
                                        </p:tav>
                                      </p:tavLst>
                                    </p:anim>
                                    <p:anim calcmode="lin" valueType="num">
                                      <p:cBhvr additive="base">
                                        <p:cTn id="87" dur="3000" fill="hold"/>
                                        <p:tgtEl>
                                          <p:spTgt spid="24"/>
                                        </p:tgtEl>
                                        <p:attrNameLst>
                                          <p:attrName>ppt_y</p:attrName>
                                        </p:attrNameLst>
                                      </p:cBhvr>
                                      <p:tavLst>
                                        <p:tav tm="0">
                                          <p:val>
                                            <p:strVal val="1+#ppt_h/2"/>
                                          </p:val>
                                        </p:tav>
                                        <p:tav tm="100000">
                                          <p:val>
                                            <p:strVal val="#ppt_y"/>
                                          </p:val>
                                        </p:tav>
                                      </p:tavLst>
                                    </p:anim>
                                  </p:childTnLst>
                                </p:cTn>
                              </p:par>
                              <p:par>
                                <p:cTn id="88" presetID="2" presetClass="entr" presetSubtype="4" fill="hold"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3000" fill="hold"/>
                                        <p:tgtEl>
                                          <p:spTgt spid="25"/>
                                        </p:tgtEl>
                                        <p:attrNameLst>
                                          <p:attrName>ppt_x</p:attrName>
                                        </p:attrNameLst>
                                      </p:cBhvr>
                                      <p:tavLst>
                                        <p:tav tm="0">
                                          <p:val>
                                            <p:strVal val="#ppt_x"/>
                                          </p:val>
                                        </p:tav>
                                        <p:tav tm="100000">
                                          <p:val>
                                            <p:strVal val="#ppt_x"/>
                                          </p:val>
                                        </p:tav>
                                      </p:tavLst>
                                    </p:anim>
                                    <p:anim calcmode="lin" valueType="num">
                                      <p:cBhvr additive="base">
                                        <p:cTn id="91" dur="3000" fill="hold"/>
                                        <p:tgtEl>
                                          <p:spTgt spid="25"/>
                                        </p:tgtEl>
                                        <p:attrNameLst>
                                          <p:attrName>ppt_y</p:attrName>
                                        </p:attrNameLst>
                                      </p:cBhvr>
                                      <p:tavLst>
                                        <p:tav tm="0">
                                          <p:val>
                                            <p:strVal val="1+#ppt_h/2"/>
                                          </p:val>
                                        </p:tav>
                                        <p:tav tm="100000">
                                          <p:val>
                                            <p:strVal val="#ppt_y"/>
                                          </p:val>
                                        </p:tav>
                                      </p:tavLst>
                                    </p:anim>
                                  </p:childTnLst>
                                </p:cTn>
                              </p:par>
                              <p:par>
                                <p:cTn id="92" presetID="2" presetClass="entr" presetSubtype="4" fill="hold"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3000" fill="hold"/>
                                        <p:tgtEl>
                                          <p:spTgt spid="26"/>
                                        </p:tgtEl>
                                        <p:attrNameLst>
                                          <p:attrName>ppt_x</p:attrName>
                                        </p:attrNameLst>
                                      </p:cBhvr>
                                      <p:tavLst>
                                        <p:tav tm="0">
                                          <p:val>
                                            <p:strVal val="#ppt_x"/>
                                          </p:val>
                                        </p:tav>
                                        <p:tav tm="100000">
                                          <p:val>
                                            <p:strVal val="#ppt_x"/>
                                          </p:val>
                                        </p:tav>
                                      </p:tavLst>
                                    </p:anim>
                                    <p:anim calcmode="lin" valueType="num">
                                      <p:cBhvr additive="base">
                                        <p:cTn id="95" dur="3000" fill="hold"/>
                                        <p:tgtEl>
                                          <p:spTgt spid="26"/>
                                        </p:tgtEl>
                                        <p:attrNameLst>
                                          <p:attrName>ppt_y</p:attrName>
                                        </p:attrNameLst>
                                      </p:cBhvr>
                                      <p:tavLst>
                                        <p:tav tm="0">
                                          <p:val>
                                            <p:strVal val="1+#ppt_h/2"/>
                                          </p:val>
                                        </p:tav>
                                        <p:tav tm="100000">
                                          <p:val>
                                            <p:strVal val="#ppt_y"/>
                                          </p:val>
                                        </p:tav>
                                      </p:tavLst>
                                    </p:anim>
                                  </p:childTnLst>
                                </p:cTn>
                              </p:par>
                              <p:par>
                                <p:cTn id="96" presetID="2" presetClass="entr" presetSubtype="4" fill="hold"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3000" fill="hold"/>
                                        <p:tgtEl>
                                          <p:spTgt spid="27"/>
                                        </p:tgtEl>
                                        <p:attrNameLst>
                                          <p:attrName>ppt_x</p:attrName>
                                        </p:attrNameLst>
                                      </p:cBhvr>
                                      <p:tavLst>
                                        <p:tav tm="0">
                                          <p:val>
                                            <p:strVal val="#ppt_x"/>
                                          </p:val>
                                        </p:tav>
                                        <p:tav tm="100000">
                                          <p:val>
                                            <p:strVal val="#ppt_x"/>
                                          </p:val>
                                        </p:tav>
                                      </p:tavLst>
                                    </p:anim>
                                    <p:anim calcmode="lin" valueType="num">
                                      <p:cBhvr additive="base">
                                        <p:cTn id="99" dur="3000" fill="hold"/>
                                        <p:tgtEl>
                                          <p:spTgt spid="27"/>
                                        </p:tgtEl>
                                        <p:attrNameLst>
                                          <p:attrName>ppt_y</p:attrName>
                                        </p:attrNameLst>
                                      </p:cBhvr>
                                      <p:tavLst>
                                        <p:tav tm="0">
                                          <p:val>
                                            <p:strVal val="1+#ppt_h/2"/>
                                          </p:val>
                                        </p:tav>
                                        <p:tav tm="100000">
                                          <p:val>
                                            <p:strVal val="#ppt_y"/>
                                          </p:val>
                                        </p:tav>
                                      </p:tavLst>
                                    </p:anim>
                                  </p:childTnLst>
                                </p:cTn>
                              </p:par>
                              <p:par>
                                <p:cTn id="100" presetID="2" presetClass="entr" presetSubtype="4" fill="hold"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3000" fill="hold"/>
                                        <p:tgtEl>
                                          <p:spTgt spid="28"/>
                                        </p:tgtEl>
                                        <p:attrNameLst>
                                          <p:attrName>ppt_x</p:attrName>
                                        </p:attrNameLst>
                                      </p:cBhvr>
                                      <p:tavLst>
                                        <p:tav tm="0">
                                          <p:val>
                                            <p:strVal val="#ppt_x"/>
                                          </p:val>
                                        </p:tav>
                                        <p:tav tm="100000">
                                          <p:val>
                                            <p:strVal val="#ppt_x"/>
                                          </p:val>
                                        </p:tav>
                                      </p:tavLst>
                                    </p:anim>
                                    <p:anim calcmode="lin" valueType="num">
                                      <p:cBhvr additive="base">
                                        <p:cTn id="103" dur="3000" fill="hold"/>
                                        <p:tgtEl>
                                          <p:spTgt spid="28"/>
                                        </p:tgtEl>
                                        <p:attrNameLst>
                                          <p:attrName>ppt_y</p:attrName>
                                        </p:attrNameLst>
                                      </p:cBhvr>
                                      <p:tavLst>
                                        <p:tav tm="0">
                                          <p:val>
                                            <p:strVal val="1+#ppt_h/2"/>
                                          </p:val>
                                        </p:tav>
                                        <p:tav tm="100000">
                                          <p:val>
                                            <p:strVal val="#ppt_y"/>
                                          </p:val>
                                        </p:tav>
                                      </p:tavLst>
                                    </p:anim>
                                  </p:childTnLst>
                                </p:cTn>
                              </p:par>
                              <p:par>
                                <p:cTn id="104" presetID="8" presetClass="emph" presetSubtype="0" fill="hold" nodeType="withEffect">
                                  <p:stCondLst>
                                    <p:cond delay="0"/>
                                  </p:stCondLst>
                                  <p:childTnLst>
                                    <p:animRot by="-21600000">
                                      <p:cBhvr>
                                        <p:cTn id="105" dur="3000" fill="hold"/>
                                        <p:tgtEl>
                                          <p:spTgt spid="5"/>
                                        </p:tgtEl>
                                        <p:attrNameLst>
                                          <p:attrName>r</p:attrName>
                                        </p:attrNameLst>
                                      </p:cBhvr>
                                    </p:animRot>
                                  </p:childTnLst>
                                </p:cTn>
                              </p:par>
                              <p:par>
                                <p:cTn id="106" presetID="8" presetClass="emph" presetSubtype="0" fill="hold" nodeType="withEffect">
                                  <p:stCondLst>
                                    <p:cond delay="0"/>
                                  </p:stCondLst>
                                  <p:childTnLst>
                                    <p:animRot by="-21600000">
                                      <p:cBhvr>
                                        <p:cTn id="107" dur="3000" fill="hold"/>
                                        <p:tgtEl>
                                          <p:spTgt spid="7"/>
                                        </p:tgtEl>
                                        <p:attrNameLst>
                                          <p:attrName>r</p:attrName>
                                        </p:attrNameLst>
                                      </p:cBhvr>
                                    </p:animRot>
                                  </p:childTnLst>
                                </p:cTn>
                              </p:par>
                              <p:par>
                                <p:cTn id="108" presetID="8" presetClass="emph" presetSubtype="0" fill="hold" nodeType="withEffect">
                                  <p:stCondLst>
                                    <p:cond delay="0"/>
                                  </p:stCondLst>
                                  <p:childTnLst>
                                    <p:animRot by="-21600000">
                                      <p:cBhvr>
                                        <p:cTn id="109" dur="3000" fill="hold"/>
                                        <p:tgtEl>
                                          <p:spTgt spid="9"/>
                                        </p:tgtEl>
                                        <p:attrNameLst>
                                          <p:attrName>r</p:attrName>
                                        </p:attrNameLst>
                                      </p:cBhvr>
                                    </p:animRot>
                                  </p:childTnLst>
                                </p:cTn>
                              </p:par>
                              <p:par>
                                <p:cTn id="110" presetID="8" presetClass="emph" presetSubtype="0" fill="hold" nodeType="withEffect">
                                  <p:stCondLst>
                                    <p:cond delay="0"/>
                                  </p:stCondLst>
                                  <p:childTnLst>
                                    <p:animRot by="-21600000">
                                      <p:cBhvr>
                                        <p:cTn id="111" dur="3000" fill="hold"/>
                                        <p:tgtEl>
                                          <p:spTgt spid="11"/>
                                        </p:tgtEl>
                                        <p:attrNameLst>
                                          <p:attrName>r</p:attrName>
                                        </p:attrNameLst>
                                      </p:cBhvr>
                                    </p:animRot>
                                  </p:childTnLst>
                                </p:cTn>
                              </p:par>
                              <p:par>
                                <p:cTn id="112" presetID="8" presetClass="emph" presetSubtype="0" fill="hold" nodeType="withEffect">
                                  <p:stCondLst>
                                    <p:cond delay="0"/>
                                  </p:stCondLst>
                                  <p:childTnLst>
                                    <p:animRot by="-21600000">
                                      <p:cBhvr>
                                        <p:cTn id="113" dur="3000" fill="hold"/>
                                        <p:tgtEl>
                                          <p:spTgt spid="13"/>
                                        </p:tgtEl>
                                        <p:attrNameLst>
                                          <p:attrName>r</p:attrName>
                                        </p:attrNameLst>
                                      </p:cBhvr>
                                    </p:animRot>
                                  </p:childTnLst>
                                </p:cTn>
                              </p:par>
                              <p:par>
                                <p:cTn id="114" presetID="8" presetClass="emph" presetSubtype="0" fill="hold" nodeType="withEffect">
                                  <p:stCondLst>
                                    <p:cond delay="0"/>
                                  </p:stCondLst>
                                  <p:childTnLst>
                                    <p:animRot by="-21600000">
                                      <p:cBhvr>
                                        <p:cTn id="115" dur="3000" fill="hold"/>
                                        <p:tgtEl>
                                          <p:spTgt spid="15"/>
                                        </p:tgtEl>
                                        <p:attrNameLst>
                                          <p:attrName>r</p:attrName>
                                        </p:attrNameLst>
                                      </p:cBhvr>
                                    </p:animRot>
                                  </p:childTnLst>
                                </p:cTn>
                              </p:par>
                              <p:par>
                                <p:cTn id="116" presetID="8" presetClass="emph" presetSubtype="0" fill="hold" nodeType="withEffect">
                                  <p:stCondLst>
                                    <p:cond delay="0"/>
                                  </p:stCondLst>
                                  <p:childTnLst>
                                    <p:animRot by="-21600000">
                                      <p:cBhvr>
                                        <p:cTn id="117" dur="3000" fill="hold"/>
                                        <p:tgtEl>
                                          <p:spTgt spid="17"/>
                                        </p:tgtEl>
                                        <p:attrNameLst>
                                          <p:attrName>r</p:attrName>
                                        </p:attrNameLst>
                                      </p:cBhvr>
                                    </p:animRot>
                                  </p:childTnLst>
                                </p:cTn>
                              </p:par>
                              <p:par>
                                <p:cTn id="118" presetID="8" presetClass="emph" presetSubtype="0" fill="hold" nodeType="withEffect">
                                  <p:stCondLst>
                                    <p:cond delay="0"/>
                                  </p:stCondLst>
                                  <p:childTnLst>
                                    <p:animRot by="-21600000">
                                      <p:cBhvr>
                                        <p:cTn id="119" dur="3000" fill="hold"/>
                                        <p:tgtEl>
                                          <p:spTgt spid="19"/>
                                        </p:tgtEl>
                                        <p:attrNameLst>
                                          <p:attrName>r</p:attrName>
                                        </p:attrNameLst>
                                      </p:cBhvr>
                                    </p:animRot>
                                  </p:childTnLst>
                                </p:cTn>
                              </p:par>
                              <p:par>
                                <p:cTn id="120" presetID="8" presetClass="emph" presetSubtype="0" fill="hold" nodeType="withEffect">
                                  <p:stCondLst>
                                    <p:cond delay="0"/>
                                  </p:stCondLst>
                                  <p:childTnLst>
                                    <p:animRot by="-21600000">
                                      <p:cBhvr>
                                        <p:cTn id="121" dur="3000" fill="hold"/>
                                        <p:tgtEl>
                                          <p:spTgt spid="21"/>
                                        </p:tgtEl>
                                        <p:attrNameLst>
                                          <p:attrName>r</p:attrName>
                                        </p:attrNameLst>
                                      </p:cBhvr>
                                    </p:animRot>
                                  </p:childTnLst>
                                </p:cTn>
                              </p:par>
                              <p:par>
                                <p:cTn id="122" presetID="8" presetClass="emph" presetSubtype="0" fill="hold" nodeType="withEffect">
                                  <p:stCondLst>
                                    <p:cond delay="0"/>
                                  </p:stCondLst>
                                  <p:childTnLst>
                                    <p:animRot by="-21600000">
                                      <p:cBhvr>
                                        <p:cTn id="123" dur="3000" fill="hold"/>
                                        <p:tgtEl>
                                          <p:spTgt spid="23"/>
                                        </p:tgtEl>
                                        <p:attrNameLst>
                                          <p:attrName>r</p:attrName>
                                        </p:attrNameLst>
                                      </p:cBhvr>
                                    </p:animRot>
                                  </p:childTnLst>
                                </p:cTn>
                              </p:par>
                              <p:par>
                                <p:cTn id="124" presetID="8" presetClass="emph" presetSubtype="0" fill="hold" nodeType="withEffect">
                                  <p:stCondLst>
                                    <p:cond delay="0"/>
                                  </p:stCondLst>
                                  <p:childTnLst>
                                    <p:animRot by="-21600000">
                                      <p:cBhvr>
                                        <p:cTn id="125" dur="3000" fill="hold"/>
                                        <p:tgtEl>
                                          <p:spTgt spid="25"/>
                                        </p:tgtEl>
                                        <p:attrNameLst>
                                          <p:attrName>r</p:attrName>
                                        </p:attrNameLst>
                                      </p:cBhvr>
                                    </p:animRot>
                                  </p:childTnLst>
                                </p:cTn>
                              </p:par>
                              <p:par>
                                <p:cTn id="126" presetID="8" presetClass="emph" presetSubtype="0" fill="hold" nodeType="withEffect">
                                  <p:stCondLst>
                                    <p:cond delay="0"/>
                                  </p:stCondLst>
                                  <p:childTnLst>
                                    <p:animRot by="-21600000">
                                      <p:cBhvr>
                                        <p:cTn id="127" dur="3000" fill="hold"/>
                                        <p:tgtEl>
                                          <p:spTgt spid="27"/>
                                        </p:tgtEl>
                                        <p:attrNameLst>
                                          <p:attrName>r</p:attrName>
                                        </p:attrNameLst>
                                      </p:cBhvr>
                                    </p:animRot>
                                  </p:childTnLst>
                                </p:cTn>
                              </p:par>
                              <p:par>
                                <p:cTn id="128" presetID="8" presetClass="emph" presetSubtype="0" fill="hold" nodeType="withEffect">
                                  <p:stCondLst>
                                    <p:cond delay="0"/>
                                  </p:stCondLst>
                                  <p:childTnLst>
                                    <p:animRot by="21600000">
                                      <p:cBhvr>
                                        <p:cTn id="129" dur="3000" fill="hold"/>
                                        <p:tgtEl>
                                          <p:spTgt spid="6"/>
                                        </p:tgtEl>
                                        <p:attrNameLst>
                                          <p:attrName>r</p:attrName>
                                        </p:attrNameLst>
                                      </p:cBhvr>
                                    </p:animRot>
                                  </p:childTnLst>
                                </p:cTn>
                              </p:par>
                              <p:par>
                                <p:cTn id="130" presetID="8" presetClass="emph" presetSubtype="0" fill="hold" nodeType="withEffect">
                                  <p:stCondLst>
                                    <p:cond delay="0"/>
                                  </p:stCondLst>
                                  <p:childTnLst>
                                    <p:animRot by="21600000">
                                      <p:cBhvr>
                                        <p:cTn id="131" dur="3000" fill="hold"/>
                                        <p:tgtEl>
                                          <p:spTgt spid="8"/>
                                        </p:tgtEl>
                                        <p:attrNameLst>
                                          <p:attrName>r</p:attrName>
                                        </p:attrNameLst>
                                      </p:cBhvr>
                                    </p:animRot>
                                  </p:childTnLst>
                                </p:cTn>
                              </p:par>
                              <p:par>
                                <p:cTn id="132" presetID="8" presetClass="emph" presetSubtype="0" fill="hold" nodeType="withEffect">
                                  <p:stCondLst>
                                    <p:cond delay="0"/>
                                  </p:stCondLst>
                                  <p:childTnLst>
                                    <p:animRot by="21600000">
                                      <p:cBhvr>
                                        <p:cTn id="133" dur="3000" fill="hold"/>
                                        <p:tgtEl>
                                          <p:spTgt spid="10"/>
                                        </p:tgtEl>
                                        <p:attrNameLst>
                                          <p:attrName>r</p:attrName>
                                        </p:attrNameLst>
                                      </p:cBhvr>
                                    </p:animRot>
                                  </p:childTnLst>
                                </p:cTn>
                              </p:par>
                              <p:par>
                                <p:cTn id="134" presetID="8" presetClass="emph" presetSubtype="0" fill="hold" nodeType="withEffect">
                                  <p:stCondLst>
                                    <p:cond delay="0"/>
                                  </p:stCondLst>
                                  <p:childTnLst>
                                    <p:animRot by="21600000">
                                      <p:cBhvr>
                                        <p:cTn id="135" dur="3000" fill="hold"/>
                                        <p:tgtEl>
                                          <p:spTgt spid="12"/>
                                        </p:tgtEl>
                                        <p:attrNameLst>
                                          <p:attrName>r</p:attrName>
                                        </p:attrNameLst>
                                      </p:cBhvr>
                                    </p:animRot>
                                  </p:childTnLst>
                                </p:cTn>
                              </p:par>
                              <p:par>
                                <p:cTn id="136" presetID="8" presetClass="emph" presetSubtype="0" fill="hold" nodeType="withEffect">
                                  <p:stCondLst>
                                    <p:cond delay="0"/>
                                  </p:stCondLst>
                                  <p:childTnLst>
                                    <p:animRot by="21600000">
                                      <p:cBhvr>
                                        <p:cTn id="137" dur="3000" fill="hold"/>
                                        <p:tgtEl>
                                          <p:spTgt spid="14"/>
                                        </p:tgtEl>
                                        <p:attrNameLst>
                                          <p:attrName>r</p:attrName>
                                        </p:attrNameLst>
                                      </p:cBhvr>
                                    </p:animRot>
                                  </p:childTnLst>
                                </p:cTn>
                              </p:par>
                              <p:par>
                                <p:cTn id="138" presetID="8" presetClass="emph" presetSubtype="0" fill="hold" nodeType="withEffect">
                                  <p:stCondLst>
                                    <p:cond delay="0"/>
                                  </p:stCondLst>
                                  <p:childTnLst>
                                    <p:animRot by="21600000">
                                      <p:cBhvr>
                                        <p:cTn id="139" dur="3000" fill="hold"/>
                                        <p:tgtEl>
                                          <p:spTgt spid="16"/>
                                        </p:tgtEl>
                                        <p:attrNameLst>
                                          <p:attrName>r</p:attrName>
                                        </p:attrNameLst>
                                      </p:cBhvr>
                                    </p:animRot>
                                  </p:childTnLst>
                                </p:cTn>
                              </p:par>
                              <p:par>
                                <p:cTn id="140" presetID="8" presetClass="emph" presetSubtype="0" fill="hold" nodeType="withEffect">
                                  <p:stCondLst>
                                    <p:cond delay="0"/>
                                  </p:stCondLst>
                                  <p:childTnLst>
                                    <p:animRot by="21600000">
                                      <p:cBhvr>
                                        <p:cTn id="141" dur="3000" fill="hold"/>
                                        <p:tgtEl>
                                          <p:spTgt spid="18"/>
                                        </p:tgtEl>
                                        <p:attrNameLst>
                                          <p:attrName>r</p:attrName>
                                        </p:attrNameLst>
                                      </p:cBhvr>
                                    </p:animRot>
                                  </p:childTnLst>
                                </p:cTn>
                              </p:par>
                              <p:par>
                                <p:cTn id="142" presetID="8" presetClass="emph" presetSubtype="0" fill="hold" nodeType="withEffect">
                                  <p:stCondLst>
                                    <p:cond delay="0"/>
                                  </p:stCondLst>
                                  <p:childTnLst>
                                    <p:animRot by="21600000">
                                      <p:cBhvr>
                                        <p:cTn id="143" dur="3000" fill="hold"/>
                                        <p:tgtEl>
                                          <p:spTgt spid="20"/>
                                        </p:tgtEl>
                                        <p:attrNameLst>
                                          <p:attrName>r</p:attrName>
                                        </p:attrNameLst>
                                      </p:cBhvr>
                                    </p:animRot>
                                  </p:childTnLst>
                                </p:cTn>
                              </p:par>
                              <p:par>
                                <p:cTn id="144" presetID="8" presetClass="emph" presetSubtype="0" fill="hold" nodeType="withEffect">
                                  <p:stCondLst>
                                    <p:cond delay="0"/>
                                  </p:stCondLst>
                                  <p:childTnLst>
                                    <p:animRot by="21600000">
                                      <p:cBhvr>
                                        <p:cTn id="145" dur="3000" fill="hold"/>
                                        <p:tgtEl>
                                          <p:spTgt spid="22"/>
                                        </p:tgtEl>
                                        <p:attrNameLst>
                                          <p:attrName>r</p:attrName>
                                        </p:attrNameLst>
                                      </p:cBhvr>
                                    </p:animRot>
                                  </p:childTnLst>
                                </p:cTn>
                              </p:par>
                              <p:par>
                                <p:cTn id="146" presetID="8" presetClass="emph" presetSubtype="0" fill="hold" nodeType="withEffect">
                                  <p:stCondLst>
                                    <p:cond delay="0"/>
                                  </p:stCondLst>
                                  <p:childTnLst>
                                    <p:animRot by="21600000">
                                      <p:cBhvr>
                                        <p:cTn id="147" dur="3000" fill="hold"/>
                                        <p:tgtEl>
                                          <p:spTgt spid="24"/>
                                        </p:tgtEl>
                                        <p:attrNameLst>
                                          <p:attrName>r</p:attrName>
                                        </p:attrNameLst>
                                      </p:cBhvr>
                                    </p:animRot>
                                  </p:childTnLst>
                                </p:cTn>
                              </p:par>
                              <p:par>
                                <p:cTn id="148" presetID="8" presetClass="emph" presetSubtype="0" fill="hold" nodeType="withEffect">
                                  <p:stCondLst>
                                    <p:cond delay="0"/>
                                  </p:stCondLst>
                                  <p:childTnLst>
                                    <p:animRot by="21600000">
                                      <p:cBhvr>
                                        <p:cTn id="149" dur="3000" fill="hold"/>
                                        <p:tgtEl>
                                          <p:spTgt spid="26"/>
                                        </p:tgtEl>
                                        <p:attrNameLst>
                                          <p:attrName>r</p:attrName>
                                        </p:attrNameLst>
                                      </p:cBhvr>
                                    </p:animRot>
                                  </p:childTnLst>
                                </p:cTn>
                              </p:par>
                              <p:par>
                                <p:cTn id="150" presetID="8" presetClass="emph" presetSubtype="0" fill="hold" nodeType="withEffect">
                                  <p:stCondLst>
                                    <p:cond delay="0"/>
                                  </p:stCondLst>
                                  <p:childTnLst>
                                    <p:animRot by="21600000">
                                      <p:cBhvr>
                                        <p:cTn id="151" dur="3000" fill="hold"/>
                                        <p:tgtEl>
                                          <p:spTgt spid="28"/>
                                        </p:tgtEl>
                                        <p:attrNameLst>
                                          <p:attrName>r</p:attrName>
                                        </p:attrNameLst>
                                      </p:cBhvr>
                                    </p:animRot>
                                  </p:childTnLst>
                                </p:cTn>
                              </p:par>
                            </p:childTnLst>
                          </p:cTn>
                        </p:par>
                        <p:par>
                          <p:cTn id="152" fill="hold">
                            <p:stCondLst>
                              <p:cond delay="3000"/>
                            </p:stCondLst>
                            <p:childTnLst>
                              <p:par>
                                <p:cTn id="153" presetID="2" presetClass="exit" presetSubtype="4" fill="hold" nodeType="afterEffect">
                                  <p:stCondLst>
                                    <p:cond delay="0"/>
                                  </p:stCondLst>
                                  <p:childTnLst>
                                    <p:anim calcmode="lin" valueType="num">
                                      <p:cBhvr additive="base">
                                        <p:cTn id="154" dur="3000"/>
                                        <p:tgtEl>
                                          <p:spTgt spid="5"/>
                                        </p:tgtEl>
                                        <p:attrNameLst>
                                          <p:attrName>ppt_x</p:attrName>
                                        </p:attrNameLst>
                                      </p:cBhvr>
                                      <p:tavLst>
                                        <p:tav tm="0">
                                          <p:val>
                                            <p:strVal val="ppt_x"/>
                                          </p:val>
                                        </p:tav>
                                        <p:tav tm="100000">
                                          <p:val>
                                            <p:strVal val="ppt_x"/>
                                          </p:val>
                                        </p:tav>
                                      </p:tavLst>
                                    </p:anim>
                                    <p:anim calcmode="lin" valueType="num">
                                      <p:cBhvr additive="base">
                                        <p:cTn id="155" dur="3000"/>
                                        <p:tgtEl>
                                          <p:spTgt spid="5"/>
                                        </p:tgtEl>
                                        <p:attrNameLst>
                                          <p:attrName>ppt_y</p:attrName>
                                        </p:attrNameLst>
                                      </p:cBhvr>
                                      <p:tavLst>
                                        <p:tav tm="0">
                                          <p:val>
                                            <p:strVal val="ppt_y"/>
                                          </p:val>
                                        </p:tav>
                                        <p:tav tm="100000">
                                          <p:val>
                                            <p:strVal val="1+ppt_h/2"/>
                                          </p:val>
                                        </p:tav>
                                      </p:tavLst>
                                    </p:anim>
                                    <p:set>
                                      <p:cBhvr>
                                        <p:cTn id="156" dur="1" fill="hold">
                                          <p:stCondLst>
                                            <p:cond delay="2999"/>
                                          </p:stCondLst>
                                        </p:cTn>
                                        <p:tgtEl>
                                          <p:spTgt spid="5"/>
                                        </p:tgtEl>
                                        <p:attrNameLst>
                                          <p:attrName>style.visibility</p:attrName>
                                        </p:attrNameLst>
                                      </p:cBhvr>
                                      <p:to>
                                        <p:strVal val="hidden"/>
                                      </p:to>
                                    </p:set>
                                  </p:childTnLst>
                                </p:cTn>
                              </p:par>
                              <p:par>
                                <p:cTn id="157" presetID="2" presetClass="exit" presetSubtype="4" fill="hold" nodeType="withEffect">
                                  <p:stCondLst>
                                    <p:cond delay="0"/>
                                  </p:stCondLst>
                                  <p:childTnLst>
                                    <p:anim calcmode="lin" valueType="num">
                                      <p:cBhvr additive="base">
                                        <p:cTn id="158" dur="3000"/>
                                        <p:tgtEl>
                                          <p:spTgt spid="6"/>
                                        </p:tgtEl>
                                        <p:attrNameLst>
                                          <p:attrName>ppt_x</p:attrName>
                                        </p:attrNameLst>
                                      </p:cBhvr>
                                      <p:tavLst>
                                        <p:tav tm="0">
                                          <p:val>
                                            <p:strVal val="ppt_x"/>
                                          </p:val>
                                        </p:tav>
                                        <p:tav tm="100000">
                                          <p:val>
                                            <p:strVal val="ppt_x"/>
                                          </p:val>
                                        </p:tav>
                                      </p:tavLst>
                                    </p:anim>
                                    <p:anim calcmode="lin" valueType="num">
                                      <p:cBhvr additive="base">
                                        <p:cTn id="159" dur="3000"/>
                                        <p:tgtEl>
                                          <p:spTgt spid="6"/>
                                        </p:tgtEl>
                                        <p:attrNameLst>
                                          <p:attrName>ppt_y</p:attrName>
                                        </p:attrNameLst>
                                      </p:cBhvr>
                                      <p:tavLst>
                                        <p:tav tm="0">
                                          <p:val>
                                            <p:strVal val="ppt_y"/>
                                          </p:val>
                                        </p:tav>
                                        <p:tav tm="100000">
                                          <p:val>
                                            <p:strVal val="1+ppt_h/2"/>
                                          </p:val>
                                        </p:tav>
                                      </p:tavLst>
                                    </p:anim>
                                    <p:set>
                                      <p:cBhvr>
                                        <p:cTn id="160" dur="1" fill="hold">
                                          <p:stCondLst>
                                            <p:cond delay="2999"/>
                                          </p:stCondLst>
                                        </p:cTn>
                                        <p:tgtEl>
                                          <p:spTgt spid="6"/>
                                        </p:tgtEl>
                                        <p:attrNameLst>
                                          <p:attrName>style.visibility</p:attrName>
                                        </p:attrNameLst>
                                      </p:cBhvr>
                                      <p:to>
                                        <p:strVal val="hidden"/>
                                      </p:to>
                                    </p:set>
                                  </p:childTnLst>
                                </p:cTn>
                              </p:par>
                              <p:par>
                                <p:cTn id="161" presetID="2" presetClass="exit" presetSubtype="4" fill="hold" nodeType="withEffect">
                                  <p:stCondLst>
                                    <p:cond delay="0"/>
                                  </p:stCondLst>
                                  <p:childTnLst>
                                    <p:anim calcmode="lin" valueType="num">
                                      <p:cBhvr additive="base">
                                        <p:cTn id="162" dur="3000"/>
                                        <p:tgtEl>
                                          <p:spTgt spid="7"/>
                                        </p:tgtEl>
                                        <p:attrNameLst>
                                          <p:attrName>ppt_x</p:attrName>
                                        </p:attrNameLst>
                                      </p:cBhvr>
                                      <p:tavLst>
                                        <p:tav tm="0">
                                          <p:val>
                                            <p:strVal val="ppt_x"/>
                                          </p:val>
                                        </p:tav>
                                        <p:tav tm="100000">
                                          <p:val>
                                            <p:strVal val="ppt_x"/>
                                          </p:val>
                                        </p:tav>
                                      </p:tavLst>
                                    </p:anim>
                                    <p:anim calcmode="lin" valueType="num">
                                      <p:cBhvr additive="base">
                                        <p:cTn id="163" dur="3000"/>
                                        <p:tgtEl>
                                          <p:spTgt spid="7"/>
                                        </p:tgtEl>
                                        <p:attrNameLst>
                                          <p:attrName>ppt_y</p:attrName>
                                        </p:attrNameLst>
                                      </p:cBhvr>
                                      <p:tavLst>
                                        <p:tav tm="0">
                                          <p:val>
                                            <p:strVal val="ppt_y"/>
                                          </p:val>
                                        </p:tav>
                                        <p:tav tm="100000">
                                          <p:val>
                                            <p:strVal val="1+ppt_h/2"/>
                                          </p:val>
                                        </p:tav>
                                      </p:tavLst>
                                    </p:anim>
                                    <p:set>
                                      <p:cBhvr>
                                        <p:cTn id="164" dur="1" fill="hold">
                                          <p:stCondLst>
                                            <p:cond delay="2999"/>
                                          </p:stCondLst>
                                        </p:cTn>
                                        <p:tgtEl>
                                          <p:spTgt spid="7"/>
                                        </p:tgtEl>
                                        <p:attrNameLst>
                                          <p:attrName>style.visibility</p:attrName>
                                        </p:attrNameLst>
                                      </p:cBhvr>
                                      <p:to>
                                        <p:strVal val="hidden"/>
                                      </p:to>
                                    </p:set>
                                  </p:childTnLst>
                                </p:cTn>
                              </p:par>
                              <p:par>
                                <p:cTn id="165" presetID="2" presetClass="exit" presetSubtype="4" fill="hold" nodeType="withEffect">
                                  <p:stCondLst>
                                    <p:cond delay="0"/>
                                  </p:stCondLst>
                                  <p:childTnLst>
                                    <p:anim calcmode="lin" valueType="num">
                                      <p:cBhvr additive="base">
                                        <p:cTn id="166" dur="3000"/>
                                        <p:tgtEl>
                                          <p:spTgt spid="8"/>
                                        </p:tgtEl>
                                        <p:attrNameLst>
                                          <p:attrName>ppt_x</p:attrName>
                                        </p:attrNameLst>
                                      </p:cBhvr>
                                      <p:tavLst>
                                        <p:tav tm="0">
                                          <p:val>
                                            <p:strVal val="ppt_x"/>
                                          </p:val>
                                        </p:tav>
                                        <p:tav tm="100000">
                                          <p:val>
                                            <p:strVal val="ppt_x"/>
                                          </p:val>
                                        </p:tav>
                                      </p:tavLst>
                                    </p:anim>
                                    <p:anim calcmode="lin" valueType="num">
                                      <p:cBhvr additive="base">
                                        <p:cTn id="167" dur="3000"/>
                                        <p:tgtEl>
                                          <p:spTgt spid="8"/>
                                        </p:tgtEl>
                                        <p:attrNameLst>
                                          <p:attrName>ppt_y</p:attrName>
                                        </p:attrNameLst>
                                      </p:cBhvr>
                                      <p:tavLst>
                                        <p:tav tm="0">
                                          <p:val>
                                            <p:strVal val="ppt_y"/>
                                          </p:val>
                                        </p:tav>
                                        <p:tav tm="100000">
                                          <p:val>
                                            <p:strVal val="1+ppt_h/2"/>
                                          </p:val>
                                        </p:tav>
                                      </p:tavLst>
                                    </p:anim>
                                    <p:set>
                                      <p:cBhvr>
                                        <p:cTn id="168" dur="1" fill="hold">
                                          <p:stCondLst>
                                            <p:cond delay="2999"/>
                                          </p:stCondLst>
                                        </p:cTn>
                                        <p:tgtEl>
                                          <p:spTgt spid="8"/>
                                        </p:tgtEl>
                                        <p:attrNameLst>
                                          <p:attrName>style.visibility</p:attrName>
                                        </p:attrNameLst>
                                      </p:cBhvr>
                                      <p:to>
                                        <p:strVal val="hidden"/>
                                      </p:to>
                                    </p:set>
                                  </p:childTnLst>
                                </p:cTn>
                              </p:par>
                              <p:par>
                                <p:cTn id="169" presetID="2" presetClass="exit" presetSubtype="4" fill="hold" nodeType="withEffect">
                                  <p:stCondLst>
                                    <p:cond delay="0"/>
                                  </p:stCondLst>
                                  <p:childTnLst>
                                    <p:anim calcmode="lin" valueType="num">
                                      <p:cBhvr additive="base">
                                        <p:cTn id="170" dur="3000"/>
                                        <p:tgtEl>
                                          <p:spTgt spid="9"/>
                                        </p:tgtEl>
                                        <p:attrNameLst>
                                          <p:attrName>ppt_x</p:attrName>
                                        </p:attrNameLst>
                                      </p:cBhvr>
                                      <p:tavLst>
                                        <p:tav tm="0">
                                          <p:val>
                                            <p:strVal val="ppt_x"/>
                                          </p:val>
                                        </p:tav>
                                        <p:tav tm="100000">
                                          <p:val>
                                            <p:strVal val="ppt_x"/>
                                          </p:val>
                                        </p:tav>
                                      </p:tavLst>
                                    </p:anim>
                                    <p:anim calcmode="lin" valueType="num">
                                      <p:cBhvr additive="base">
                                        <p:cTn id="171" dur="3000"/>
                                        <p:tgtEl>
                                          <p:spTgt spid="9"/>
                                        </p:tgtEl>
                                        <p:attrNameLst>
                                          <p:attrName>ppt_y</p:attrName>
                                        </p:attrNameLst>
                                      </p:cBhvr>
                                      <p:tavLst>
                                        <p:tav tm="0">
                                          <p:val>
                                            <p:strVal val="ppt_y"/>
                                          </p:val>
                                        </p:tav>
                                        <p:tav tm="100000">
                                          <p:val>
                                            <p:strVal val="1+ppt_h/2"/>
                                          </p:val>
                                        </p:tav>
                                      </p:tavLst>
                                    </p:anim>
                                    <p:set>
                                      <p:cBhvr>
                                        <p:cTn id="172" dur="1" fill="hold">
                                          <p:stCondLst>
                                            <p:cond delay="2999"/>
                                          </p:stCondLst>
                                        </p:cTn>
                                        <p:tgtEl>
                                          <p:spTgt spid="9"/>
                                        </p:tgtEl>
                                        <p:attrNameLst>
                                          <p:attrName>style.visibility</p:attrName>
                                        </p:attrNameLst>
                                      </p:cBhvr>
                                      <p:to>
                                        <p:strVal val="hidden"/>
                                      </p:to>
                                    </p:set>
                                  </p:childTnLst>
                                </p:cTn>
                              </p:par>
                              <p:par>
                                <p:cTn id="173" presetID="2" presetClass="exit" presetSubtype="4" fill="hold" nodeType="withEffect">
                                  <p:stCondLst>
                                    <p:cond delay="0"/>
                                  </p:stCondLst>
                                  <p:childTnLst>
                                    <p:anim calcmode="lin" valueType="num">
                                      <p:cBhvr additive="base">
                                        <p:cTn id="174" dur="3000"/>
                                        <p:tgtEl>
                                          <p:spTgt spid="10"/>
                                        </p:tgtEl>
                                        <p:attrNameLst>
                                          <p:attrName>ppt_x</p:attrName>
                                        </p:attrNameLst>
                                      </p:cBhvr>
                                      <p:tavLst>
                                        <p:tav tm="0">
                                          <p:val>
                                            <p:strVal val="ppt_x"/>
                                          </p:val>
                                        </p:tav>
                                        <p:tav tm="100000">
                                          <p:val>
                                            <p:strVal val="ppt_x"/>
                                          </p:val>
                                        </p:tav>
                                      </p:tavLst>
                                    </p:anim>
                                    <p:anim calcmode="lin" valueType="num">
                                      <p:cBhvr additive="base">
                                        <p:cTn id="175" dur="3000"/>
                                        <p:tgtEl>
                                          <p:spTgt spid="10"/>
                                        </p:tgtEl>
                                        <p:attrNameLst>
                                          <p:attrName>ppt_y</p:attrName>
                                        </p:attrNameLst>
                                      </p:cBhvr>
                                      <p:tavLst>
                                        <p:tav tm="0">
                                          <p:val>
                                            <p:strVal val="ppt_y"/>
                                          </p:val>
                                        </p:tav>
                                        <p:tav tm="100000">
                                          <p:val>
                                            <p:strVal val="1+ppt_h/2"/>
                                          </p:val>
                                        </p:tav>
                                      </p:tavLst>
                                    </p:anim>
                                    <p:set>
                                      <p:cBhvr>
                                        <p:cTn id="176" dur="1" fill="hold">
                                          <p:stCondLst>
                                            <p:cond delay="2999"/>
                                          </p:stCondLst>
                                        </p:cTn>
                                        <p:tgtEl>
                                          <p:spTgt spid="10"/>
                                        </p:tgtEl>
                                        <p:attrNameLst>
                                          <p:attrName>style.visibility</p:attrName>
                                        </p:attrNameLst>
                                      </p:cBhvr>
                                      <p:to>
                                        <p:strVal val="hidden"/>
                                      </p:to>
                                    </p:set>
                                  </p:childTnLst>
                                </p:cTn>
                              </p:par>
                              <p:par>
                                <p:cTn id="177" presetID="2" presetClass="exit" presetSubtype="4" fill="hold" nodeType="withEffect">
                                  <p:stCondLst>
                                    <p:cond delay="0"/>
                                  </p:stCondLst>
                                  <p:childTnLst>
                                    <p:anim calcmode="lin" valueType="num">
                                      <p:cBhvr additive="base">
                                        <p:cTn id="178" dur="3000"/>
                                        <p:tgtEl>
                                          <p:spTgt spid="11"/>
                                        </p:tgtEl>
                                        <p:attrNameLst>
                                          <p:attrName>ppt_x</p:attrName>
                                        </p:attrNameLst>
                                      </p:cBhvr>
                                      <p:tavLst>
                                        <p:tav tm="0">
                                          <p:val>
                                            <p:strVal val="ppt_x"/>
                                          </p:val>
                                        </p:tav>
                                        <p:tav tm="100000">
                                          <p:val>
                                            <p:strVal val="ppt_x"/>
                                          </p:val>
                                        </p:tav>
                                      </p:tavLst>
                                    </p:anim>
                                    <p:anim calcmode="lin" valueType="num">
                                      <p:cBhvr additive="base">
                                        <p:cTn id="179" dur="3000"/>
                                        <p:tgtEl>
                                          <p:spTgt spid="11"/>
                                        </p:tgtEl>
                                        <p:attrNameLst>
                                          <p:attrName>ppt_y</p:attrName>
                                        </p:attrNameLst>
                                      </p:cBhvr>
                                      <p:tavLst>
                                        <p:tav tm="0">
                                          <p:val>
                                            <p:strVal val="ppt_y"/>
                                          </p:val>
                                        </p:tav>
                                        <p:tav tm="100000">
                                          <p:val>
                                            <p:strVal val="1+ppt_h/2"/>
                                          </p:val>
                                        </p:tav>
                                      </p:tavLst>
                                    </p:anim>
                                    <p:set>
                                      <p:cBhvr>
                                        <p:cTn id="180" dur="1" fill="hold">
                                          <p:stCondLst>
                                            <p:cond delay="2999"/>
                                          </p:stCondLst>
                                        </p:cTn>
                                        <p:tgtEl>
                                          <p:spTgt spid="11"/>
                                        </p:tgtEl>
                                        <p:attrNameLst>
                                          <p:attrName>style.visibility</p:attrName>
                                        </p:attrNameLst>
                                      </p:cBhvr>
                                      <p:to>
                                        <p:strVal val="hidden"/>
                                      </p:to>
                                    </p:set>
                                  </p:childTnLst>
                                </p:cTn>
                              </p:par>
                              <p:par>
                                <p:cTn id="181" presetID="2" presetClass="exit" presetSubtype="4" fill="hold" nodeType="withEffect">
                                  <p:stCondLst>
                                    <p:cond delay="0"/>
                                  </p:stCondLst>
                                  <p:childTnLst>
                                    <p:anim calcmode="lin" valueType="num">
                                      <p:cBhvr additive="base">
                                        <p:cTn id="182" dur="3000"/>
                                        <p:tgtEl>
                                          <p:spTgt spid="12"/>
                                        </p:tgtEl>
                                        <p:attrNameLst>
                                          <p:attrName>ppt_x</p:attrName>
                                        </p:attrNameLst>
                                      </p:cBhvr>
                                      <p:tavLst>
                                        <p:tav tm="0">
                                          <p:val>
                                            <p:strVal val="ppt_x"/>
                                          </p:val>
                                        </p:tav>
                                        <p:tav tm="100000">
                                          <p:val>
                                            <p:strVal val="ppt_x"/>
                                          </p:val>
                                        </p:tav>
                                      </p:tavLst>
                                    </p:anim>
                                    <p:anim calcmode="lin" valueType="num">
                                      <p:cBhvr additive="base">
                                        <p:cTn id="183" dur="3000"/>
                                        <p:tgtEl>
                                          <p:spTgt spid="12"/>
                                        </p:tgtEl>
                                        <p:attrNameLst>
                                          <p:attrName>ppt_y</p:attrName>
                                        </p:attrNameLst>
                                      </p:cBhvr>
                                      <p:tavLst>
                                        <p:tav tm="0">
                                          <p:val>
                                            <p:strVal val="ppt_y"/>
                                          </p:val>
                                        </p:tav>
                                        <p:tav tm="100000">
                                          <p:val>
                                            <p:strVal val="1+ppt_h/2"/>
                                          </p:val>
                                        </p:tav>
                                      </p:tavLst>
                                    </p:anim>
                                    <p:set>
                                      <p:cBhvr>
                                        <p:cTn id="184" dur="1" fill="hold">
                                          <p:stCondLst>
                                            <p:cond delay="2999"/>
                                          </p:stCondLst>
                                        </p:cTn>
                                        <p:tgtEl>
                                          <p:spTgt spid="12"/>
                                        </p:tgtEl>
                                        <p:attrNameLst>
                                          <p:attrName>style.visibility</p:attrName>
                                        </p:attrNameLst>
                                      </p:cBhvr>
                                      <p:to>
                                        <p:strVal val="hidden"/>
                                      </p:to>
                                    </p:set>
                                  </p:childTnLst>
                                </p:cTn>
                              </p:par>
                              <p:par>
                                <p:cTn id="185" presetID="2" presetClass="exit" presetSubtype="4" fill="hold" nodeType="withEffect">
                                  <p:stCondLst>
                                    <p:cond delay="0"/>
                                  </p:stCondLst>
                                  <p:childTnLst>
                                    <p:anim calcmode="lin" valueType="num">
                                      <p:cBhvr additive="base">
                                        <p:cTn id="186" dur="3000"/>
                                        <p:tgtEl>
                                          <p:spTgt spid="13"/>
                                        </p:tgtEl>
                                        <p:attrNameLst>
                                          <p:attrName>ppt_x</p:attrName>
                                        </p:attrNameLst>
                                      </p:cBhvr>
                                      <p:tavLst>
                                        <p:tav tm="0">
                                          <p:val>
                                            <p:strVal val="ppt_x"/>
                                          </p:val>
                                        </p:tav>
                                        <p:tav tm="100000">
                                          <p:val>
                                            <p:strVal val="ppt_x"/>
                                          </p:val>
                                        </p:tav>
                                      </p:tavLst>
                                    </p:anim>
                                    <p:anim calcmode="lin" valueType="num">
                                      <p:cBhvr additive="base">
                                        <p:cTn id="187" dur="3000"/>
                                        <p:tgtEl>
                                          <p:spTgt spid="13"/>
                                        </p:tgtEl>
                                        <p:attrNameLst>
                                          <p:attrName>ppt_y</p:attrName>
                                        </p:attrNameLst>
                                      </p:cBhvr>
                                      <p:tavLst>
                                        <p:tav tm="0">
                                          <p:val>
                                            <p:strVal val="ppt_y"/>
                                          </p:val>
                                        </p:tav>
                                        <p:tav tm="100000">
                                          <p:val>
                                            <p:strVal val="1+ppt_h/2"/>
                                          </p:val>
                                        </p:tav>
                                      </p:tavLst>
                                    </p:anim>
                                    <p:set>
                                      <p:cBhvr>
                                        <p:cTn id="188" dur="1" fill="hold">
                                          <p:stCondLst>
                                            <p:cond delay="2999"/>
                                          </p:stCondLst>
                                        </p:cTn>
                                        <p:tgtEl>
                                          <p:spTgt spid="13"/>
                                        </p:tgtEl>
                                        <p:attrNameLst>
                                          <p:attrName>style.visibility</p:attrName>
                                        </p:attrNameLst>
                                      </p:cBhvr>
                                      <p:to>
                                        <p:strVal val="hidden"/>
                                      </p:to>
                                    </p:set>
                                  </p:childTnLst>
                                </p:cTn>
                              </p:par>
                              <p:par>
                                <p:cTn id="189" presetID="2" presetClass="exit" presetSubtype="4" fill="hold" nodeType="withEffect">
                                  <p:stCondLst>
                                    <p:cond delay="0"/>
                                  </p:stCondLst>
                                  <p:childTnLst>
                                    <p:anim calcmode="lin" valueType="num">
                                      <p:cBhvr additive="base">
                                        <p:cTn id="190" dur="3000"/>
                                        <p:tgtEl>
                                          <p:spTgt spid="14"/>
                                        </p:tgtEl>
                                        <p:attrNameLst>
                                          <p:attrName>ppt_x</p:attrName>
                                        </p:attrNameLst>
                                      </p:cBhvr>
                                      <p:tavLst>
                                        <p:tav tm="0">
                                          <p:val>
                                            <p:strVal val="ppt_x"/>
                                          </p:val>
                                        </p:tav>
                                        <p:tav tm="100000">
                                          <p:val>
                                            <p:strVal val="ppt_x"/>
                                          </p:val>
                                        </p:tav>
                                      </p:tavLst>
                                    </p:anim>
                                    <p:anim calcmode="lin" valueType="num">
                                      <p:cBhvr additive="base">
                                        <p:cTn id="191" dur="3000"/>
                                        <p:tgtEl>
                                          <p:spTgt spid="14"/>
                                        </p:tgtEl>
                                        <p:attrNameLst>
                                          <p:attrName>ppt_y</p:attrName>
                                        </p:attrNameLst>
                                      </p:cBhvr>
                                      <p:tavLst>
                                        <p:tav tm="0">
                                          <p:val>
                                            <p:strVal val="ppt_y"/>
                                          </p:val>
                                        </p:tav>
                                        <p:tav tm="100000">
                                          <p:val>
                                            <p:strVal val="1+ppt_h/2"/>
                                          </p:val>
                                        </p:tav>
                                      </p:tavLst>
                                    </p:anim>
                                    <p:set>
                                      <p:cBhvr>
                                        <p:cTn id="192" dur="1" fill="hold">
                                          <p:stCondLst>
                                            <p:cond delay="2999"/>
                                          </p:stCondLst>
                                        </p:cTn>
                                        <p:tgtEl>
                                          <p:spTgt spid="14"/>
                                        </p:tgtEl>
                                        <p:attrNameLst>
                                          <p:attrName>style.visibility</p:attrName>
                                        </p:attrNameLst>
                                      </p:cBhvr>
                                      <p:to>
                                        <p:strVal val="hidden"/>
                                      </p:to>
                                    </p:set>
                                  </p:childTnLst>
                                </p:cTn>
                              </p:par>
                              <p:par>
                                <p:cTn id="193" presetID="2" presetClass="exit" presetSubtype="4" fill="hold" nodeType="withEffect">
                                  <p:stCondLst>
                                    <p:cond delay="0"/>
                                  </p:stCondLst>
                                  <p:childTnLst>
                                    <p:anim calcmode="lin" valueType="num">
                                      <p:cBhvr additive="base">
                                        <p:cTn id="194" dur="3000"/>
                                        <p:tgtEl>
                                          <p:spTgt spid="15"/>
                                        </p:tgtEl>
                                        <p:attrNameLst>
                                          <p:attrName>ppt_x</p:attrName>
                                        </p:attrNameLst>
                                      </p:cBhvr>
                                      <p:tavLst>
                                        <p:tav tm="0">
                                          <p:val>
                                            <p:strVal val="ppt_x"/>
                                          </p:val>
                                        </p:tav>
                                        <p:tav tm="100000">
                                          <p:val>
                                            <p:strVal val="ppt_x"/>
                                          </p:val>
                                        </p:tav>
                                      </p:tavLst>
                                    </p:anim>
                                    <p:anim calcmode="lin" valueType="num">
                                      <p:cBhvr additive="base">
                                        <p:cTn id="195" dur="3000"/>
                                        <p:tgtEl>
                                          <p:spTgt spid="15"/>
                                        </p:tgtEl>
                                        <p:attrNameLst>
                                          <p:attrName>ppt_y</p:attrName>
                                        </p:attrNameLst>
                                      </p:cBhvr>
                                      <p:tavLst>
                                        <p:tav tm="0">
                                          <p:val>
                                            <p:strVal val="ppt_y"/>
                                          </p:val>
                                        </p:tav>
                                        <p:tav tm="100000">
                                          <p:val>
                                            <p:strVal val="1+ppt_h/2"/>
                                          </p:val>
                                        </p:tav>
                                      </p:tavLst>
                                    </p:anim>
                                    <p:set>
                                      <p:cBhvr>
                                        <p:cTn id="196" dur="1" fill="hold">
                                          <p:stCondLst>
                                            <p:cond delay="2999"/>
                                          </p:stCondLst>
                                        </p:cTn>
                                        <p:tgtEl>
                                          <p:spTgt spid="15"/>
                                        </p:tgtEl>
                                        <p:attrNameLst>
                                          <p:attrName>style.visibility</p:attrName>
                                        </p:attrNameLst>
                                      </p:cBhvr>
                                      <p:to>
                                        <p:strVal val="hidden"/>
                                      </p:to>
                                    </p:set>
                                  </p:childTnLst>
                                </p:cTn>
                              </p:par>
                              <p:par>
                                <p:cTn id="197" presetID="2" presetClass="exit" presetSubtype="4" fill="hold" nodeType="withEffect">
                                  <p:stCondLst>
                                    <p:cond delay="0"/>
                                  </p:stCondLst>
                                  <p:childTnLst>
                                    <p:anim calcmode="lin" valueType="num">
                                      <p:cBhvr additive="base">
                                        <p:cTn id="198" dur="3000"/>
                                        <p:tgtEl>
                                          <p:spTgt spid="16"/>
                                        </p:tgtEl>
                                        <p:attrNameLst>
                                          <p:attrName>ppt_x</p:attrName>
                                        </p:attrNameLst>
                                      </p:cBhvr>
                                      <p:tavLst>
                                        <p:tav tm="0">
                                          <p:val>
                                            <p:strVal val="ppt_x"/>
                                          </p:val>
                                        </p:tav>
                                        <p:tav tm="100000">
                                          <p:val>
                                            <p:strVal val="ppt_x"/>
                                          </p:val>
                                        </p:tav>
                                      </p:tavLst>
                                    </p:anim>
                                    <p:anim calcmode="lin" valueType="num">
                                      <p:cBhvr additive="base">
                                        <p:cTn id="199" dur="3000"/>
                                        <p:tgtEl>
                                          <p:spTgt spid="16"/>
                                        </p:tgtEl>
                                        <p:attrNameLst>
                                          <p:attrName>ppt_y</p:attrName>
                                        </p:attrNameLst>
                                      </p:cBhvr>
                                      <p:tavLst>
                                        <p:tav tm="0">
                                          <p:val>
                                            <p:strVal val="ppt_y"/>
                                          </p:val>
                                        </p:tav>
                                        <p:tav tm="100000">
                                          <p:val>
                                            <p:strVal val="1+ppt_h/2"/>
                                          </p:val>
                                        </p:tav>
                                      </p:tavLst>
                                    </p:anim>
                                    <p:set>
                                      <p:cBhvr>
                                        <p:cTn id="200" dur="1" fill="hold">
                                          <p:stCondLst>
                                            <p:cond delay="2999"/>
                                          </p:stCondLst>
                                        </p:cTn>
                                        <p:tgtEl>
                                          <p:spTgt spid="16"/>
                                        </p:tgtEl>
                                        <p:attrNameLst>
                                          <p:attrName>style.visibility</p:attrName>
                                        </p:attrNameLst>
                                      </p:cBhvr>
                                      <p:to>
                                        <p:strVal val="hidden"/>
                                      </p:to>
                                    </p:set>
                                  </p:childTnLst>
                                </p:cTn>
                              </p:par>
                              <p:par>
                                <p:cTn id="201" presetID="2" presetClass="exit" presetSubtype="4" fill="hold" nodeType="withEffect">
                                  <p:stCondLst>
                                    <p:cond delay="0"/>
                                  </p:stCondLst>
                                  <p:childTnLst>
                                    <p:anim calcmode="lin" valueType="num">
                                      <p:cBhvr additive="base">
                                        <p:cTn id="202" dur="3000"/>
                                        <p:tgtEl>
                                          <p:spTgt spid="17"/>
                                        </p:tgtEl>
                                        <p:attrNameLst>
                                          <p:attrName>ppt_x</p:attrName>
                                        </p:attrNameLst>
                                      </p:cBhvr>
                                      <p:tavLst>
                                        <p:tav tm="0">
                                          <p:val>
                                            <p:strVal val="ppt_x"/>
                                          </p:val>
                                        </p:tav>
                                        <p:tav tm="100000">
                                          <p:val>
                                            <p:strVal val="ppt_x"/>
                                          </p:val>
                                        </p:tav>
                                      </p:tavLst>
                                    </p:anim>
                                    <p:anim calcmode="lin" valueType="num">
                                      <p:cBhvr additive="base">
                                        <p:cTn id="203" dur="3000"/>
                                        <p:tgtEl>
                                          <p:spTgt spid="17"/>
                                        </p:tgtEl>
                                        <p:attrNameLst>
                                          <p:attrName>ppt_y</p:attrName>
                                        </p:attrNameLst>
                                      </p:cBhvr>
                                      <p:tavLst>
                                        <p:tav tm="0">
                                          <p:val>
                                            <p:strVal val="ppt_y"/>
                                          </p:val>
                                        </p:tav>
                                        <p:tav tm="100000">
                                          <p:val>
                                            <p:strVal val="1+ppt_h/2"/>
                                          </p:val>
                                        </p:tav>
                                      </p:tavLst>
                                    </p:anim>
                                    <p:set>
                                      <p:cBhvr>
                                        <p:cTn id="204" dur="1" fill="hold">
                                          <p:stCondLst>
                                            <p:cond delay="2999"/>
                                          </p:stCondLst>
                                        </p:cTn>
                                        <p:tgtEl>
                                          <p:spTgt spid="17"/>
                                        </p:tgtEl>
                                        <p:attrNameLst>
                                          <p:attrName>style.visibility</p:attrName>
                                        </p:attrNameLst>
                                      </p:cBhvr>
                                      <p:to>
                                        <p:strVal val="hidden"/>
                                      </p:to>
                                    </p:set>
                                  </p:childTnLst>
                                </p:cTn>
                              </p:par>
                              <p:par>
                                <p:cTn id="205" presetID="2" presetClass="exit" presetSubtype="4" fill="hold" nodeType="withEffect">
                                  <p:stCondLst>
                                    <p:cond delay="0"/>
                                  </p:stCondLst>
                                  <p:childTnLst>
                                    <p:anim calcmode="lin" valueType="num">
                                      <p:cBhvr additive="base">
                                        <p:cTn id="206" dur="3000"/>
                                        <p:tgtEl>
                                          <p:spTgt spid="18"/>
                                        </p:tgtEl>
                                        <p:attrNameLst>
                                          <p:attrName>ppt_x</p:attrName>
                                        </p:attrNameLst>
                                      </p:cBhvr>
                                      <p:tavLst>
                                        <p:tav tm="0">
                                          <p:val>
                                            <p:strVal val="ppt_x"/>
                                          </p:val>
                                        </p:tav>
                                        <p:tav tm="100000">
                                          <p:val>
                                            <p:strVal val="ppt_x"/>
                                          </p:val>
                                        </p:tav>
                                      </p:tavLst>
                                    </p:anim>
                                    <p:anim calcmode="lin" valueType="num">
                                      <p:cBhvr additive="base">
                                        <p:cTn id="207" dur="3000"/>
                                        <p:tgtEl>
                                          <p:spTgt spid="18"/>
                                        </p:tgtEl>
                                        <p:attrNameLst>
                                          <p:attrName>ppt_y</p:attrName>
                                        </p:attrNameLst>
                                      </p:cBhvr>
                                      <p:tavLst>
                                        <p:tav tm="0">
                                          <p:val>
                                            <p:strVal val="ppt_y"/>
                                          </p:val>
                                        </p:tav>
                                        <p:tav tm="100000">
                                          <p:val>
                                            <p:strVal val="1+ppt_h/2"/>
                                          </p:val>
                                        </p:tav>
                                      </p:tavLst>
                                    </p:anim>
                                    <p:set>
                                      <p:cBhvr>
                                        <p:cTn id="208" dur="1" fill="hold">
                                          <p:stCondLst>
                                            <p:cond delay="2999"/>
                                          </p:stCondLst>
                                        </p:cTn>
                                        <p:tgtEl>
                                          <p:spTgt spid="18"/>
                                        </p:tgtEl>
                                        <p:attrNameLst>
                                          <p:attrName>style.visibility</p:attrName>
                                        </p:attrNameLst>
                                      </p:cBhvr>
                                      <p:to>
                                        <p:strVal val="hidden"/>
                                      </p:to>
                                    </p:set>
                                  </p:childTnLst>
                                </p:cTn>
                              </p:par>
                              <p:par>
                                <p:cTn id="209" presetID="2" presetClass="exit" presetSubtype="4" fill="hold" nodeType="withEffect">
                                  <p:stCondLst>
                                    <p:cond delay="0"/>
                                  </p:stCondLst>
                                  <p:childTnLst>
                                    <p:anim calcmode="lin" valueType="num">
                                      <p:cBhvr additive="base">
                                        <p:cTn id="210" dur="3000"/>
                                        <p:tgtEl>
                                          <p:spTgt spid="19"/>
                                        </p:tgtEl>
                                        <p:attrNameLst>
                                          <p:attrName>ppt_x</p:attrName>
                                        </p:attrNameLst>
                                      </p:cBhvr>
                                      <p:tavLst>
                                        <p:tav tm="0">
                                          <p:val>
                                            <p:strVal val="ppt_x"/>
                                          </p:val>
                                        </p:tav>
                                        <p:tav tm="100000">
                                          <p:val>
                                            <p:strVal val="ppt_x"/>
                                          </p:val>
                                        </p:tav>
                                      </p:tavLst>
                                    </p:anim>
                                    <p:anim calcmode="lin" valueType="num">
                                      <p:cBhvr additive="base">
                                        <p:cTn id="211" dur="3000"/>
                                        <p:tgtEl>
                                          <p:spTgt spid="19"/>
                                        </p:tgtEl>
                                        <p:attrNameLst>
                                          <p:attrName>ppt_y</p:attrName>
                                        </p:attrNameLst>
                                      </p:cBhvr>
                                      <p:tavLst>
                                        <p:tav tm="0">
                                          <p:val>
                                            <p:strVal val="ppt_y"/>
                                          </p:val>
                                        </p:tav>
                                        <p:tav tm="100000">
                                          <p:val>
                                            <p:strVal val="1+ppt_h/2"/>
                                          </p:val>
                                        </p:tav>
                                      </p:tavLst>
                                    </p:anim>
                                    <p:set>
                                      <p:cBhvr>
                                        <p:cTn id="212" dur="1" fill="hold">
                                          <p:stCondLst>
                                            <p:cond delay="2999"/>
                                          </p:stCondLst>
                                        </p:cTn>
                                        <p:tgtEl>
                                          <p:spTgt spid="19"/>
                                        </p:tgtEl>
                                        <p:attrNameLst>
                                          <p:attrName>style.visibility</p:attrName>
                                        </p:attrNameLst>
                                      </p:cBhvr>
                                      <p:to>
                                        <p:strVal val="hidden"/>
                                      </p:to>
                                    </p:set>
                                  </p:childTnLst>
                                </p:cTn>
                              </p:par>
                              <p:par>
                                <p:cTn id="213" presetID="2" presetClass="exit" presetSubtype="4" fill="hold" nodeType="withEffect">
                                  <p:stCondLst>
                                    <p:cond delay="0"/>
                                  </p:stCondLst>
                                  <p:childTnLst>
                                    <p:anim calcmode="lin" valueType="num">
                                      <p:cBhvr additive="base">
                                        <p:cTn id="214" dur="3000"/>
                                        <p:tgtEl>
                                          <p:spTgt spid="20"/>
                                        </p:tgtEl>
                                        <p:attrNameLst>
                                          <p:attrName>ppt_x</p:attrName>
                                        </p:attrNameLst>
                                      </p:cBhvr>
                                      <p:tavLst>
                                        <p:tav tm="0">
                                          <p:val>
                                            <p:strVal val="ppt_x"/>
                                          </p:val>
                                        </p:tav>
                                        <p:tav tm="100000">
                                          <p:val>
                                            <p:strVal val="ppt_x"/>
                                          </p:val>
                                        </p:tav>
                                      </p:tavLst>
                                    </p:anim>
                                    <p:anim calcmode="lin" valueType="num">
                                      <p:cBhvr additive="base">
                                        <p:cTn id="215" dur="3000"/>
                                        <p:tgtEl>
                                          <p:spTgt spid="20"/>
                                        </p:tgtEl>
                                        <p:attrNameLst>
                                          <p:attrName>ppt_y</p:attrName>
                                        </p:attrNameLst>
                                      </p:cBhvr>
                                      <p:tavLst>
                                        <p:tav tm="0">
                                          <p:val>
                                            <p:strVal val="ppt_y"/>
                                          </p:val>
                                        </p:tav>
                                        <p:tav tm="100000">
                                          <p:val>
                                            <p:strVal val="1+ppt_h/2"/>
                                          </p:val>
                                        </p:tav>
                                      </p:tavLst>
                                    </p:anim>
                                    <p:set>
                                      <p:cBhvr>
                                        <p:cTn id="216" dur="1" fill="hold">
                                          <p:stCondLst>
                                            <p:cond delay="2999"/>
                                          </p:stCondLst>
                                        </p:cTn>
                                        <p:tgtEl>
                                          <p:spTgt spid="20"/>
                                        </p:tgtEl>
                                        <p:attrNameLst>
                                          <p:attrName>style.visibility</p:attrName>
                                        </p:attrNameLst>
                                      </p:cBhvr>
                                      <p:to>
                                        <p:strVal val="hidden"/>
                                      </p:to>
                                    </p:set>
                                  </p:childTnLst>
                                </p:cTn>
                              </p:par>
                              <p:par>
                                <p:cTn id="217" presetID="2" presetClass="exit" presetSubtype="4" fill="hold" nodeType="withEffect">
                                  <p:stCondLst>
                                    <p:cond delay="0"/>
                                  </p:stCondLst>
                                  <p:childTnLst>
                                    <p:anim calcmode="lin" valueType="num">
                                      <p:cBhvr additive="base">
                                        <p:cTn id="218" dur="3000"/>
                                        <p:tgtEl>
                                          <p:spTgt spid="21"/>
                                        </p:tgtEl>
                                        <p:attrNameLst>
                                          <p:attrName>ppt_x</p:attrName>
                                        </p:attrNameLst>
                                      </p:cBhvr>
                                      <p:tavLst>
                                        <p:tav tm="0">
                                          <p:val>
                                            <p:strVal val="ppt_x"/>
                                          </p:val>
                                        </p:tav>
                                        <p:tav tm="100000">
                                          <p:val>
                                            <p:strVal val="ppt_x"/>
                                          </p:val>
                                        </p:tav>
                                      </p:tavLst>
                                    </p:anim>
                                    <p:anim calcmode="lin" valueType="num">
                                      <p:cBhvr additive="base">
                                        <p:cTn id="219" dur="3000"/>
                                        <p:tgtEl>
                                          <p:spTgt spid="21"/>
                                        </p:tgtEl>
                                        <p:attrNameLst>
                                          <p:attrName>ppt_y</p:attrName>
                                        </p:attrNameLst>
                                      </p:cBhvr>
                                      <p:tavLst>
                                        <p:tav tm="0">
                                          <p:val>
                                            <p:strVal val="ppt_y"/>
                                          </p:val>
                                        </p:tav>
                                        <p:tav tm="100000">
                                          <p:val>
                                            <p:strVal val="1+ppt_h/2"/>
                                          </p:val>
                                        </p:tav>
                                      </p:tavLst>
                                    </p:anim>
                                    <p:set>
                                      <p:cBhvr>
                                        <p:cTn id="220" dur="1" fill="hold">
                                          <p:stCondLst>
                                            <p:cond delay="2999"/>
                                          </p:stCondLst>
                                        </p:cTn>
                                        <p:tgtEl>
                                          <p:spTgt spid="21"/>
                                        </p:tgtEl>
                                        <p:attrNameLst>
                                          <p:attrName>style.visibility</p:attrName>
                                        </p:attrNameLst>
                                      </p:cBhvr>
                                      <p:to>
                                        <p:strVal val="hidden"/>
                                      </p:to>
                                    </p:set>
                                  </p:childTnLst>
                                </p:cTn>
                              </p:par>
                              <p:par>
                                <p:cTn id="221" presetID="2" presetClass="exit" presetSubtype="4" fill="hold" nodeType="withEffect">
                                  <p:stCondLst>
                                    <p:cond delay="0"/>
                                  </p:stCondLst>
                                  <p:childTnLst>
                                    <p:anim calcmode="lin" valueType="num">
                                      <p:cBhvr additive="base">
                                        <p:cTn id="222" dur="3000"/>
                                        <p:tgtEl>
                                          <p:spTgt spid="22"/>
                                        </p:tgtEl>
                                        <p:attrNameLst>
                                          <p:attrName>ppt_x</p:attrName>
                                        </p:attrNameLst>
                                      </p:cBhvr>
                                      <p:tavLst>
                                        <p:tav tm="0">
                                          <p:val>
                                            <p:strVal val="ppt_x"/>
                                          </p:val>
                                        </p:tav>
                                        <p:tav tm="100000">
                                          <p:val>
                                            <p:strVal val="ppt_x"/>
                                          </p:val>
                                        </p:tav>
                                      </p:tavLst>
                                    </p:anim>
                                    <p:anim calcmode="lin" valueType="num">
                                      <p:cBhvr additive="base">
                                        <p:cTn id="223" dur="3000"/>
                                        <p:tgtEl>
                                          <p:spTgt spid="22"/>
                                        </p:tgtEl>
                                        <p:attrNameLst>
                                          <p:attrName>ppt_y</p:attrName>
                                        </p:attrNameLst>
                                      </p:cBhvr>
                                      <p:tavLst>
                                        <p:tav tm="0">
                                          <p:val>
                                            <p:strVal val="ppt_y"/>
                                          </p:val>
                                        </p:tav>
                                        <p:tav tm="100000">
                                          <p:val>
                                            <p:strVal val="1+ppt_h/2"/>
                                          </p:val>
                                        </p:tav>
                                      </p:tavLst>
                                    </p:anim>
                                    <p:set>
                                      <p:cBhvr>
                                        <p:cTn id="224" dur="1" fill="hold">
                                          <p:stCondLst>
                                            <p:cond delay="2999"/>
                                          </p:stCondLst>
                                        </p:cTn>
                                        <p:tgtEl>
                                          <p:spTgt spid="22"/>
                                        </p:tgtEl>
                                        <p:attrNameLst>
                                          <p:attrName>style.visibility</p:attrName>
                                        </p:attrNameLst>
                                      </p:cBhvr>
                                      <p:to>
                                        <p:strVal val="hidden"/>
                                      </p:to>
                                    </p:set>
                                  </p:childTnLst>
                                </p:cTn>
                              </p:par>
                              <p:par>
                                <p:cTn id="225" presetID="2" presetClass="exit" presetSubtype="4" fill="hold" nodeType="withEffect">
                                  <p:stCondLst>
                                    <p:cond delay="0"/>
                                  </p:stCondLst>
                                  <p:childTnLst>
                                    <p:anim calcmode="lin" valueType="num">
                                      <p:cBhvr additive="base">
                                        <p:cTn id="226" dur="3000"/>
                                        <p:tgtEl>
                                          <p:spTgt spid="23"/>
                                        </p:tgtEl>
                                        <p:attrNameLst>
                                          <p:attrName>ppt_x</p:attrName>
                                        </p:attrNameLst>
                                      </p:cBhvr>
                                      <p:tavLst>
                                        <p:tav tm="0">
                                          <p:val>
                                            <p:strVal val="ppt_x"/>
                                          </p:val>
                                        </p:tav>
                                        <p:tav tm="100000">
                                          <p:val>
                                            <p:strVal val="ppt_x"/>
                                          </p:val>
                                        </p:tav>
                                      </p:tavLst>
                                    </p:anim>
                                    <p:anim calcmode="lin" valueType="num">
                                      <p:cBhvr additive="base">
                                        <p:cTn id="227" dur="3000"/>
                                        <p:tgtEl>
                                          <p:spTgt spid="23"/>
                                        </p:tgtEl>
                                        <p:attrNameLst>
                                          <p:attrName>ppt_y</p:attrName>
                                        </p:attrNameLst>
                                      </p:cBhvr>
                                      <p:tavLst>
                                        <p:tav tm="0">
                                          <p:val>
                                            <p:strVal val="ppt_y"/>
                                          </p:val>
                                        </p:tav>
                                        <p:tav tm="100000">
                                          <p:val>
                                            <p:strVal val="1+ppt_h/2"/>
                                          </p:val>
                                        </p:tav>
                                      </p:tavLst>
                                    </p:anim>
                                    <p:set>
                                      <p:cBhvr>
                                        <p:cTn id="228" dur="1" fill="hold">
                                          <p:stCondLst>
                                            <p:cond delay="2999"/>
                                          </p:stCondLst>
                                        </p:cTn>
                                        <p:tgtEl>
                                          <p:spTgt spid="23"/>
                                        </p:tgtEl>
                                        <p:attrNameLst>
                                          <p:attrName>style.visibility</p:attrName>
                                        </p:attrNameLst>
                                      </p:cBhvr>
                                      <p:to>
                                        <p:strVal val="hidden"/>
                                      </p:to>
                                    </p:set>
                                  </p:childTnLst>
                                </p:cTn>
                              </p:par>
                              <p:par>
                                <p:cTn id="229" presetID="2" presetClass="exit" presetSubtype="4" fill="hold" nodeType="withEffect">
                                  <p:stCondLst>
                                    <p:cond delay="0"/>
                                  </p:stCondLst>
                                  <p:childTnLst>
                                    <p:anim calcmode="lin" valueType="num">
                                      <p:cBhvr additive="base">
                                        <p:cTn id="230" dur="3000"/>
                                        <p:tgtEl>
                                          <p:spTgt spid="24"/>
                                        </p:tgtEl>
                                        <p:attrNameLst>
                                          <p:attrName>ppt_x</p:attrName>
                                        </p:attrNameLst>
                                      </p:cBhvr>
                                      <p:tavLst>
                                        <p:tav tm="0">
                                          <p:val>
                                            <p:strVal val="ppt_x"/>
                                          </p:val>
                                        </p:tav>
                                        <p:tav tm="100000">
                                          <p:val>
                                            <p:strVal val="ppt_x"/>
                                          </p:val>
                                        </p:tav>
                                      </p:tavLst>
                                    </p:anim>
                                    <p:anim calcmode="lin" valueType="num">
                                      <p:cBhvr additive="base">
                                        <p:cTn id="231" dur="3000"/>
                                        <p:tgtEl>
                                          <p:spTgt spid="24"/>
                                        </p:tgtEl>
                                        <p:attrNameLst>
                                          <p:attrName>ppt_y</p:attrName>
                                        </p:attrNameLst>
                                      </p:cBhvr>
                                      <p:tavLst>
                                        <p:tav tm="0">
                                          <p:val>
                                            <p:strVal val="ppt_y"/>
                                          </p:val>
                                        </p:tav>
                                        <p:tav tm="100000">
                                          <p:val>
                                            <p:strVal val="1+ppt_h/2"/>
                                          </p:val>
                                        </p:tav>
                                      </p:tavLst>
                                    </p:anim>
                                    <p:set>
                                      <p:cBhvr>
                                        <p:cTn id="232" dur="1" fill="hold">
                                          <p:stCondLst>
                                            <p:cond delay="2999"/>
                                          </p:stCondLst>
                                        </p:cTn>
                                        <p:tgtEl>
                                          <p:spTgt spid="24"/>
                                        </p:tgtEl>
                                        <p:attrNameLst>
                                          <p:attrName>style.visibility</p:attrName>
                                        </p:attrNameLst>
                                      </p:cBhvr>
                                      <p:to>
                                        <p:strVal val="hidden"/>
                                      </p:to>
                                    </p:set>
                                  </p:childTnLst>
                                </p:cTn>
                              </p:par>
                              <p:par>
                                <p:cTn id="233" presetID="2" presetClass="exit" presetSubtype="4" fill="hold" nodeType="withEffect">
                                  <p:stCondLst>
                                    <p:cond delay="0"/>
                                  </p:stCondLst>
                                  <p:childTnLst>
                                    <p:anim calcmode="lin" valueType="num">
                                      <p:cBhvr additive="base">
                                        <p:cTn id="234" dur="3000"/>
                                        <p:tgtEl>
                                          <p:spTgt spid="25"/>
                                        </p:tgtEl>
                                        <p:attrNameLst>
                                          <p:attrName>ppt_x</p:attrName>
                                        </p:attrNameLst>
                                      </p:cBhvr>
                                      <p:tavLst>
                                        <p:tav tm="0">
                                          <p:val>
                                            <p:strVal val="ppt_x"/>
                                          </p:val>
                                        </p:tav>
                                        <p:tav tm="100000">
                                          <p:val>
                                            <p:strVal val="ppt_x"/>
                                          </p:val>
                                        </p:tav>
                                      </p:tavLst>
                                    </p:anim>
                                    <p:anim calcmode="lin" valueType="num">
                                      <p:cBhvr additive="base">
                                        <p:cTn id="235" dur="3000"/>
                                        <p:tgtEl>
                                          <p:spTgt spid="25"/>
                                        </p:tgtEl>
                                        <p:attrNameLst>
                                          <p:attrName>ppt_y</p:attrName>
                                        </p:attrNameLst>
                                      </p:cBhvr>
                                      <p:tavLst>
                                        <p:tav tm="0">
                                          <p:val>
                                            <p:strVal val="ppt_y"/>
                                          </p:val>
                                        </p:tav>
                                        <p:tav tm="100000">
                                          <p:val>
                                            <p:strVal val="1+ppt_h/2"/>
                                          </p:val>
                                        </p:tav>
                                      </p:tavLst>
                                    </p:anim>
                                    <p:set>
                                      <p:cBhvr>
                                        <p:cTn id="236" dur="1" fill="hold">
                                          <p:stCondLst>
                                            <p:cond delay="2999"/>
                                          </p:stCondLst>
                                        </p:cTn>
                                        <p:tgtEl>
                                          <p:spTgt spid="25"/>
                                        </p:tgtEl>
                                        <p:attrNameLst>
                                          <p:attrName>style.visibility</p:attrName>
                                        </p:attrNameLst>
                                      </p:cBhvr>
                                      <p:to>
                                        <p:strVal val="hidden"/>
                                      </p:to>
                                    </p:set>
                                  </p:childTnLst>
                                </p:cTn>
                              </p:par>
                              <p:par>
                                <p:cTn id="237" presetID="2" presetClass="exit" presetSubtype="4" fill="hold" nodeType="withEffect">
                                  <p:stCondLst>
                                    <p:cond delay="0"/>
                                  </p:stCondLst>
                                  <p:childTnLst>
                                    <p:anim calcmode="lin" valueType="num">
                                      <p:cBhvr additive="base">
                                        <p:cTn id="238" dur="3000"/>
                                        <p:tgtEl>
                                          <p:spTgt spid="26"/>
                                        </p:tgtEl>
                                        <p:attrNameLst>
                                          <p:attrName>ppt_x</p:attrName>
                                        </p:attrNameLst>
                                      </p:cBhvr>
                                      <p:tavLst>
                                        <p:tav tm="0">
                                          <p:val>
                                            <p:strVal val="ppt_x"/>
                                          </p:val>
                                        </p:tav>
                                        <p:tav tm="100000">
                                          <p:val>
                                            <p:strVal val="ppt_x"/>
                                          </p:val>
                                        </p:tav>
                                      </p:tavLst>
                                    </p:anim>
                                    <p:anim calcmode="lin" valueType="num">
                                      <p:cBhvr additive="base">
                                        <p:cTn id="239" dur="3000"/>
                                        <p:tgtEl>
                                          <p:spTgt spid="26"/>
                                        </p:tgtEl>
                                        <p:attrNameLst>
                                          <p:attrName>ppt_y</p:attrName>
                                        </p:attrNameLst>
                                      </p:cBhvr>
                                      <p:tavLst>
                                        <p:tav tm="0">
                                          <p:val>
                                            <p:strVal val="ppt_y"/>
                                          </p:val>
                                        </p:tav>
                                        <p:tav tm="100000">
                                          <p:val>
                                            <p:strVal val="1+ppt_h/2"/>
                                          </p:val>
                                        </p:tav>
                                      </p:tavLst>
                                    </p:anim>
                                    <p:set>
                                      <p:cBhvr>
                                        <p:cTn id="240" dur="1" fill="hold">
                                          <p:stCondLst>
                                            <p:cond delay="2999"/>
                                          </p:stCondLst>
                                        </p:cTn>
                                        <p:tgtEl>
                                          <p:spTgt spid="26"/>
                                        </p:tgtEl>
                                        <p:attrNameLst>
                                          <p:attrName>style.visibility</p:attrName>
                                        </p:attrNameLst>
                                      </p:cBhvr>
                                      <p:to>
                                        <p:strVal val="hidden"/>
                                      </p:to>
                                    </p:set>
                                  </p:childTnLst>
                                </p:cTn>
                              </p:par>
                              <p:par>
                                <p:cTn id="241" presetID="2" presetClass="exit" presetSubtype="4" fill="hold" nodeType="withEffect">
                                  <p:stCondLst>
                                    <p:cond delay="0"/>
                                  </p:stCondLst>
                                  <p:childTnLst>
                                    <p:anim calcmode="lin" valueType="num">
                                      <p:cBhvr additive="base">
                                        <p:cTn id="242" dur="3000"/>
                                        <p:tgtEl>
                                          <p:spTgt spid="27"/>
                                        </p:tgtEl>
                                        <p:attrNameLst>
                                          <p:attrName>ppt_x</p:attrName>
                                        </p:attrNameLst>
                                      </p:cBhvr>
                                      <p:tavLst>
                                        <p:tav tm="0">
                                          <p:val>
                                            <p:strVal val="ppt_x"/>
                                          </p:val>
                                        </p:tav>
                                        <p:tav tm="100000">
                                          <p:val>
                                            <p:strVal val="ppt_x"/>
                                          </p:val>
                                        </p:tav>
                                      </p:tavLst>
                                    </p:anim>
                                    <p:anim calcmode="lin" valueType="num">
                                      <p:cBhvr additive="base">
                                        <p:cTn id="243" dur="3000"/>
                                        <p:tgtEl>
                                          <p:spTgt spid="27"/>
                                        </p:tgtEl>
                                        <p:attrNameLst>
                                          <p:attrName>ppt_y</p:attrName>
                                        </p:attrNameLst>
                                      </p:cBhvr>
                                      <p:tavLst>
                                        <p:tav tm="0">
                                          <p:val>
                                            <p:strVal val="ppt_y"/>
                                          </p:val>
                                        </p:tav>
                                        <p:tav tm="100000">
                                          <p:val>
                                            <p:strVal val="1+ppt_h/2"/>
                                          </p:val>
                                        </p:tav>
                                      </p:tavLst>
                                    </p:anim>
                                    <p:set>
                                      <p:cBhvr>
                                        <p:cTn id="244" dur="1" fill="hold">
                                          <p:stCondLst>
                                            <p:cond delay="2999"/>
                                          </p:stCondLst>
                                        </p:cTn>
                                        <p:tgtEl>
                                          <p:spTgt spid="27"/>
                                        </p:tgtEl>
                                        <p:attrNameLst>
                                          <p:attrName>style.visibility</p:attrName>
                                        </p:attrNameLst>
                                      </p:cBhvr>
                                      <p:to>
                                        <p:strVal val="hidden"/>
                                      </p:to>
                                    </p:set>
                                  </p:childTnLst>
                                </p:cTn>
                              </p:par>
                              <p:par>
                                <p:cTn id="245" presetID="2" presetClass="exit" presetSubtype="4" fill="hold" nodeType="withEffect">
                                  <p:stCondLst>
                                    <p:cond delay="0"/>
                                  </p:stCondLst>
                                  <p:childTnLst>
                                    <p:anim calcmode="lin" valueType="num">
                                      <p:cBhvr additive="base">
                                        <p:cTn id="246" dur="3000"/>
                                        <p:tgtEl>
                                          <p:spTgt spid="28"/>
                                        </p:tgtEl>
                                        <p:attrNameLst>
                                          <p:attrName>ppt_x</p:attrName>
                                        </p:attrNameLst>
                                      </p:cBhvr>
                                      <p:tavLst>
                                        <p:tav tm="0">
                                          <p:val>
                                            <p:strVal val="ppt_x"/>
                                          </p:val>
                                        </p:tav>
                                        <p:tav tm="100000">
                                          <p:val>
                                            <p:strVal val="ppt_x"/>
                                          </p:val>
                                        </p:tav>
                                      </p:tavLst>
                                    </p:anim>
                                    <p:anim calcmode="lin" valueType="num">
                                      <p:cBhvr additive="base">
                                        <p:cTn id="247" dur="3000"/>
                                        <p:tgtEl>
                                          <p:spTgt spid="28"/>
                                        </p:tgtEl>
                                        <p:attrNameLst>
                                          <p:attrName>ppt_y</p:attrName>
                                        </p:attrNameLst>
                                      </p:cBhvr>
                                      <p:tavLst>
                                        <p:tav tm="0">
                                          <p:val>
                                            <p:strVal val="ppt_y"/>
                                          </p:val>
                                        </p:tav>
                                        <p:tav tm="100000">
                                          <p:val>
                                            <p:strVal val="1+ppt_h/2"/>
                                          </p:val>
                                        </p:tav>
                                      </p:tavLst>
                                    </p:anim>
                                    <p:set>
                                      <p:cBhvr>
                                        <p:cTn id="248" dur="1" fill="hold">
                                          <p:stCondLst>
                                            <p:cond delay="2999"/>
                                          </p:stCondLst>
                                        </p:cTn>
                                        <p:tgtEl>
                                          <p:spTgt spid="28"/>
                                        </p:tgtEl>
                                        <p:attrNameLst>
                                          <p:attrName>style.visibility</p:attrName>
                                        </p:attrNameLst>
                                      </p:cBhvr>
                                      <p:to>
                                        <p:strVal val="hidden"/>
                                      </p:to>
                                    </p:set>
                                  </p:childTnLst>
                                </p:cTn>
                              </p:par>
                              <p:par>
                                <p:cTn id="249" presetID="8" presetClass="emph" presetSubtype="0" fill="hold" nodeType="withEffect">
                                  <p:stCondLst>
                                    <p:cond delay="0"/>
                                  </p:stCondLst>
                                  <p:childTnLst>
                                    <p:animRot by="21600000">
                                      <p:cBhvr>
                                        <p:cTn id="250" dur="3000" fill="hold"/>
                                        <p:tgtEl>
                                          <p:spTgt spid="5"/>
                                        </p:tgtEl>
                                        <p:attrNameLst>
                                          <p:attrName>r</p:attrName>
                                        </p:attrNameLst>
                                      </p:cBhvr>
                                    </p:animRot>
                                  </p:childTnLst>
                                </p:cTn>
                              </p:par>
                              <p:par>
                                <p:cTn id="251" presetID="8" presetClass="emph" presetSubtype="0" fill="hold" nodeType="withEffect">
                                  <p:stCondLst>
                                    <p:cond delay="0"/>
                                  </p:stCondLst>
                                  <p:childTnLst>
                                    <p:animRot by="21600000">
                                      <p:cBhvr>
                                        <p:cTn id="252" dur="3000" fill="hold"/>
                                        <p:tgtEl>
                                          <p:spTgt spid="7"/>
                                        </p:tgtEl>
                                        <p:attrNameLst>
                                          <p:attrName>r</p:attrName>
                                        </p:attrNameLst>
                                      </p:cBhvr>
                                    </p:animRot>
                                  </p:childTnLst>
                                </p:cTn>
                              </p:par>
                              <p:par>
                                <p:cTn id="253" presetID="8" presetClass="emph" presetSubtype="0" fill="hold" nodeType="withEffect">
                                  <p:stCondLst>
                                    <p:cond delay="0"/>
                                  </p:stCondLst>
                                  <p:childTnLst>
                                    <p:animRot by="21600000">
                                      <p:cBhvr>
                                        <p:cTn id="254" dur="3000" fill="hold"/>
                                        <p:tgtEl>
                                          <p:spTgt spid="9"/>
                                        </p:tgtEl>
                                        <p:attrNameLst>
                                          <p:attrName>r</p:attrName>
                                        </p:attrNameLst>
                                      </p:cBhvr>
                                    </p:animRot>
                                  </p:childTnLst>
                                </p:cTn>
                              </p:par>
                              <p:par>
                                <p:cTn id="255" presetID="8" presetClass="emph" presetSubtype="0" fill="hold" nodeType="withEffect">
                                  <p:stCondLst>
                                    <p:cond delay="0"/>
                                  </p:stCondLst>
                                  <p:childTnLst>
                                    <p:animRot by="21600000">
                                      <p:cBhvr>
                                        <p:cTn id="256" dur="3000" fill="hold"/>
                                        <p:tgtEl>
                                          <p:spTgt spid="11"/>
                                        </p:tgtEl>
                                        <p:attrNameLst>
                                          <p:attrName>r</p:attrName>
                                        </p:attrNameLst>
                                      </p:cBhvr>
                                    </p:animRot>
                                  </p:childTnLst>
                                </p:cTn>
                              </p:par>
                              <p:par>
                                <p:cTn id="257" presetID="8" presetClass="emph" presetSubtype="0" fill="hold" nodeType="withEffect">
                                  <p:stCondLst>
                                    <p:cond delay="0"/>
                                  </p:stCondLst>
                                  <p:childTnLst>
                                    <p:animRot by="21600000">
                                      <p:cBhvr>
                                        <p:cTn id="258" dur="3000" fill="hold"/>
                                        <p:tgtEl>
                                          <p:spTgt spid="13"/>
                                        </p:tgtEl>
                                        <p:attrNameLst>
                                          <p:attrName>r</p:attrName>
                                        </p:attrNameLst>
                                      </p:cBhvr>
                                    </p:animRot>
                                  </p:childTnLst>
                                </p:cTn>
                              </p:par>
                              <p:par>
                                <p:cTn id="259" presetID="8" presetClass="emph" presetSubtype="0" fill="hold" nodeType="withEffect">
                                  <p:stCondLst>
                                    <p:cond delay="0"/>
                                  </p:stCondLst>
                                  <p:childTnLst>
                                    <p:animRot by="21600000">
                                      <p:cBhvr>
                                        <p:cTn id="260" dur="3000" fill="hold"/>
                                        <p:tgtEl>
                                          <p:spTgt spid="15"/>
                                        </p:tgtEl>
                                        <p:attrNameLst>
                                          <p:attrName>r</p:attrName>
                                        </p:attrNameLst>
                                      </p:cBhvr>
                                    </p:animRot>
                                  </p:childTnLst>
                                </p:cTn>
                              </p:par>
                              <p:par>
                                <p:cTn id="261" presetID="8" presetClass="emph" presetSubtype="0" fill="hold" nodeType="withEffect">
                                  <p:stCondLst>
                                    <p:cond delay="0"/>
                                  </p:stCondLst>
                                  <p:childTnLst>
                                    <p:animRot by="21600000">
                                      <p:cBhvr>
                                        <p:cTn id="262" dur="3000" fill="hold"/>
                                        <p:tgtEl>
                                          <p:spTgt spid="17"/>
                                        </p:tgtEl>
                                        <p:attrNameLst>
                                          <p:attrName>r</p:attrName>
                                        </p:attrNameLst>
                                      </p:cBhvr>
                                    </p:animRot>
                                  </p:childTnLst>
                                </p:cTn>
                              </p:par>
                              <p:par>
                                <p:cTn id="263" presetID="8" presetClass="emph" presetSubtype="0" fill="hold" nodeType="withEffect">
                                  <p:stCondLst>
                                    <p:cond delay="0"/>
                                  </p:stCondLst>
                                  <p:childTnLst>
                                    <p:animRot by="21600000">
                                      <p:cBhvr>
                                        <p:cTn id="264" dur="3000" fill="hold"/>
                                        <p:tgtEl>
                                          <p:spTgt spid="19"/>
                                        </p:tgtEl>
                                        <p:attrNameLst>
                                          <p:attrName>r</p:attrName>
                                        </p:attrNameLst>
                                      </p:cBhvr>
                                    </p:animRot>
                                  </p:childTnLst>
                                </p:cTn>
                              </p:par>
                              <p:par>
                                <p:cTn id="265" presetID="8" presetClass="emph" presetSubtype="0" fill="hold" nodeType="withEffect">
                                  <p:stCondLst>
                                    <p:cond delay="0"/>
                                  </p:stCondLst>
                                  <p:childTnLst>
                                    <p:animRot by="21600000">
                                      <p:cBhvr>
                                        <p:cTn id="266" dur="3000" fill="hold"/>
                                        <p:tgtEl>
                                          <p:spTgt spid="21"/>
                                        </p:tgtEl>
                                        <p:attrNameLst>
                                          <p:attrName>r</p:attrName>
                                        </p:attrNameLst>
                                      </p:cBhvr>
                                    </p:animRot>
                                  </p:childTnLst>
                                </p:cTn>
                              </p:par>
                              <p:par>
                                <p:cTn id="267" presetID="8" presetClass="emph" presetSubtype="0" fill="hold" nodeType="withEffect">
                                  <p:stCondLst>
                                    <p:cond delay="0"/>
                                  </p:stCondLst>
                                  <p:childTnLst>
                                    <p:animRot by="21600000">
                                      <p:cBhvr>
                                        <p:cTn id="268" dur="3000" fill="hold"/>
                                        <p:tgtEl>
                                          <p:spTgt spid="23"/>
                                        </p:tgtEl>
                                        <p:attrNameLst>
                                          <p:attrName>r</p:attrName>
                                        </p:attrNameLst>
                                      </p:cBhvr>
                                    </p:animRot>
                                  </p:childTnLst>
                                </p:cTn>
                              </p:par>
                              <p:par>
                                <p:cTn id="269" presetID="8" presetClass="emph" presetSubtype="0" fill="hold" nodeType="withEffect">
                                  <p:stCondLst>
                                    <p:cond delay="0"/>
                                  </p:stCondLst>
                                  <p:childTnLst>
                                    <p:animRot by="21600000">
                                      <p:cBhvr>
                                        <p:cTn id="270" dur="3000" fill="hold"/>
                                        <p:tgtEl>
                                          <p:spTgt spid="25"/>
                                        </p:tgtEl>
                                        <p:attrNameLst>
                                          <p:attrName>r</p:attrName>
                                        </p:attrNameLst>
                                      </p:cBhvr>
                                    </p:animRot>
                                  </p:childTnLst>
                                </p:cTn>
                              </p:par>
                              <p:par>
                                <p:cTn id="271" presetID="8" presetClass="emph" presetSubtype="0" fill="hold" nodeType="withEffect">
                                  <p:stCondLst>
                                    <p:cond delay="0"/>
                                  </p:stCondLst>
                                  <p:childTnLst>
                                    <p:animRot by="21600000">
                                      <p:cBhvr>
                                        <p:cTn id="272" dur="3000" fill="hold"/>
                                        <p:tgtEl>
                                          <p:spTgt spid="27"/>
                                        </p:tgtEl>
                                        <p:attrNameLst>
                                          <p:attrName>r</p:attrName>
                                        </p:attrNameLst>
                                      </p:cBhvr>
                                    </p:animRot>
                                  </p:childTnLst>
                                </p:cTn>
                              </p:par>
                              <p:par>
                                <p:cTn id="273" presetID="8" presetClass="emph" presetSubtype="0" fill="hold" nodeType="withEffect">
                                  <p:stCondLst>
                                    <p:cond delay="0"/>
                                  </p:stCondLst>
                                  <p:childTnLst>
                                    <p:animRot by="-21600000">
                                      <p:cBhvr>
                                        <p:cTn id="274" dur="3000" fill="hold"/>
                                        <p:tgtEl>
                                          <p:spTgt spid="6"/>
                                        </p:tgtEl>
                                        <p:attrNameLst>
                                          <p:attrName>r</p:attrName>
                                        </p:attrNameLst>
                                      </p:cBhvr>
                                    </p:animRot>
                                  </p:childTnLst>
                                </p:cTn>
                              </p:par>
                              <p:par>
                                <p:cTn id="275" presetID="8" presetClass="emph" presetSubtype="0" fill="hold" nodeType="withEffect">
                                  <p:stCondLst>
                                    <p:cond delay="0"/>
                                  </p:stCondLst>
                                  <p:childTnLst>
                                    <p:animRot by="-21600000">
                                      <p:cBhvr>
                                        <p:cTn id="276" dur="3000" fill="hold"/>
                                        <p:tgtEl>
                                          <p:spTgt spid="8"/>
                                        </p:tgtEl>
                                        <p:attrNameLst>
                                          <p:attrName>r</p:attrName>
                                        </p:attrNameLst>
                                      </p:cBhvr>
                                    </p:animRot>
                                  </p:childTnLst>
                                </p:cTn>
                              </p:par>
                              <p:par>
                                <p:cTn id="277" presetID="8" presetClass="emph" presetSubtype="0" fill="hold" nodeType="withEffect">
                                  <p:stCondLst>
                                    <p:cond delay="0"/>
                                  </p:stCondLst>
                                  <p:childTnLst>
                                    <p:animRot by="-21600000">
                                      <p:cBhvr>
                                        <p:cTn id="278" dur="3000" fill="hold"/>
                                        <p:tgtEl>
                                          <p:spTgt spid="10"/>
                                        </p:tgtEl>
                                        <p:attrNameLst>
                                          <p:attrName>r</p:attrName>
                                        </p:attrNameLst>
                                      </p:cBhvr>
                                    </p:animRot>
                                  </p:childTnLst>
                                </p:cTn>
                              </p:par>
                              <p:par>
                                <p:cTn id="279" presetID="8" presetClass="emph" presetSubtype="0" fill="hold" nodeType="withEffect">
                                  <p:stCondLst>
                                    <p:cond delay="0"/>
                                  </p:stCondLst>
                                  <p:childTnLst>
                                    <p:animRot by="-21600000">
                                      <p:cBhvr>
                                        <p:cTn id="280" dur="3000" fill="hold"/>
                                        <p:tgtEl>
                                          <p:spTgt spid="12"/>
                                        </p:tgtEl>
                                        <p:attrNameLst>
                                          <p:attrName>r</p:attrName>
                                        </p:attrNameLst>
                                      </p:cBhvr>
                                    </p:animRot>
                                  </p:childTnLst>
                                </p:cTn>
                              </p:par>
                              <p:par>
                                <p:cTn id="281" presetID="8" presetClass="emph" presetSubtype="0" fill="hold" nodeType="withEffect">
                                  <p:stCondLst>
                                    <p:cond delay="0"/>
                                  </p:stCondLst>
                                  <p:childTnLst>
                                    <p:animRot by="-21600000">
                                      <p:cBhvr>
                                        <p:cTn id="282" dur="3000" fill="hold"/>
                                        <p:tgtEl>
                                          <p:spTgt spid="14"/>
                                        </p:tgtEl>
                                        <p:attrNameLst>
                                          <p:attrName>r</p:attrName>
                                        </p:attrNameLst>
                                      </p:cBhvr>
                                    </p:animRot>
                                  </p:childTnLst>
                                </p:cTn>
                              </p:par>
                              <p:par>
                                <p:cTn id="283" presetID="8" presetClass="emph" presetSubtype="0" fill="hold" nodeType="withEffect">
                                  <p:stCondLst>
                                    <p:cond delay="0"/>
                                  </p:stCondLst>
                                  <p:childTnLst>
                                    <p:animRot by="-21600000">
                                      <p:cBhvr>
                                        <p:cTn id="284" dur="3000" fill="hold"/>
                                        <p:tgtEl>
                                          <p:spTgt spid="16"/>
                                        </p:tgtEl>
                                        <p:attrNameLst>
                                          <p:attrName>r</p:attrName>
                                        </p:attrNameLst>
                                      </p:cBhvr>
                                    </p:animRot>
                                  </p:childTnLst>
                                </p:cTn>
                              </p:par>
                              <p:par>
                                <p:cTn id="285" presetID="8" presetClass="emph" presetSubtype="0" fill="hold" nodeType="withEffect">
                                  <p:stCondLst>
                                    <p:cond delay="0"/>
                                  </p:stCondLst>
                                  <p:childTnLst>
                                    <p:animRot by="-21600000">
                                      <p:cBhvr>
                                        <p:cTn id="286" dur="3000" fill="hold"/>
                                        <p:tgtEl>
                                          <p:spTgt spid="18"/>
                                        </p:tgtEl>
                                        <p:attrNameLst>
                                          <p:attrName>r</p:attrName>
                                        </p:attrNameLst>
                                      </p:cBhvr>
                                    </p:animRot>
                                  </p:childTnLst>
                                </p:cTn>
                              </p:par>
                              <p:par>
                                <p:cTn id="287" presetID="8" presetClass="emph" presetSubtype="0" fill="hold" nodeType="withEffect">
                                  <p:stCondLst>
                                    <p:cond delay="0"/>
                                  </p:stCondLst>
                                  <p:childTnLst>
                                    <p:animRot by="-21600000">
                                      <p:cBhvr>
                                        <p:cTn id="288" dur="3000" fill="hold"/>
                                        <p:tgtEl>
                                          <p:spTgt spid="20"/>
                                        </p:tgtEl>
                                        <p:attrNameLst>
                                          <p:attrName>r</p:attrName>
                                        </p:attrNameLst>
                                      </p:cBhvr>
                                    </p:animRot>
                                  </p:childTnLst>
                                </p:cTn>
                              </p:par>
                              <p:par>
                                <p:cTn id="289" presetID="8" presetClass="emph" presetSubtype="0" fill="hold" nodeType="withEffect">
                                  <p:stCondLst>
                                    <p:cond delay="0"/>
                                  </p:stCondLst>
                                  <p:childTnLst>
                                    <p:animRot by="-21600000">
                                      <p:cBhvr>
                                        <p:cTn id="290" dur="3000" fill="hold"/>
                                        <p:tgtEl>
                                          <p:spTgt spid="22"/>
                                        </p:tgtEl>
                                        <p:attrNameLst>
                                          <p:attrName>r</p:attrName>
                                        </p:attrNameLst>
                                      </p:cBhvr>
                                    </p:animRot>
                                  </p:childTnLst>
                                </p:cTn>
                              </p:par>
                              <p:par>
                                <p:cTn id="291" presetID="8" presetClass="emph" presetSubtype="0" fill="hold" nodeType="withEffect">
                                  <p:stCondLst>
                                    <p:cond delay="0"/>
                                  </p:stCondLst>
                                  <p:childTnLst>
                                    <p:animRot by="-21600000">
                                      <p:cBhvr>
                                        <p:cTn id="292" dur="3000" fill="hold"/>
                                        <p:tgtEl>
                                          <p:spTgt spid="24"/>
                                        </p:tgtEl>
                                        <p:attrNameLst>
                                          <p:attrName>r</p:attrName>
                                        </p:attrNameLst>
                                      </p:cBhvr>
                                    </p:animRot>
                                  </p:childTnLst>
                                </p:cTn>
                              </p:par>
                              <p:par>
                                <p:cTn id="293" presetID="8" presetClass="emph" presetSubtype="0" fill="hold" nodeType="withEffect">
                                  <p:stCondLst>
                                    <p:cond delay="0"/>
                                  </p:stCondLst>
                                  <p:childTnLst>
                                    <p:animRot by="-21600000">
                                      <p:cBhvr>
                                        <p:cTn id="294" dur="3000" fill="hold"/>
                                        <p:tgtEl>
                                          <p:spTgt spid="26"/>
                                        </p:tgtEl>
                                        <p:attrNameLst>
                                          <p:attrName>r</p:attrName>
                                        </p:attrNameLst>
                                      </p:cBhvr>
                                    </p:animRot>
                                  </p:childTnLst>
                                </p:cTn>
                              </p:par>
                              <p:par>
                                <p:cTn id="295" presetID="8" presetClass="emph" presetSubtype="0" fill="hold" nodeType="withEffect">
                                  <p:stCondLst>
                                    <p:cond delay="0"/>
                                  </p:stCondLst>
                                  <p:childTnLst>
                                    <p:animRot by="-21600000">
                                      <p:cBhvr>
                                        <p:cTn id="296" dur="3000" fill="hold"/>
                                        <p:tgtEl>
                                          <p:spTgt spid="28"/>
                                        </p:tgtEl>
                                        <p:attrNameLst>
                                          <p:attrName>r</p:attrName>
                                        </p:attrNameLst>
                                      </p:cBhvr>
                                    </p:animRot>
                                  </p:childTnLst>
                                </p:cTn>
                              </p:par>
                              <p:par>
                                <p:cTn id="297" presetID="2" presetClass="entr" presetSubtype="1" fill="hold" nodeType="withEffect">
                                  <p:stCondLst>
                                    <p:cond delay="0"/>
                                  </p:stCondLst>
                                  <p:childTnLst>
                                    <p:set>
                                      <p:cBhvr>
                                        <p:cTn id="298" dur="1" fill="hold">
                                          <p:stCondLst>
                                            <p:cond delay="0"/>
                                          </p:stCondLst>
                                        </p:cTn>
                                        <p:tgtEl>
                                          <p:spTgt spid="4"/>
                                        </p:tgtEl>
                                        <p:attrNameLst>
                                          <p:attrName>style.visibility</p:attrName>
                                        </p:attrNameLst>
                                      </p:cBhvr>
                                      <p:to>
                                        <p:strVal val="visible"/>
                                      </p:to>
                                    </p:set>
                                    <p:anim calcmode="lin" valueType="num">
                                      <p:cBhvr additive="base">
                                        <p:cTn id="299" dur="3000" fill="hold"/>
                                        <p:tgtEl>
                                          <p:spTgt spid="4"/>
                                        </p:tgtEl>
                                        <p:attrNameLst>
                                          <p:attrName>ppt_x</p:attrName>
                                        </p:attrNameLst>
                                      </p:cBhvr>
                                      <p:tavLst>
                                        <p:tav tm="0">
                                          <p:val>
                                            <p:strVal val="#ppt_x"/>
                                          </p:val>
                                        </p:tav>
                                        <p:tav tm="100000">
                                          <p:val>
                                            <p:strVal val="#ppt_x"/>
                                          </p:val>
                                        </p:tav>
                                      </p:tavLst>
                                    </p:anim>
                                    <p:anim calcmode="lin" valueType="num">
                                      <p:cBhvr additive="base">
                                        <p:cTn id="300" dur="3000" fill="hold"/>
                                        <p:tgtEl>
                                          <p:spTgt spid="4"/>
                                        </p:tgtEl>
                                        <p:attrNameLst>
                                          <p:attrName>ppt_y</p:attrName>
                                        </p:attrNameLst>
                                      </p:cBhvr>
                                      <p:tavLst>
                                        <p:tav tm="0">
                                          <p:val>
                                            <p:strVal val="0-#ppt_h/2"/>
                                          </p:val>
                                        </p:tav>
                                        <p:tav tm="100000">
                                          <p:val>
                                            <p:strVal val="#ppt_y"/>
                                          </p:val>
                                        </p:tav>
                                      </p:tavLst>
                                    </p:anim>
                                  </p:childTnLst>
                                </p:cTn>
                              </p:par>
                            </p:childTnLst>
                          </p:cTn>
                        </p:par>
                        <p:par>
                          <p:cTn id="301" fill="hold">
                            <p:stCondLst>
                              <p:cond delay="6000"/>
                            </p:stCondLst>
                            <p:childTnLst>
                              <p:par>
                                <p:cTn id="302" presetID="17" presetClass="entr" presetSubtype="10" fill="hold" grpId="0" nodeType="afterEffect">
                                  <p:stCondLst>
                                    <p:cond delay="0"/>
                                  </p:stCondLst>
                                  <p:childTnLst>
                                    <p:set>
                                      <p:cBhvr>
                                        <p:cTn id="303" dur="1" fill="hold">
                                          <p:stCondLst>
                                            <p:cond delay="0"/>
                                          </p:stCondLst>
                                        </p:cTn>
                                        <p:tgtEl>
                                          <p:spTgt spid="29"/>
                                        </p:tgtEl>
                                        <p:attrNameLst>
                                          <p:attrName>style.visibility</p:attrName>
                                        </p:attrNameLst>
                                      </p:cBhvr>
                                      <p:to>
                                        <p:strVal val="visible"/>
                                      </p:to>
                                    </p:set>
                                    <p:anim calcmode="lin" valueType="num">
                                      <p:cBhvr>
                                        <p:cTn id="304" dur="2000" fill="hold"/>
                                        <p:tgtEl>
                                          <p:spTgt spid="29"/>
                                        </p:tgtEl>
                                        <p:attrNameLst>
                                          <p:attrName>ppt_w</p:attrName>
                                        </p:attrNameLst>
                                      </p:cBhvr>
                                      <p:tavLst>
                                        <p:tav tm="0">
                                          <p:val>
                                            <p:fltVal val="0"/>
                                          </p:val>
                                        </p:tav>
                                        <p:tav tm="100000">
                                          <p:val>
                                            <p:strVal val="#ppt_w"/>
                                          </p:val>
                                        </p:tav>
                                      </p:tavLst>
                                    </p:anim>
                                    <p:anim calcmode="lin" valueType="num">
                                      <p:cBhvr>
                                        <p:cTn id="305" dur="2000" fill="hold"/>
                                        <p:tgtEl>
                                          <p:spTgt spid="2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a:gsLst>
              <a:gs pos="0">
                <a:srgbClr val="6F3505"/>
              </a:gs>
              <a:gs pos="30000">
                <a:srgbClr val="D49E6C"/>
              </a:gs>
              <a:gs pos="70000">
                <a:srgbClr val="A65528"/>
              </a:gs>
              <a:gs pos="100000">
                <a:srgbClr val="663012"/>
              </a:gs>
            </a:gsLst>
            <a:lin ang="5400000" scaled="0"/>
          </a:gradFill>
        </p:spPr>
        <p:txBody>
          <a:bodyPr/>
          <a:lstStyle/>
          <a:p>
            <a:endParaRPr lang="es-ES" dirty="0"/>
          </a:p>
        </p:txBody>
      </p:sp>
      <p:pic>
        <p:nvPicPr>
          <p:cNvPr id="4" name="3 Imagen" descr="201741_wodospad-rzeka-skaly-lasy-gory.jpg"/>
          <p:cNvPicPr>
            <a:picLocks noChangeAspect="1"/>
          </p:cNvPicPr>
          <p:nvPr/>
        </p:nvPicPr>
        <p:blipFill>
          <a:blip r:embed="rId3"/>
          <a:stretch>
            <a:fillRect/>
          </a:stretch>
        </p:blipFill>
        <p:spPr>
          <a:xfrm>
            <a:off x="0" y="0"/>
            <a:ext cx="9144000" cy="6858000"/>
          </a:xfrm>
          <a:prstGeom prst="rect">
            <a:avLst/>
          </a:prstGeom>
        </p:spPr>
      </p:pic>
      <p:sp>
        <p:nvSpPr>
          <p:cNvPr id="5" name="4 Onda"/>
          <p:cNvSpPr/>
          <p:nvPr/>
        </p:nvSpPr>
        <p:spPr>
          <a:xfrm>
            <a:off x="3071802" y="0"/>
            <a:ext cx="1500198" cy="714356"/>
          </a:xfrm>
          <a:prstGeom prst="wave">
            <a:avLst>
              <a:gd name="adj1" fmla="val 20000"/>
              <a:gd name="adj2" fmla="val -10000"/>
            </a:avLst>
          </a:prstGeom>
          <a:blipFill dpi="0" rotWithShape="1">
            <a:blip r:embed="rId4" cstate="print">
              <a:duotone>
                <a:prstClr val="black"/>
                <a:schemeClr val="accent6">
                  <a:tint val="45000"/>
                  <a:satMod val="400000"/>
                </a:schemeClr>
              </a:duotone>
              <a:lum contrast="40000"/>
            </a:blip>
            <a:srcRect/>
            <a:stretch>
              <a:fillRect/>
            </a:stretch>
          </a:blipFill>
          <a:ln w="3175">
            <a:solidFill>
              <a:srgbClr val="6F3505"/>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flipH="1">
            <a:off x="4572000" y="0"/>
            <a:ext cx="1490674" cy="714356"/>
          </a:xfrm>
          <a:prstGeom prst="wave">
            <a:avLst>
              <a:gd name="adj1" fmla="val 20000"/>
              <a:gd name="adj2" fmla="val -10000"/>
            </a:avLst>
          </a:prstGeom>
          <a:blipFill dpi="0" rotWithShape="1">
            <a:blip r:embed="rId5" cstate="print">
              <a:duotone>
                <a:prstClr val="black"/>
                <a:schemeClr val="accent6">
                  <a:tint val="45000"/>
                  <a:satMod val="400000"/>
                </a:schemeClr>
              </a:duotone>
              <a:lum contrast="40000"/>
            </a:blip>
            <a:srcRect/>
            <a:stretch>
              <a:fillRect/>
            </a:stretch>
          </a:blipFill>
          <a:ln w="3175">
            <a:solidFill>
              <a:srgbClr val="6F3505"/>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a:off x="3071802" y="642918"/>
            <a:ext cx="1500198" cy="714356"/>
          </a:xfrm>
          <a:prstGeom prst="wave">
            <a:avLst>
              <a:gd name="adj1" fmla="val 20000"/>
              <a:gd name="adj2" fmla="val -10000"/>
            </a:avLst>
          </a:prstGeom>
          <a:blipFill dpi="0" rotWithShape="1">
            <a:blip r:embed="rId4" cstate="print">
              <a:duotone>
                <a:prstClr val="black"/>
                <a:schemeClr val="accent6">
                  <a:tint val="45000"/>
                  <a:satMod val="400000"/>
                </a:schemeClr>
              </a:duotone>
              <a:lum contrast="40000"/>
            </a:blip>
            <a:srcRect/>
            <a:stretch>
              <a:fillRect/>
            </a:stretch>
          </a:blipFill>
          <a:ln w="3175">
            <a:solidFill>
              <a:srgbClr val="6F3505"/>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flipH="1">
            <a:off x="4572000" y="642918"/>
            <a:ext cx="1490674" cy="714356"/>
          </a:xfrm>
          <a:prstGeom prst="wave">
            <a:avLst>
              <a:gd name="adj1" fmla="val 20000"/>
              <a:gd name="adj2" fmla="val -10000"/>
            </a:avLst>
          </a:prstGeom>
          <a:blipFill dpi="0" rotWithShape="1">
            <a:blip r:embed="rId5" cstate="print">
              <a:duotone>
                <a:prstClr val="black"/>
                <a:schemeClr val="accent6">
                  <a:tint val="45000"/>
                  <a:satMod val="400000"/>
                </a:schemeClr>
              </a:duotone>
              <a:lum contrast="40000"/>
            </a:blip>
            <a:srcRect/>
            <a:stretch>
              <a:fillRect/>
            </a:stretch>
          </a:blipFill>
          <a:ln w="3175">
            <a:solidFill>
              <a:srgbClr val="6F3505"/>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a:off x="3071802" y="1285884"/>
            <a:ext cx="1500198" cy="714356"/>
          </a:xfrm>
          <a:prstGeom prst="wave">
            <a:avLst>
              <a:gd name="adj1" fmla="val 20000"/>
              <a:gd name="adj2" fmla="val -10000"/>
            </a:avLst>
          </a:prstGeom>
          <a:blipFill dpi="0" rotWithShape="1">
            <a:blip r:embed="rId4" cstate="print">
              <a:duotone>
                <a:prstClr val="black"/>
                <a:schemeClr val="accent6">
                  <a:tint val="45000"/>
                  <a:satMod val="400000"/>
                </a:schemeClr>
              </a:duotone>
              <a:lum contrast="40000"/>
            </a:blip>
            <a:srcRect/>
            <a:stretch>
              <a:fillRect/>
            </a:stretch>
          </a:blipFill>
          <a:ln w="3175">
            <a:solidFill>
              <a:srgbClr val="6F3505"/>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flipH="1">
            <a:off x="4572000" y="1285884"/>
            <a:ext cx="1490674" cy="714356"/>
          </a:xfrm>
          <a:prstGeom prst="wave">
            <a:avLst>
              <a:gd name="adj1" fmla="val 20000"/>
              <a:gd name="adj2" fmla="val -10000"/>
            </a:avLst>
          </a:prstGeom>
          <a:blipFill dpi="0" rotWithShape="1">
            <a:blip r:embed="rId5" cstate="print">
              <a:duotone>
                <a:prstClr val="black"/>
                <a:schemeClr val="accent6">
                  <a:tint val="45000"/>
                  <a:satMod val="400000"/>
                </a:schemeClr>
              </a:duotone>
              <a:lum contrast="40000"/>
            </a:blip>
            <a:srcRect/>
            <a:stretch>
              <a:fillRect/>
            </a:stretch>
          </a:blipFill>
          <a:ln w="3175">
            <a:solidFill>
              <a:srgbClr val="6F3505"/>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a:off x="3071802" y="1928802"/>
            <a:ext cx="1500198" cy="714356"/>
          </a:xfrm>
          <a:prstGeom prst="wave">
            <a:avLst>
              <a:gd name="adj1" fmla="val 20000"/>
              <a:gd name="adj2" fmla="val -10000"/>
            </a:avLst>
          </a:prstGeom>
          <a:blipFill dpi="0" rotWithShape="1">
            <a:blip r:embed="rId4" cstate="print">
              <a:duotone>
                <a:prstClr val="black"/>
                <a:schemeClr val="accent6">
                  <a:tint val="45000"/>
                  <a:satMod val="400000"/>
                </a:schemeClr>
              </a:duotone>
              <a:lum contrast="40000"/>
            </a:blip>
            <a:srcRect/>
            <a:stretch>
              <a:fillRect/>
            </a:stretch>
          </a:blipFill>
          <a:ln w="3175">
            <a:solidFill>
              <a:srgbClr val="6F3505"/>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flipH="1">
            <a:off x="4572000" y="1928802"/>
            <a:ext cx="1490674" cy="714356"/>
          </a:xfrm>
          <a:prstGeom prst="wave">
            <a:avLst>
              <a:gd name="adj1" fmla="val 20000"/>
              <a:gd name="adj2" fmla="val -10000"/>
            </a:avLst>
          </a:prstGeom>
          <a:blipFill dpi="0" rotWithShape="1">
            <a:blip r:embed="rId5" cstate="print">
              <a:duotone>
                <a:prstClr val="black"/>
                <a:schemeClr val="accent6">
                  <a:tint val="45000"/>
                  <a:satMod val="400000"/>
                </a:schemeClr>
              </a:duotone>
              <a:lum contrast="40000"/>
            </a:blip>
            <a:srcRect/>
            <a:stretch>
              <a:fillRect/>
            </a:stretch>
          </a:blipFill>
          <a:ln w="3175">
            <a:solidFill>
              <a:srgbClr val="6F3505"/>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a:off x="3071802" y="2571768"/>
            <a:ext cx="1500198" cy="714356"/>
          </a:xfrm>
          <a:prstGeom prst="wave">
            <a:avLst>
              <a:gd name="adj1" fmla="val 20000"/>
              <a:gd name="adj2" fmla="val -10000"/>
            </a:avLst>
          </a:prstGeom>
          <a:blipFill dpi="0" rotWithShape="1">
            <a:blip r:embed="rId4" cstate="print">
              <a:duotone>
                <a:prstClr val="black"/>
                <a:schemeClr val="accent6">
                  <a:tint val="45000"/>
                  <a:satMod val="400000"/>
                </a:schemeClr>
              </a:duotone>
              <a:lum contrast="40000"/>
            </a:blip>
            <a:srcRect/>
            <a:stretch>
              <a:fillRect/>
            </a:stretch>
          </a:blipFill>
          <a:ln w="3175">
            <a:solidFill>
              <a:srgbClr val="6F3505"/>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flipH="1">
            <a:off x="4572000" y="2571768"/>
            <a:ext cx="1490674" cy="714356"/>
          </a:xfrm>
          <a:prstGeom prst="wave">
            <a:avLst>
              <a:gd name="adj1" fmla="val 20000"/>
              <a:gd name="adj2" fmla="val -10000"/>
            </a:avLst>
          </a:prstGeom>
          <a:blipFill dpi="0" rotWithShape="1">
            <a:blip r:embed="rId5" cstate="print">
              <a:duotone>
                <a:prstClr val="black"/>
                <a:schemeClr val="accent6">
                  <a:tint val="45000"/>
                  <a:satMod val="400000"/>
                </a:schemeClr>
              </a:duotone>
              <a:lum contrast="40000"/>
            </a:blip>
            <a:srcRect/>
            <a:stretch>
              <a:fillRect/>
            </a:stretch>
          </a:blipFill>
          <a:ln w="3175">
            <a:solidFill>
              <a:srgbClr val="6F3505"/>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a:off x="3071802" y="3214686"/>
            <a:ext cx="1500198" cy="714356"/>
          </a:xfrm>
          <a:prstGeom prst="wave">
            <a:avLst>
              <a:gd name="adj1" fmla="val 20000"/>
              <a:gd name="adj2" fmla="val -10000"/>
            </a:avLst>
          </a:prstGeom>
          <a:blipFill dpi="0" rotWithShape="1">
            <a:blip r:embed="rId4" cstate="print">
              <a:duotone>
                <a:prstClr val="black"/>
                <a:schemeClr val="accent6">
                  <a:tint val="45000"/>
                  <a:satMod val="400000"/>
                </a:schemeClr>
              </a:duotone>
              <a:lum contrast="40000"/>
            </a:blip>
            <a:srcRect/>
            <a:stretch>
              <a:fillRect/>
            </a:stretch>
          </a:blipFill>
          <a:ln w="3175">
            <a:solidFill>
              <a:srgbClr val="6F3505"/>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flipH="1">
            <a:off x="4572000" y="3214686"/>
            <a:ext cx="1490674" cy="714356"/>
          </a:xfrm>
          <a:prstGeom prst="wave">
            <a:avLst>
              <a:gd name="adj1" fmla="val 20000"/>
              <a:gd name="adj2" fmla="val -10000"/>
            </a:avLst>
          </a:prstGeom>
          <a:blipFill dpi="0" rotWithShape="1">
            <a:blip r:embed="rId5" cstate="print">
              <a:duotone>
                <a:prstClr val="black"/>
                <a:schemeClr val="accent6">
                  <a:tint val="45000"/>
                  <a:satMod val="400000"/>
                </a:schemeClr>
              </a:duotone>
              <a:lum contrast="40000"/>
            </a:blip>
            <a:srcRect/>
            <a:stretch>
              <a:fillRect/>
            </a:stretch>
          </a:blipFill>
          <a:ln w="3175">
            <a:solidFill>
              <a:srgbClr val="6F3505"/>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a:off x="3071802" y="3857652"/>
            <a:ext cx="1500198" cy="714356"/>
          </a:xfrm>
          <a:prstGeom prst="wave">
            <a:avLst>
              <a:gd name="adj1" fmla="val 20000"/>
              <a:gd name="adj2" fmla="val -10000"/>
            </a:avLst>
          </a:prstGeom>
          <a:blipFill dpi="0" rotWithShape="1">
            <a:blip r:embed="rId4" cstate="print">
              <a:duotone>
                <a:prstClr val="black"/>
                <a:schemeClr val="accent6">
                  <a:tint val="45000"/>
                  <a:satMod val="400000"/>
                </a:schemeClr>
              </a:duotone>
              <a:lum contrast="40000"/>
            </a:blip>
            <a:srcRect/>
            <a:stretch>
              <a:fillRect/>
            </a:stretch>
          </a:blipFill>
          <a:ln w="3175">
            <a:solidFill>
              <a:srgbClr val="6F3505"/>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flipH="1">
            <a:off x="4572000" y="3857652"/>
            <a:ext cx="1490674" cy="714356"/>
          </a:xfrm>
          <a:prstGeom prst="wave">
            <a:avLst>
              <a:gd name="adj1" fmla="val 20000"/>
              <a:gd name="adj2" fmla="val -10000"/>
            </a:avLst>
          </a:prstGeom>
          <a:blipFill dpi="0" rotWithShape="1">
            <a:blip r:embed="rId5" cstate="print">
              <a:duotone>
                <a:prstClr val="black"/>
                <a:schemeClr val="accent6">
                  <a:tint val="45000"/>
                  <a:satMod val="400000"/>
                </a:schemeClr>
              </a:duotone>
              <a:lum contrast="40000"/>
            </a:blip>
            <a:srcRect/>
            <a:stretch>
              <a:fillRect/>
            </a:stretch>
          </a:blipFill>
          <a:ln w="3175">
            <a:solidFill>
              <a:srgbClr val="6F3505"/>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Onda"/>
          <p:cNvSpPr/>
          <p:nvPr/>
        </p:nvSpPr>
        <p:spPr>
          <a:xfrm>
            <a:off x="3071802" y="4500570"/>
            <a:ext cx="1500198" cy="714356"/>
          </a:xfrm>
          <a:prstGeom prst="wave">
            <a:avLst>
              <a:gd name="adj1" fmla="val 20000"/>
              <a:gd name="adj2" fmla="val -10000"/>
            </a:avLst>
          </a:prstGeom>
          <a:blipFill dpi="0" rotWithShape="1">
            <a:blip r:embed="rId4" cstate="print">
              <a:duotone>
                <a:prstClr val="black"/>
                <a:schemeClr val="accent6">
                  <a:tint val="45000"/>
                  <a:satMod val="400000"/>
                </a:schemeClr>
              </a:duotone>
              <a:lum contrast="40000"/>
            </a:blip>
            <a:srcRect/>
            <a:stretch>
              <a:fillRect/>
            </a:stretch>
          </a:blipFill>
          <a:ln w="3175">
            <a:solidFill>
              <a:srgbClr val="6F3505"/>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Onda"/>
          <p:cNvSpPr/>
          <p:nvPr/>
        </p:nvSpPr>
        <p:spPr>
          <a:xfrm flipH="1">
            <a:off x="4572000" y="4500570"/>
            <a:ext cx="1490674" cy="714356"/>
          </a:xfrm>
          <a:prstGeom prst="wave">
            <a:avLst>
              <a:gd name="adj1" fmla="val 20000"/>
              <a:gd name="adj2" fmla="val -10000"/>
            </a:avLst>
          </a:prstGeom>
          <a:blipFill dpi="0" rotWithShape="1">
            <a:blip r:embed="rId5" cstate="print">
              <a:duotone>
                <a:prstClr val="black"/>
                <a:schemeClr val="accent6">
                  <a:tint val="45000"/>
                  <a:satMod val="400000"/>
                </a:schemeClr>
              </a:duotone>
              <a:lum contrast="40000"/>
            </a:blip>
            <a:srcRect/>
            <a:stretch>
              <a:fillRect/>
            </a:stretch>
          </a:blipFill>
          <a:ln w="3175">
            <a:solidFill>
              <a:srgbClr val="6F3505"/>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Onda"/>
          <p:cNvSpPr/>
          <p:nvPr/>
        </p:nvSpPr>
        <p:spPr>
          <a:xfrm>
            <a:off x="3071802" y="5143536"/>
            <a:ext cx="1500198" cy="714356"/>
          </a:xfrm>
          <a:prstGeom prst="wave">
            <a:avLst>
              <a:gd name="adj1" fmla="val 20000"/>
              <a:gd name="adj2" fmla="val -10000"/>
            </a:avLst>
          </a:prstGeom>
          <a:blipFill dpi="0" rotWithShape="1">
            <a:blip r:embed="rId4" cstate="print">
              <a:duotone>
                <a:prstClr val="black"/>
                <a:schemeClr val="accent6">
                  <a:tint val="45000"/>
                  <a:satMod val="400000"/>
                </a:schemeClr>
              </a:duotone>
              <a:lum contrast="40000"/>
            </a:blip>
            <a:srcRect/>
            <a:stretch>
              <a:fillRect/>
            </a:stretch>
          </a:blipFill>
          <a:ln w="3175">
            <a:solidFill>
              <a:srgbClr val="6F3505"/>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Onda"/>
          <p:cNvSpPr/>
          <p:nvPr/>
        </p:nvSpPr>
        <p:spPr>
          <a:xfrm flipH="1">
            <a:off x="4572000" y="5143536"/>
            <a:ext cx="1490674" cy="714356"/>
          </a:xfrm>
          <a:prstGeom prst="wave">
            <a:avLst>
              <a:gd name="adj1" fmla="val 20000"/>
              <a:gd name="adj2" fmla="val -10000"/>
            </a:avLst>
          </a:prstGeom>
          <a:blipFill dpi="0" rotWithShape="1">
            <a:blip r:embed="rId5" cstate="print">
              <a:duotone>
                <a:prstClr val="black"/>
                <a:schemeClr val="accent6">
                  <a:tint val="45000"/>
                  <a:satMod val="400000"/>
                </a:schemeClr>
              </a:duotone>
              <a:lum contrast="40000"/>
            </a:blip>
            <a:srcRect/>
            <a:stretch>
              <a:fillRect/>
            </a:stretch>
          </a:blipFill>
          <a:ln w="3175">
            <a:solidFill>
              <a:srgbClr val="6F3505"/>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Onda"/>
          <p:cNvSpPr/>
          <p:nvPr/>
        </p:nvSpPr>
        <p:spPr>
          <a:xfrm>
            <a:off x="3071802" y="5786454"/>
            <a:ext cx="1500198" cy="714356"/>
          </a:xfrm>
          <a:prstGeom prst="wave">
            <a:avLst>
              <a:gd name="adj1" fmla="val 20000"/>
              <a:gd name="adj2" fmla="val -10000"/>
            </a:avLst>
          </a:prstGeom>
          <a:blipFill dpi="0" rotWithShape="1">
            <a:blip r:embed="rId4" cstate="print">
              <a:duotone>
                <a:prstClr val="black"/>
                <a:schemeClr val="accent6">
                  <a:tint val="45000"/>
                  <a:satMod val="400000"/>
                </a:schemeClr>
              </a:duotone>
              <a:lum contrast="40000"/>
            </a:blip>
            <a:srcRect/>
            <a:stretch>
              <a:fillRect/>
            </a:stretch>
          </a:blipFill>
          <a:ln w="3175">
            <a:solidFill>
              <a:srgbClr val="6F3505"/>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Onda"/>
          <p:cNvSpPr/>
          <p:nvPr/>
        </p:nvSpPr>
        <p:spPr>
          <a:xfrm flipH="1">
            <a:off x="4572000" y="5786454"/>
            <a:ext cx="1490674" cy="714356"/>
          </a:xfrm>
          <a:prstGeom prst="wave">
            <a:avLst>
              <a:gd name="adj1" fmla="val 20000"/>
              <a:gd name="adj2" fmla="val -10000"/>
            </a:avLst>
          </a:prstGeom>
          <a:blipFill dpi="0" rotWithShape="1">
            <a:blip r:embed="rId5" cstate="print">
              <a:duotone>
                <a:prstClr val="black"/>
                <a:schemeClr val="accent6">
                  <a:tint val="45000"/>
                  <a:satMod val="400000"/>
                </a:schemeClr>
              </a:duotone>
              <a:lum contrast="40000"/>
            </a:blip>
            <a:srcRect/>
            <a:stretch>
              <a:fillRect/>
            </a:stretch>
          </a:blipFill>
          <a:ln w="3175">
            <a:solidFill>
              <a:srgbClr val="6F3505"/>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Onda"/>
          <p:cNvSpPr/>
          <p:nvPr/>
        </p:nvSpPr>
        <p:spPr>
          <a:xfrm>
            <a:off x="3071802" y="6429420"/>
            <a:ext cx="1500198" cy="714356"/>
          </a:xfrm>
          <a:prstGeom prst="wave">
            <a:avLst>
              <a:gd name="adj1" fmla="val 20000"/>
              <a:gd name="adj2" fmla="val -10000"/>
            </a:avLst>
          </a:prstGeom>
          <a:blipFill dpi="0" rotWithShape="1">
            <a:blip r:embed="rId4" cstate="print">
              <a:duotone>
                <a:prstClr val="black"/>
                <a:schemeClr val="accent6">
                  <a:tint val="45000"/>
                  <a:satMod val="400000"/>
                </a:schemeClr>
              </a:duotone>
              <a:lum contrast="40000"/>
            </a:blip>
            <a:srcRect/>
            <a:stretch>
              <a:fillRect/>
            </a:stretch>
          </a:blipFill>
          <a:ln w="3175">
            <a:solidFill>
              <a:srgbClr val="6F3505"/>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Onda"/>
          <p:cNvSpPr/>
          <p:nvPr/>
        </p:nvSpPr>
        <p:spPr>
          <a:xfrm flipH="1">
            <a:off x="4572000" y="6429420"/>
            <a:ext cx="1490674" cy="714356"/>
          </a:xfrm>
          <a:prstGeom prst="wave">
            <a:avLst>
              <a:gd name="adj1" fmla="val 20000"/>
              <a:gd name="adj2" fmla="val -10000"/>
            </a:avLst>
          </a:prstGeom>
          <a:blipFill dpi="0" rotWithShape="1">
            <a:blip r:embed="rId5" cstate="print">
              <a:duotone>
                <a:prstClr val="black"/>
                <a:schemeClr val="accent6">
                  <a:tint val="45000"/>
                  <a:satMod val="400000"/>
                </a:schemeClr>
              </a:duotone>
              <a:lum contrast="40000"/>
            </a:blip>
            <a:srcRect/>
            <a:stretch>
              <a:fillRect/>
            </a:stretch>
          </a:blipFill>
          <a:ln w="3175">
            <a:solidFill>
              <a:srgbClr val="6F3505"/>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0" y="0"/>
            <a:ext cx="9144000" cy="7715280"/>
          </a:xfrm>
          <a:prstGeom prst="rect">
            <a:avLst/>
          </a:prstGeom>
          <a:gradFill flip="none" rotWithShape="1">
            <a:gsLst>
              <a:gs pos="100000">
                <a:schemeClr val="tx2">
                  <a:lumMod val="10000"/>
                </a:schemeClr>
              </a:gs>
              <a:gs pos="50000">
                <a:schemeClr val="tx1">
                  <a:lumMod val="65000"/>
                  <a:shade val="67500"/>
                  <a:satMod val="115000"/>
                </a:schemeClr>
              </a:gs>
              <a:gs pos="100000">
                <a:schemeClr val="tx1">
                  <a:lumMod val="6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7"/>
                                        </p:tgtEl>
                                        <p:attrNameLst>
                                          <p:attrName>style.opacity</p:attrName>
                                        </p:attrNameLst>
                                      </p:cBhvr>
                                      <p:to>
                                        <p:strVal val="0"/>
                                      </p:to>
                                    </p:set>
                                    <p:animEffect filter="image" prLst="opacity: 0">
                                      <p:cBhvr rctx="IE">
                                        <p:cTn id="7" dur="indefinite"/>
                                        <p:tgtEl>
                                          <p:spTgt spid="27"/>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5000" fill="hold"/>
                                        <p:tgtEl>
                                          <p:spTgt spid="5"/>
                                        </p:tgtEl>
                                        <p:attrNameLst>
                                          <p:attrName>ppt_x</p:attrName>
                                        </p:attrNameLst>
                                      </p:cBhvr>
                                      <p:tavLst>
                                        <p:tav tm="0">
                                          <p:val>
                                            <p:strVal val="#ppt_x"/>
                                          </p:val>
                                        </p:tav>
                                        <p:tav tm="100000">
                                          <p:val>
                                            <p:strVal val="#ppt_x"/>
                                          </p:val>
                                        </p:tav>
                                      </p:tavLst>
                                    </p:anim>
                                    <p:anim calcmode="lin" valueType="num">
                                      <p:cBhvr additive="base">
                                        <p:cTn id="11" dur="5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0" fill="hold"/>
                                        <p:tgtEl>
                                          <p:spTgt spid="6"/>
                                        </p:tgtEl>
                                        <p:attrNameLst>
                                          <p:attrName>ppt_x</p:attrName>
                                        </p:attrNameLst>
                                      </p:cBhvr>
                                      <p:tavLst>
                                        <p:tav tm="0">
                                          <p:val>
                                            <p:strVal val="#ppt_x"/>
                                          </p:val>
                                        </p:tav>
                                        <p:tav tm="100000">
                                          <p:val>
                                            <p:strVal val="#ppt_x"/>
                                          </p:val>
                                        </p:tav>
                                      </p:tavLst>
                                    </p:anim>
                                    <p:anim calcmode="lin" valueType="num">
                                      <p:cBhvr additive="base">
                                        <p:cTn id="15" dur="5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0" fill="hold"/>
                                        <p:tgtEl>
                                          <p:spTgt spid="7"/>
                                        </p:tgtEl>
                                        <p:attrNameLst>
                                          <p:attrName>ppt_x</p:attrName>
                                        </p:attrNameLst>
                                      </p:cBhvr>
                                      <p:tavLst>
                                        <p:tav tm="0">
                                          <p:val>
                                            <p:strVal val="#ppt_x"/>
                                          </p:val>
                                        </p:tav>
                                        <p:tav tm="100000">
                                          <p:val>
                                            <p:strVal val="#ppt_x"/>
                                          </p:val>
                                        </p:tav>
                                      </p:tavLst>
                                    </p:anim>
                                    <p:anim calcmode="lin" valueType="num">
                                      <p:cBhvr additive="base">
                                        <p:cTn id="19" dur="5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0" fill="hold"/>
                                        <p:tgtEl>
                                          <p:spTgt spid="8"/>
                                        </p:tgtEl>
                                        <p:attrNameLst>
                                          <p:attrName>ppt_x</p:attrName>
                                        </p:attrNameLst>
                                      </p:cBhvr>
                                      <p:tavLst>
                                        <p:tav tm="0">
                                          <p:val>
                                            <p:strVal val="#ppt_x"/>
                                          </p:val>
                                        </p:tav>
                                        <p:tav tm="100000">
                                          <p:val>
                                            <p:strVal val="#ppt_x"/>
                                          </p:val>
                                        </p:tav>
                                      </p:tavLst>
                                    </p:anim>
                                    <p:anim calcmode="lin" valueType="num">
                                      <p:cBhvr additive="base">
                                        <p:cTn id="23" dur="5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0" fill="hold"/>
                                        <p:tgtEl>
                                          <p:spTgt spid="9"/>
                                        </p:tgtEl>
                                        <p:attrNameLst>
                                          <p:attrName>ppt_x</p:attrName>
                                        </p:attrNameLst>
                                      </p:cBhvr>
                                      <p:tavLst>
                                        <p:tav tm="0">
                                          <p:val>
                                            <p:strVal val="#ppt_x"/>
                                          </p:val>
                                        </p:tav>
                                        <p:tav tm="100000">
                                          <p:val>
                                            <p:strVal val="#ppt_x"/>
                                          </p:val>
                                        </p:tav>
                                      </p:tavLst>
                                    </p:anim>
                                    <p:anim calcmode="lin" valueType="num">
                                      <p:cBhvr additive="base">
                                        <p:cTn id="27" dur="5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0" fill="hold"/>
                                        <p:tgtEl>
                                          <p:spTgt spid="10"/>
                                        </p:tgtEl>
                                        <p:attrNameLst>
                                          <p:attrName>ppt_x</p:attrName>
                                        </p:attrNameLst>
                                      </p:cBhvr>
                                      <p:tavLst>
                                        <p:tav tm="0">
                                          <p:val>
                                            <p:strVal val="#ppt_x"/>
                                          </p:val>
                                        </p:tav>
                                        <p:tav tm="100000">
                                          <p:val>
                                            <p:strVal val="#ppt_x"/>
                                          </p:val>
                                        </p:tav>
                                      </p:tavLst>
                                    </p:anim>
                                    <p:anim calcmode="lin" valueType="num">
                                      <p:cBhvr additive="base">
                                        <p:cTn id="31" dur="5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0" fill="hold"/>
                                        <p:tgtEl>
                                          <p:spTgt spid="11"/>
                                        </p:tgtEl>
                                        <p:attrNameLst>
                                          <p:attrName>ppt_x</p:attrName>
                                        </p:attrNameLst>
                                      </p:cBhvr>
                                      <p:tavLst>
                                        <p:tav tm="0">
                                          <p:val>
                                            <p:strVal val="#ppt_x"/>
                                          </p:val>
                                        </p:tav>
                                        <p:tav tm="100000">
                                          <p:val>
                                            <p:strVal val="#ppt_x"/>
                                          </p:val>
                                        </p:tav>
                                      </p:tavLst>
                                    </p:anim>
                                    <p:anim calcmode="lin" valueType="num">
                                      <p:cBhvr additive="base">
                                        <p:cTn id="35" dur="5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5000" fill="hold"/>
                                        <p:tgtEl>
                                          <p:spTgt spid="12"/>
                                        </p:tgtEl>
                                        <p:attrNameLst>
                                          <p:attrName>ppt_x</p:attrName>
                                        </p:attrNameLst>
                                      </p:cBhvr>
                                      <p:tavLst>
                                        <p:tav tm="0">
                                          <p:val>
                                            <p:strVal val="#ppt_x"/>
                                          </p:val>
                                        </p:tav>
                                        <p:tav tm="100000">
                                          <p:val>
                                            <p:strVal val="#ppt_x"/>
                                          </p:val>
                                        </p:tav>
                                      </p:tavLst>
                                    </p:anim>
                                    <p:anim calcmode="lin" valueType="num">
                                      <p:cBhvr additive="base">
                                        <p:cTn id="39" dur="5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5000" fill="hold"/>
                                        <p:tgtEl>
                                          <p:spTgt spid="13"/>
                                        </p:tgtEl>
                                        <p:attrNameLst>
                                          <p:attrName>ppt_x</p:attrName>
                                        </p:attrNameLst>
                                      </p:cBhvr>
                                      <p:tavLst>
                                        <p:tav tm="0">
                                          <p:val>
                                            <p:strVal val="#ppt_x"/>
                                          </p:val>
                                        </p:tav>
                                        <p:tav tm="100000">
                                          <p:val>
                                            <p:strVal val="#ppt_x"/>
                                          </p:val>
                                        </p:tav>
                                      </p:tavLst>
                                    </p:anim>
                                    <p:anim calcmode="lin" valueType="num">
                                      <p:cBhvr additive="base">
                                        <p:cTn id="43" dur="5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5000" fill="hold"/>
                                        <p:tgtEl>
                                          <p:spTgt spid="14"/>
                                        </p:tgtEl>
                                        <p:attrNameLst>
                                          <p:attrName>ppt_x</p:attrName>
                                        </p:attrNameLst>
                                      </p:cBhvr>
                                      <p:tavLst>
                                        <p:tav tm="0">
                                          <p:val>
                                            <p:strVal val="#ppt_x"/>
                                          </p:val>
                                        </p:tav>
                                        <p:tav tm="100000">
                                          <p:val>
                                            <p:strVal val="#ppt_x"/>
                                          </p:val>
                                        </p:tav>
                                      </p:tavLst>
                                    </p:anim>
                                    <p:anim calcmode="lin" valueType="num">
                                      <p:cBhvr additive="base">
                                        <p:cTn id="47" dur="5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5000" fill="hold"/>
                                        <p:tgtEl>
                                          <p:spTgt spid="15"/>
                                        </p:tgtEl>
                                        <p:attrNameLst>
                                          <p:attrName>ppt_x</p:attrName>
                                        </p:attrNameLst>
                                      </p:cBhvr>
                                      <p:tavLst>
                                        <p:tav tm="0">
                                          <p:val>
                                            <p:strVal val="#ppt_x"/>
                                          </p:val>
                                        </p:tav>
                                        <p:tav tm="100000">
                                          <p:val>
                                            <p:strVal val="#ppt_x"/>
                                          </p:val>
                                        </p:tav>
                                      </p:tavLst>
                                    </p:anim>
                                    <p:anim calcmode="lin" valueType="num">
                                      <p:cBhvr additive="base">
                                        <p:cTn id="51" dur="5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5000" fill="hold"/>
                                        <p:tgtEl>
                                          <p:spTgt spid="16"/>
                                        </p:tgtEl>
                                        <p:attrNameLst>
                                          <p:attrName>ppt_x</p:attrName>
                                        </p:attrNameLst>
                                      </p:cBhvr>
                                      <p:tavLst>
                                        <p:tav tm="0">
                                          <p:val>
                                            <p:strVal val="#ppt_x"/>
                                          </p:val>
                                        </p:tav>
                                        <p:tav tm="100000">
                                          <p:val>
                                            <p:strVal val="#ppt_x"/>
                                          </p:val>
                                        </p:tav>
                                      </p:tavLst>
                                    </p:anim>
                                    <p:anim calcmode="lin" valueType="num">
                                      <p:cBhvr additive="base">
                                        <p:cTn id="55" dur="5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5000" fill="hold"/>
                                        <p:tgtEl>
                                          <p:spTgt spid="17"/>
                                        </p:tgtEl>
                                        <p:attrNameLst>
                                          <p:attrName>ppt_x</p:attrName>
                                        </p:attrNameLst>
                                      </p:cBhvr>
                                      <p:tavLst>
                                        <p:tav tm="0">
                                          <p:val>
                                            <p:strVal val="#ppt_x"/>
                                          </p:val>
                                        </p:tav>
                                        <p:tav tm="100000">
                                          <p:val>
                                            <p:strVal val="#ppt_x"/>
                                          </p:val>
                                        </p:tav>
                                      </p:tavLst>
                                    </p:anim>
                                    <p:anim calcmode="lin" valueType="num">
                                      <p:cBhvr additive="base">
                                        <p:cTn id="59" dur="5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5000" fill="hold"/>
                                        <p:tgtEl>
                                          <p:spTgt spid="18"/>
                                        </p:tgtEl>
                                        <p:attrNameLst>
                                          <p:attrName>ppt_x</p:attrName>
                                        </p:attrNameLst>
                                      </p:cBhvr>
                                      <p:tavLst>
                                        <p:tav tm="0">
                                          <p:val>
                                            <p:strVal val="#ppt_x"/>
                                          </p:val>
                                        </p:tav>
                                        <p:tav tm="100000">
                                          <p:val>
                                            <p:strVal val="#ppt_x"/>
                                          </p:val>
                                        </p:tav>
                                      </p:tavLst>
                                    </p:anim>
                                    <p:anim calcmode="lin" valueType="num">
                                      <p:cBhvr additive="base">
                                        <p:cTn id="63" dur="5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5000" fill="hold"/>
                                        <p:tgtEl>
                                          <p:spTgt spid="19"/>
                                        </p:tgtEl>
                                        <p:attrNameLst>
                                          <p:attrName>ppt_x</p:attrName>
                                        </p:attrNameLst>
                                      </p:cBhvr>
                                      <p:tavLst>
                                        <p:tav tm="0">
                                          <p:val>
                                            <p:strVal val="#ppt_x"/>
                                          </p:val>
                                        </p:tav>
                                        <p:tav tm="100000">
                                          <p:val>
                                            <p:strVal val="#ppt_x"/>
                                          </p:val>
                                        </p:tav>
                                      </p:tavLst>
                                    </p:anim>
                                    <p:anim calcmode="lin" valueType="num">
                                      <p:cBhvr additive="base">
                                        <p:cTn id="67" dur="5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5000" fill="hold"/>
                                        <p:tgtEl>
                                          <p:spTgt spid="20"/>
                                        </p:tgtEl>
                                        <p:attrNameLst>
                                          <p:attrName>ppt_x</p:attrName>
                                        </p:attrNameLst>
                                      </p:cBhvr>
                                      <p:tavLst>
                                        <p:tav tm="0">
                                          <p:val>
                                            <p:strVal val="#ppt_x"/>
                                          </p:val>
                                        </p:tav>
                                        <p:tav tm="100000">
                                          <p:val>
                                            <p:strVal val="#ppt_x"/>
                                          </p:val>
                                        </p:tav>
                                      </p:tavLst>
                                    </p:anim>
                                    <p:anim calcmode="lin" valueType="num">
                                      <p:cBhvr additive="base">
                                        <p:cTn id="71" dur="5000" fill="hold"/>
                                        <p:tgtEl>
                                          <p:spTgt spid="20"/>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5000" fill="hold"/>
                                        <p:tgtEl>
                                          <p:spTgt spid="21"/>
                                        </p:tgtEl>
                                        <p:attrNameLst>
                                          <p:attrName>ppt_x</p:attrName>
                                        </p:attrNameLst>
                                      </p:cBhvr>
                                      <p:tavLst>
                                        <p:tav tm="0">
                                          <p:val>
                                            <p:strVal val="#ppt_x"/>
                                          </p:val>
                                        </p:tav>
                                        <p:tav tm="100000">
                                          <p:val>
                                            <p:strVal val="#ppt_x"/>
                                          </p:val>
                                        </p:tav>
                                      </p:tavLst>
                                    </p:anim>
                                    <p:anim calcmode="lin" valueType="num">
                                      <p:cBhvr additive="base">
                                        <p:cTn id="75" dur="50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5000" fill="hold"/>
                                        <p:tgtEl>
                                          <p:spTgt spid="22"/>
                                        </p:tgtEl>
                                        <p:attrNameLst>
                                          <p:attrName>ppt_x</p:attrName>
                                        </p:attrNameLst>
                                      </p:cBhvr>
                                      <p:tavLst>
                                        <p:tav tm="0">
                                          <p:val>
                                            <p:strVal val="#ppt_x"/>
                                          </p:val>
                                        </p:tav>
                                        <p:tav tm="100000">
                                          <p:val>
                                            <p:strVal val="#ppt_x"/>
                                          </p:val>
                                        </p:tav>
                                      </p:tavLst>
                                    </p:anim>
                                    <p:anim calcmode="lin" valueType="num">
                                      <p:cBhvr additive="base">
                                        <p:cTn id="79" dur="5000" fill="hold"/>
                                        <p:tgtEl>
                                          <p:spTgt spid="22"/>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5000" fill="hold"/>
                                        <p:tgtEl>
                                          <p:spTgt spid="23"/>
                                        </p:tgtEl>
                                        <p:attrNameLst>
                                          <p:attrName>ppt_x</p:attrName>
                                        </p:attrNameLst>
                                      </p:cBhvr>
                                      <p:tavLst>
                                        <p:tav tm="0">
                                          <p:val>
                                            <p:strVal val="#ppt_x"/>
                                          </p:val>
                                        </p:tav>
                                        <p:tav tm="100000">
                                          <p:val>
                                            <p:strVal val="#ppt_x"/>
                                          </p:val>
                                        </p:tav>
                                      </p:tavLst>
                                    </p:anim>
                                    <p:anim calcmode="lin" valueType="num">
                                      <p:cBhvr additive="base">
                                        <p:cTn id="83" dur="5000" fill="hold"/>
                                        <p:tgtEl>
                                          <p:spTgt spid="23"/>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5000" fill="hold"/>
                                        <p:tgtEl>
                                          <p:spTgt spid="24"/>
                                        </p:tgtEl>
                                        <p:attrNameLst>
                                          <p:attrName>ppt_x</p:attrName>
                                        </p:attrNameLst>
                                      </p:cBhvr>
                                      <p:tavLst>
                                        <p:tav tm="0">
                                          <p:val>
                                            <p:strVal val="#ppt_x"/>
                                          </p:val>
                                        </p:tav>
                                        <p:tav tm="100000">
                                          <p:val>
                                            <p:strVal val="#ppt_x"/>
                                          </p:val>
                                        </p:tav>
                                      </p:tavLst>
                                    </p:anim>
                                    <p:anim calcmode="lin" valueType="num">
                                      <p:cBhvr additive="base">
                                        <p:cTn id="87" dur="5000" fill="hold"/>
                                        <p:tgtEl>
                                          <p:spTgt spid="24"/>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5000" fill="hold"/>
                                        <p:tgtEl>
                                          <p:spTgt spid="25"/>
                                        </p:tgtEl>
                                        <p:attrNameLst>
                                          <p:attrName>ppt_x</p:attrName>
                                        </p:attrNameLst>
                                      </p:cBhvr>
                                      <p:tavLst>
                                        <p:tav tm="0">
                                          <p:val>
                                            <p:strVal val="#ppt_x"/>
                                          </p:val>
                                        </p:tav>
                                        <p:tav tm="100000">
                                          <p:val>
                                            <p:strVal val="#ppt_x"/>
                                          </p:val>
                                        </p:tav>
                                      </p:tavLst>
                                    </p:anim>
                                    <p:anim calcmode="lin" valueType="num">
                                      <p:cBhvr additive="base">
                                        <p:cTn id="91" dur="5000" fill="hold"/>
                                        <p:tgtEl>
                                          <p:spTgt spid="25"/>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5000" fill="hold"/>
                                        <p:tgtEl>
                                          <p:spTgt spid="26"/>
                                        </p:tgtEl>
                                        <p:attrNameLst>
                                          <p:attrName>ppt_x</p:attrName>
                                        </p:attrNameLst>
                                      </p:cBhvr>
                                      <p:tavLst>
                                        <p:tav tm="0">
                                          <p:val>
                                            <p:strVal val="#ppt_x"/>
                                          </p:val>
                                        </p:tav>
                                        <p:tav tm="100000">
                                          <p:val>
                                            <p:strVal val="#ppt_x"/>
                                          </p:val>
                                        </p:tav>
                                      </p:tavLst>
                                    </p:anim>
                                    <p:anim calcmode="lin" valueType="num">
                                      <p:cBhvr additive="base">
                                        <p:cTn id="95" dur="5000" fill="hold"/>
                                        <p:tgtEl>
                                          <p:spTgt spid="26"/>
                                        </p:tgtEl>
                                        <p:attrNameLst>
                                          <p:attrName>ppt_y</p:attrName>
                                        </p:attrNameLst>
                                      </p:cBhvr>
                                      <p:tavLst>
                                        <p:tav tm="0">
                                          <p:val>
                                            <p:strVal val="1+#ppt_h/2"/>
                                          </p:val>
                                        </p:tav>
                                        <p:tav tm="100000">
                                          <p:val>
                                            <p:strVal val="#ppt_y"/>
                                          </p:val>
                                        </p:tav>
                                      </p:tavLst>
                                    </p:anim>
                                  </p:childTnLst>
                                </p:cTn>
                              </p:par>
                              <p:par>
                                <p:cTn id="96" presetID="8" presetClass="emph" presetSubtype="0" fill="hold" grpId="1" nodeType="withEffect">
                                  <p:stCondLst>
                                    <p:cond delay="0"/>
                                  </p:stCondLst>
                                  <p:childTnLst>
                                    <p:animRot by="21600000">
                                      <p:cBhvr>
                                        <p:cTn id="97" dur="5000" fill="hold"/>
                                        <p:tgtEl>
                                          <p:spTgt spid="5"/>
                                        </p:tgtEl>
                                        <p:attrNameLst>
                                          <p:attrName>r</p:attrName>
                                        </p:attrNameLst>
                                      </p:cBhvr>
                                    </p:animRot>
                                  </p:childTnLst>
                                </p:cTn>
                              </p:par>
                              <p:par>
                                <p:cTn id="98" presetID="8" presetClass="emph" presetSubtype="0" fill="hold" grpId="1" nodeType="withEffect">
                                  <p:stCondLst>
                                    <p:cond delay="0"/>
                                  </p:stCondLst>
                                  <p:childTnLst>
                                    <p:animRot by="21600000">
                                      <p:cBhvr>
                                        <p:cTn id="99" dur="5000" fill="hold"/>
                                        <p:tgtEl>
                                          <p:spTgt spid="7"/>
                                        </p:tgtEl>
                                        <p:attrNameLst>
                                          <p:attrName>r</p:attrName>
                                        </p:attrNameLst>
                                      </p:cBhvr>
                                    </p:animRot>
                                  </p:childTnLst>
                                </p:cTn>
                              </p:par>
                              <p:par>
                                <p:cTn id="100" presetID="8" presetClass="emph" presetSubtype="0" fill="hold" grpId="1" nodeType="withEffect">
                                  <p:stCondLst>
                                    <p:cond delay="0"/>
                                  </p:stCondLst>
                                  <p:childTnLst>
                                    <p:animRot by="21600000">
                                      <p:cBhvr>
                                        <p:cTn id="101" dur="5000" fill="hold"/>
                                        <p:tgtEl>
                                          <p:spTgt spid="9"/>
                                        </p:tgtEl>
                                        <p:attrNameLst>
                                          <p:attrName>r</p:attrName>
                                        </p:attrNameLst>
                                      </p:cBhvr>
                                    </p:animRot>
                                  </p:childTnLst>
                                </p:cTn>
                              </p:par>
                              <p:par>
                                <p:cTn id="102" presetID="8" presetClass="emph" presetSubtype="0" fill="hold" grpId="1" nodeType="withEffect">
                                  <p:stCondLst>
                                    <p:cond delay="0"/>
                                  </p:stCondLst>
                                  <p:childTnLst>
                                    <p:animRot by="21600000">
                                      <p:cBhvr>
                                        <p:cTn id="103" dur="5000" fill="hold"/>
                                        <p:tgtEl>
                                          <p:spTgt spid="11"/>
                                        </p:tgtEl>
                                        <p:attrNameLst>
                                          <p:attrName>r</p:attrName>
                                        </p:attrNameLst>
                                      </p:cBhvr>
                                    </p:animRot>
                                  </p:childTnLst>
                                </p:cTn>
                              </p:par>
                              <p:par>
                                <p:cTn id="104" presetID="8" presetClass="emph" presetSubtype="0" fill="hold" grpId="1" nodeType="withEffect">
                                  <p:stCondLst>
                                    <p:cond delay="0"/>
                                  </p:stCondLst>
                                  <p:childTnLst>
                                    <p:animRot by="21600000">
                                      <p:cBhvr>
                                        <p:cTn id="105" dur="5000" fill="hold"/>
                                        <p:tgtEl>
                                          <p:spTgt spid="13"/>
                                        </p:tgtEl>
                                        <p:attrNameLst>
                                          <p:attrName>r</p:attrName>
                                        </p:attrNameLst>
                                      </p:cBhvr>
                                    </p:animRot>
                                  </p:childTnLst>
                                </p:cTn>
                              </p:par>
                              <p:par>
                                <p:cTn id="106" presetID="8" presetClass="emph" presetSubtype="0" fill="hold" grpId="1" nodeType="withEffect">
                                  <p:stCondLst>
                                    <p:cond delay="0"/>
                                  </p:stCondLst>
                                  <p:childTnLst>
                                    <p:animRot by="21600000">
                                      <p:cBhvr>
                                        <p:cTn id="107" dur="5000" fill="hold"/>
                                        <p:tgtEl>
                                          <p:spTgt spid="15"/>
                                        </p:tgtEl>
                                        <p:attrNameLst>
                                          <p:attrName>r</p:attrName>
                                        </p:attrNameLst>
                                      </p:cBhvr>
                                    </p:animRot>
                                  </p:childTnLst>
                                </p:cTn>
                              </p:par>
                              <p:par>
                                <p:cTn id="108" presetID="8" presetClass="emph" presetSubtype="0" fill="hold" grpId="1" nodeType="withEffect">
                                  <p:stCondLst>
                                    <p:cond delay="0"/>
                                  </p:stCondLst>
                                  <p:childTnLst>
                                    <p:animRot by="21600000">
                                      <p:cBhvr>
                                        <p:cTn id="109" dur="5000" fill="hold"/>
                                        <p:tgtEl>
                                          <p:spTgt spid="17"/>
                                        </p:tgtEl>
                                        <p:attrNameLst>
                                          <p:attrName>r</p:attrName>
                                        </p:attrNameLst>
                                      </p:cBhvr>
                                    </p:animRot>
                                  </p:childTnLst>
                                </p:cTn>
                              </p:par>
                              <p:par>
                                <p:cTn id="110" presetID="8" presetClass="emph" presetSubtype="0" fill="hold" grpId="1" nodeType="withEffect">
                                  <p:stCondLst>
                                    <p:cond delay="0"/>
                                  </p:stCondLst>
                                  <p:childTnLst>
                                    <p:animRot by="21600000">
                                      <p:cBhvr>
                                        <p:cTn id="111" dur="5000" fill="hold"/>
                                        <p:tgtEl>
                                          <p:spTgt spid="19"/>
                                        </p:tgtEl>
                                        <p:attrNameLst>
                                          <p:attrName>r</p:attrName>
                                        </p:attrNameLst>
                                      </p:cBhvr>
                                    </p:animRot>
                                  </p:childTnLst>
                                </p:cTn>
                              </p:par>
                              <p:par>
                                <p:cTn id="112" presetID="8" presetClass="emph" presetSubtype="0" fill="hold" grpId="1" nodeType="withEffect">
                                  <p:stCondLst>
                                    <p:cond delay="0"/>
                                  </p:stCondLst>
                                  <p:childTnLst>
                                    <p:animRot by="21600000">
                                      <p:cBhvr>
                                        <p:cTn id="113" dur="5000" fill="hold"/>
                                        <p:tgtEl>
                                          <p:spTgt spid="21"/>
                                        </p:tgtEl>
                                        <p:attrNameLst>
                                          <p:attrName>r</p:attrName>
                                        </p:attrNameLst>
                                      </p:cBhvr>
                                    </p:animRot>
                                  </p:childTnLst>
                                </p:cTn>
                              </p:par>
                              <p:par>
                                <p:cTn id="114" presetID="8" presetClass="emph" presetSubtype="0" fill="hold" grpId="1" nodeType="withEffect">
                                  <p:stCondLst>
                                    <p:cond delay="0"/>
                                  </p:stCondLst>
                                  <p:childTnLst>
                                    <p:animRot by="21600000">
                                      <p:cBhvr>
                                        <p:cTn id="115" dur="5000" fill="hold"/>
                                        <p:tgtEl>
                                          <p:spTgt spid="23"/>
                                        </p:tgtEl>
                                        <p:attrNameLst>
                                          <p:attrName>r</p:attrName>
                                        </p:attrNameLst>
                                      </p:cBhvr>
                                    </p:animRot>
                                  </p:childTnLst>
                                </p:cTn>
                              </p:par>
                              <p:par>
                                <p:cTn id="116" presetID="8" presetClass="emph" presetSubtype="0" fill="hold" grpId="1" nodeType="withEffect">
                                  <p:stCondLst>
                                    <p:cond delay="0"/>
                                  </p:stCondLst>
                                  <p:childTnLst>
                                    <p:animRot by="21600000">
                                      <p:cBhvr>
                                        <p:cTn id="117" dur="5000" fill="hold"/>
                                        <p:tgtEl>
                                          <p:spTgt spid="25"/>
                                        </p:tgtEl>
                                        <p:attrNameLst>
                                          <p:attrName>r</p:attrName>
                                        </p:attrNameLst>
                                      </p:cBhvr>
                                    </p:animRot>
                                  </p:childTnLst>
                                </p:cTn>
                              </p:par>
                              <p:par>
                                <p:cTn id="118" presetID="8" presetClass="emph" presetSubtype="0" fill="hold" grpId="1" nodeType="withEffect">
                                  <p:stCondLst>
                                    <p:cond delay="0"/>
                                  </p:stCondLst>
                                  <p:childTnLst>
                                    <p:animRot by="-21600000">
                                      <p:cBhvr>
                                        <p:cTn id="119" dur="5000" fill="hold"/>
                                        <p:tgtEl>
                                          <p:spTgt spid="6"/>
                                        </p:tgtEl>
                                        <p:attrNameLst>
                                          <p:attrName>r</p:attrName>
                                        </p:attrNameLst>
                                      </p:cBhvr>
                                    </p:animRot>
                                  </p:childTnLst>
                                </p:cTn>
                              </p:par>
                              <p:par>
                                <p:cTn id="120" presetID="8" presetClass="emph" presetSubtype="0" fill="hold" grpId="1" nodeType="withEffect">
                                  <p:stCondLst>
                                    <p:cond delay="0"/>
                                  </p:stCondLst>
                                  <p:childTnLst>
                                    <p:animRot by="-21600000">
                                      <p:cBhvr>
                                        <p:cTn id="121" dur="5000" fill="hold"/>
                                        <p:tgtEl>
                                          <p:spTgt spid="8"/>
                                        </p:tgtEl>
                                        <p:attrNameLst>
                                          <p:attrName>r</p:attrName>
                                        </p:attrNameLst>
                                      </p:cBhvr>
                                    </p:animRot>
                                  </p:childTnLst>
                                </p:cTn>
                              </p:par>
                              <p:par>
                                <p:cTn id="122" presetID="8" presetClass="emph" presetSubtype="0" fill="hold" grpId="1" nodeType="withEffect">
                                  <p:stCondLst>
                                    <p:cond delay="0"/>
                                  </p:stCondLst>
                                  <p:childTnLst>
                                    <p:animRot by="-21600000">
                                      <p:cBhvr>
                                        <p:cTn id="123" dur="5000" fill="hold"/>
                                        <p:tgtEl>
                                          <p:spTgt spid="10"/>
                                        </p:tgtEl>
                                        <p:attrNameLst>
                                          <p:attrName>r</p:attrName>
                                        </p:attrNameLst>
                                      </p:cBhvr>
                                    </p:animRot>
                                  </p:childTnLst>
                                </p:cTn>
                              </p:par>
                              <p:par>
                                <p:cTn id="124" presetID="8" presetClass="emph" presetSubtype="0" fill="hold" grpId="1" nodeType="withEffect">
                                  <p:stCondLst>
                                    <p:cond delay="0"/>
                                  </p:stCondLst>
                                  <p:childTnLst>
                                    <p:animRot by="-21600000">
                                      <p:cBhvr>
                                        <p:cTn id="125" dur="5000" fill="hold"/>
                                        <p:tgtEl>
                                          <p:spTgt spid="12"/>
                                        </p:tgtEl>
                                        <p:attrNameLst>
                                          <p:attrName>r</p:attrName>
                                        </p:attrNameLst>
                                      </p:cBhvr>
                                    </p:animRot>
                                  </p:childTnLst>
                                </p:cTn>
                              </p:par>
                              <p:par>
                                <p:cTn id="126" presetID="8" presetClass="emph" presetSubtype="0" fill="hold" grpId="1" nodeType="withEffect">
                                  <p:stCondLst>
                                    <p:cond delay="0"/>
                                  </p:stCondLst>
                                  <p:childTnLst>
                                    <p:animRot by="-21600000">
                                      <p:cBhvr>
                                        <p:cTn id="127" dur="5000" fill="hold"/>
                                        <p:tgtEl>
                                          <p:spTgt spid="14"/>
                                        </p:tgtEl>
                                        <p:attrNameLst>
                                          <p:attrName>r</p:attrName>
                                        </p:attrNameLst>
                                      </p:cBhvr>
                                    </p:animRot>
                                  </p:childTnLst>
                                </p:cTn>
                              </p:par>
                              <p:par>
                                <p:cTn id="128" presetID="8" presetClass="emph" presetSubtype="0" fill="hold" grpId="1" nodeType="withEffect">
                                  <p:stCondLst>
                                    <p:cond delay="0"/>
                                  </p:stCondLst>
                                  <p:childTnLst>
                                    <p:animRot by="-21600000">
                                      <p:cBhvr>
                                        <p:cTn id="129" dur="5000" fill="hold"/>
                                        <p:tgtEl>
                                          <p:spTgt spid="16"/>
                                        </p:tgtEl>
                                        <p:attrNameLst>
                                          <p:attrName>r</p:attrName>
                                        </p:attrNameLst>
                                      </p:cBhvr>
                                    </p:animRot>
                                  </p:childTnLst>
                                </p:cTn>
                              </p:par>
                              <p:par>
                                <p:cTn id="130" presetID="8" presetClass="emph" presetSubtype="0" fill="hold" grpId="1" nodeType="withEffect">
                                  <p:stCondLst>
                                    <p:cond delay="0"/>
                                  </p:stCondLst>
                                  <p:childTnLst>
                                    <p:animRot by="-21600000">
                                      <p:cBhvr>
                                        <p:cTn id="131" dur="5000" fill="hold"/>
                                        <p:tgtEl>
                                          <p:spTgt spid="18"/>
                                        </p:tgtEl>
                                        <p:attrNameLst>
                                          <p:attrName>r</p:attrName>
                                        </p:attrNameLst>
                                      </p:cBhvr>
                                    </p:animRot>
                                  </p:childTnLst>
                                </p:cTn>
                              </p:par>
                              <p:par>
                                <p:cTn id="132" presetID="8" presetClass="emph" presetSubtype="0" fill="hold" grpId="1" nodeType="withEffect">
                                  <p:stCondLst>
                                    <p:cond delay="0"/>
                                  </p:stCondLst>
                                  <p:childTnLst>
                                    <p:animRot by="-21600000">
                                      <p:cBhvr>
                                        <p:cTn id="133" dur="5000" fill="hold"/>
                                        <p:tgtEl>
                                          <p:spTgt spid="20"/>
                                        </p:tgtEl>
                                        <p:attrNameLst>
                                          <p:attrName>r</p:attrName>
                                        </p:attrNameLst>
                                      </p:cBhvr>
                                    </p:animRot>
                                  </p:childTnLst>
                                </p:cTn>
                              </p:par>
                              <p:par>
                                <p:cTn id="134" presetID="8" presetClass="emph" presetSubtype="0" fill="hold" grpId="1" nodeType="withEffect">
                                  <p:stCondLst>
                                    <p:cond delay="0"/>
                                  </p:stCondLst>
                                  <p:childTnLst>
                                    <p:animRot by="-21600000">
                                      <p:cBhvr>
                                        <p:cTn id="135" dur="5000" fill="hold"/>
                                        <p:tgtEl>
                                          <p:spTgt spid="22"/>
                                        </p:tgtEl>
                                        <p:attrNameLst>
                                          <p:attrName>r</p:attrName>
                                        </p:attrNameLst>
                                      </p:cBhvr>
                                    </p:animRot>
                                  </p:childTnLst>
                                </p:cTn>
                              </p:par>
                              <p:par>
                                <p:cTn id="136" presetID="8" presetClass="emph" presetSubtype="0" fill="hold" grpId="1" nodeType="withEffect">
                                  <p:stCondLst>
                                    <p:cond delay="0"/>
                                  </p:stCondLst>
                                  <p:childTnLst>
                                    <p:animRot by="-21600000">
                                      <p:cBhvr>
                                        <p:cTn id="137" dur="5000" fill="hold"/>
                                        <p:tgtEl>
                                          <p:spTgt spid="24"/>
                                        </p:tgtEl>
                                        <p:attrNameLst>
                                          <p:attrName>r</p:attrName>
                                        </p:attrNameLst>
                                      </p:cBhvr>
                                    </p:animRot>
                                  </p:childTnLst>
                                </p:cTn>
                              </p:par>
                              <p:par>
                                <p:cTn id="138" presetID="8" presetClass="emph" presetSubtype="0" fill="hold" grpId="1" nodeType="withEffect">
                                  <p:stCondLst>
                                    <p:cond delay="0"/>
                                  </p:stCondLst>
                                  <p:childTnLst>
                                    <p:animRot by="-21600000">
                                      <p:cBhvr>
                                        <p:cTn id="139" dur="5000" fill="hold"/>
                                        <p:tgtEl>
                                          <p:spTgt spid="26"/>
                                        </p:tgtEl>
                                        <p:attrNameLst>
                                          <p:attrName>r</p:attrName>
                                        </p:attrNameLst>
                                      </p:cBhvr>
                                    </p:animRot>
                                  </p:childTnLst>
                                </p:cTn>
                              </p:par>
                              <p:par>
                                <p:cTn id="140" presetID="2" presetClass="exit" presetSubtype="2" fill="hold" grpId="2" nodeType="withEffect">
                                  <p:stCondLst>
                                    <p:cond delay="0"/>
                                  </p:stCondLst>
                                  <p:childTnLst>
                                    <p:anim calcmode="lin" valueType="num">
                                      <p:cBhvr additive="base">
                                        <p:cTn id="141" dur="5000"/>
                                        <p:tgtEl>
                                          <p:spTgt spid="5"/>
                                        </p:tgtEl>
                                        <p:attrNameLst>
                                          <p:attrName>ppt_x</p:attrName>
                                        </p:attrNameLst>
                                      </p:cBhvr>
                                      <p:tavLst>
                                        <p:tav tm="0">
                                          <p:val>
                                            <p:strVal val="ppt_x"/>
                                          </p:val>
                                        </p:tav>
                                        <p:tav tm="100000">
                                          <p:val>
                                            <p:strVal val="1+ppt_w/2"/>
                                          </p:val>
                                        </p:tav>
                                      </p:tavLst>
                                    </p:anim>
                                    <p:anim calcmode="lin" valueType="num">
                                      <p:cBhvr additive="base">
                                        <p:cTn id="142" dur="5000"/>
                                        <p:tgtEl>
                                          <p:spTgt spid="5"/>
                                        </p:tgtEl>
                                        <p:attrNameLst>
                                          <p:attrName>ppt_y</p:attrName>
                                        </p:attrNameLst>
                                      </p:cBhvr>
                                      <p:tavLst>
                                        <p:tav tm="0">
                                          <p:val>
                                            <p:strVal val="ppt_y"/>
                                          </p:val>
                                        </p:tav>
                                        <p:tav tm="100000">
                                          <p:val>
                                            <p:strVal val="ppt_y"/>
                                          </p:val>
                                        </p:tav>
                                      </p:tavLst>
                                    </p:anim>
                                    <p:set>
                                      <p:cBhvr>
                                        <p:cTn id="143" dur="1" fill="hold">
                                          <p:stCondLst>
                                            <p:cond delay="4999"/>
                                          </p:stCondLst>
                                        </p:cTn>
                                        <p:tgtEl>
                                          <p:spTgt spid="5"/>
                                        </p:tgtEl>
                                        <p:attrNameLst>
                                          <p:attrName>style.visibility</p:attrName>
                                        </p:attrNameLst>
                                      </p:cBhvr>
                                      <p:to>
                                        <p:strVal val="hidden"/>
                                      </p:to>
                                    </p:set>
                                  </p:childTnLst>
                                </p:cTn>
                              </p:par>
                              <p:par>
                                <p:cTn id="144" presetID="2" presetClass="exit" presetSubtype="2" fill="hold" grpId="2" nodeType="withEffect">
                                  <p:stCondLst>
                                    <p:cond delay="0"/>
                                  </p:stCondLst>
                                  <p:childTnLst>
                                    <p:anim calcmode="lin" valueType="num">
                                      <p:cBhvr additive="base">
                                        <p:cTn id="145" dur="5000"/>
                                        <p:tgtEl>
                                          <p:spTgt spid="7"/>
                                        </p:tgtEl>
                                        <p:attrNameLst>
                                          <p:attrName>ppt_x</p:attrName>
                                        </p:attrNameLst>
                                      </p:cBhvr>
                                      <p:tavLst>
                                        <p:tav tm="0">
                                          <p:val>
                                            <p:strVal val="ppt_x"/>
                                          </p:val>
                                        </p:tav>
                                        <p:tav tm="100000">
                                          <p:val>
                                            <p:strVal val="1+ppt_w/2"/>
                                          </p:val>
                                        </p:tav>
                                      </p:tavLst>
                                    </p:anim>
                                    <p:anim calcmode="lin" valueType="num">
                                      <p:cBhvr additive="base">
                                        <p:cTn id="146" dur="5000"/>
                                        <p:tgtEl>
                                          <p:spTgt spid="7"/>
                                        </p:tgtEl>
                                        <p:attrNameLst>
                                          <p:attrName>ppt_y</p:attrName>
                                        </p:attrNameLst>
                                      </p:cBhvr>
                                      <p:tavLst>
                                        <p:tav tm="0">
                                          <p:val>
                                            <p:strVal val="ppt_y"/>
                                          </p:val>
                                        </p:tav>
                                        <p:tav tm="100000">
                                          <p:val>
                                            <p:strVal val="ppt_y"/>
                                          </p:val>
                                        </p:tav>
                                      </p:tavLst>
                                    </p:anim>
                                    <p:set>
                                      <p:cBhvr>
                                        <p:cTn id="147" dur="1" fill="hold">
                                          <p:stCondLst>
                                            <p:cond delay="4999"/>
                                          </p:stCondLst>
                                        </p:cTn>
                                        <p:tgtEl>
                                          <p:spTgt spid="7"/>
                                        </p:tgtEl>
                                        <p:attrNameLst>
                                          <p:attrName>style.visibility</p:attrName>
                                        </p:attrNameLst>
                                      </p:cBhvr>
                                      <p:to>
                                        <p:strVal val="hidden"/>
                                      </p:to>
                                    </p:set>
                                  </p:childTnLst>
                                </p:cTn>
                              </p:par>
                              <p:par>
                                <p:cTn id="148" presetID="2" presetClass="exit" presetSubtype="2" fill="hold" grpId="2" nodeType="withEffect">
                                  <p:stCondLst>
                                    <p:cond delay="0"/>
                                  </p:stCondLst>
                                  <p:childTnLst>
                                    <p:anim calcmode="lin" valueType="num">
                                      <p:cBhvr additive="base">
                                        <p:cTn id="149" dur="5000"/>
                                        <p:tgtEl>
                                          <p:spTgt spid="9"/>
                                        </p:tgtEl>
                                        <p:attrNameLst>
                                          <p:attrName>ppt_x</p:attrName>
                                        </p:attrNameLst>
                                      </p:cBhvr>
                                      <p:tavLst>
                                        <p:tav tm="0">
                                          <p:val>
                                            <p:strVal val="ppt_x"/>
                                          </p:val>
                                        </p:tav>
                                        <p:tav tm="100000">
                                          <p:val>
                                            <p:strVal val="1+ppt_w/2"/>
                                          </p:val>
                                        </p:tav>
                                      </p:tavLst>
                                    </p:anim>
                                    <p:anim calcmode="lin" valueType="num">
                                      <p:cBhvr additive="base">
                                        <p:cTn id="150" dur="5000"/>
                                        <p:tgtEl>
                                          <p:spTgt spid="9"/>
                                        </p:tgtEl>
                                        <p:attrNameLst>
                                          <p:attrName>ppt_y</p:attrName>
                                        </p:attrNameLst>
                                      </p:cBhvr>
                                      <p:tavLst>
                                        <p:tav tm="0">
                                          <p:val>
                                            <p:strVal val="ppt_y"/>
                                          </p:val>
                                        </p:tav>
                                        <p:tav tm="100000">
                                          <p:val>
                                            <p:strVal val="ppt_y"/>
                                          </p:val>
                                        </p:tav>
                                      </p:tavLst>
                                    </p:anim>
                                    <p:set>
                                      <p:cBhvr>
                                        <p:cTn id="151" dur="1" fill="hold">
                                          <p:stCondLst>
                                            <p:cond delay="4999"/>
                                          </p:stCondLst>
                                        </p:cTn>
                                        <p:tgtEl>
                                          <p:spTgt spid="9"/>
                                        </p:tgtEl>
                                        <p:attrNameLst>
                                          <p:attrName>style.visibility</p:attrName>
                                        </p:attrNameLst>
                                      </p:cBhvr>
                                      <p:to>
                                        <p:strVal val="hidden"/>
                                      </p:to>
                                    </p:set>
                                  </p:childTnLst>
                                </p:cTn>
                              </p:par>
                              <p:par>
                                <p:cTn id="152" presetID="2" presetClass="exit" presetSubtype="2" fill="hold" grpId="2" nodeType="withEffect">
                                  <p:stCondLst>
                                    <p:cond delay="0"/>
                                  </p:stCondLst>
                                  <p:childTnLst>
                                    <p:anim calcmode="lin" valueType="num">
                                      <p:cBhvr additive="base">
                                        <p:cTn id="153" dur="5000"/>
                                        <p:tgtEl>
                                          <p:spTgt spid="11"/>
                                        </p:tgtEl>
                                        <p:attrNameLst>
                                          <p:attrName>ppt_x</p:attrName>
                                        </p:attrNameLst>
                                      </p:cBhvr>
                                      <p:tavLst>
                                        <p:tav tm="0">
                                          <p:val>
                                            <p:strVal val="ppt_x"/>
                                          </p:val>
                                        </p:tav>
                                        <p:tav tm="100000">
                                          <p:val>
                                            <p:strVal val="1+ppt_w/2"/>
                                          </p:val>
                                        </p:tav>
                                      </p:tavLst>
                                    </p:anim>
                                    <p:anim calcmode="lin" valueType="num">
                                      <p:cBhvr additive="base">
                                        <p:cTn id="154" dur="5000"/>
                                        <p:tgtEl>
                                          <p:spTgt spid="11"/>
                                        </p:tgtEl>
                                        <p:attrNameLst>
                                          <p:attrName>ppt_y</p:attrName>
                                        </p:attrNameLst>
                                      </p:cBhvr>
                                      <p:tavLst>
                                        <p:tav tm="0">
                                          <p:val>
                                            <p:strVal val="ppt_y"/>
                                          </p:val>
                                        </p:tav>
                                        <p:tav tm="100000">
                                          <p:val>
                                            <p:strVal val="ppt_y"/>
                                          </p:val>
                                        </p:tav>
                                      </p:tavLst>
                                    </p:anim>
                                    <p:set>
                                      <p:cBhvr>
                                        <p:cTn id="155" dur="1" fill="hold">
                                          <p:stCondLst>
                                            <p:cond delay="4999"/>
                                          </p:stCondLst>
                                        </p:cTn>
                                        <p:tgtEl>
                                          <p:spTgt spid="11"/>
                                        </p:tgtEl>
                                        <p:attrNameLst>
                                          <p:attrName>style.visibility</p:attrName>
                                        </p:attrNameLst>
                                      </p:cBhvr>
                                      <p:to>
                                        <p:strVal val="hidden"/>
                                      </p:to>
                                    </p:set>
                                  </p:childTnLst>
                                </p:cTn>
                              </p:par>
                              <p:par>
                                <p:cTn id="156" presetID="2" presetClass="exit" presetSubtype="2" fill="hold" grpId="2" nodeType="withEffect">
                                  <p:stCondLst>
                                    <p:cond delay="0"/>
                                  </p:stCondLst>
                                  <p:childTnLst>
                                    <p:anim calcmode="lin" valueType="num">
                                      <p:cBhvr additive="base">
                                        <p:cTn id="157" dur="5000"/>
                                        <p:tgtEl>
                                          <p:spTgt spid="13"/>
                                        </p:tgtEl>
                                        <p:attrNameLst>
                                          <p:attrName>ppt_x</p:attrName>
                                        </p:attrNameLst>
                                      </p:cBhvr>
                                      <p:tavLst>
                                        <p:tav tm="0">
                                          <p:val>
                                            <p:strVal val="ppt_x"/>
                                          </p:val>
                                        </p:tav>
                                        <p:tav tm="100000">
                                          <p:val>
                                            <p:strVal val="1+ppt_w/2"/>
                                          </p:val>
                                        </p:tav>
                                      </p:tavLst>
                                    </p:anim>
                                    <p:anim calcmode="lin" valueType="num">
                                      <p:cBhvr additive="base">
                                        <p:cTn id="158" dur="5000"/>
                                        <p:tgtEl>
                                          <p:spTgt spid="13"/>
                                        </p:tgtEl>
                                        <p:attrNameLst>
                                          <p:attrName>ppt_y</p:attrName>
                                        </p:attrNameLst>
                                      </p:cBhvr>
                                      <p:tavLst>
                                        <p:tav tm="0">
                                          <p:val>
                                            <p:strVal val="ppt_y"/>
                                          </p:val>
                                        </p:tav>
                                        <p:tav tm="100000">
                                          <p:val>
                                            <p:strVal val="ppt_y"/>
                                          </p:val>
                                        </p:tav>
                                      </p:tavLst>
                                    </p:anim>
                                    <p:set>
                                      <p:cBhvr>
                                        <p:cTn id="159" dur="1" fill="hold">
                                          <p:stCondLst>
                                            <p:cond delay="4999"/>
                                          </p:stCondLst>
                                        </p:cTn>
                                        <p:tgtEl>
                                          <p:spTgt spid="13"/>
                                        </p:tgtEl>
                                        <p:attrNameLst>
                                          <p:attrName>style.visibility</p:attrName>
                                        </p:attrNameLst>
                                      </p:cBhvr>
                                      <p:to>
                                        <p:strVal val="hidden"/>
                                      </p:to>
                                    </p:set>
                                  </p:childTnLst>
                                </p:cTn>
                              </p:par>
                              <p:par>
                                <p:cTn id="160" presetID="2" presetClass="exit" presetSubtype="2" fill="hold" grpId="2" nodeType="withEffect">
                                  <p:stCondLst>
                                    <p:cond delay="0"/>
                                  </p:stCondLst>
                                  <p:childTnLst>
                                    <p:anim calcmode="lin" valueType="num">
                                      <p:cBhvr additive="base">
                                        <p:cTn id="161" dur="5000"/>
                                        <p:tgtEl>
                                          <p:spTgt spid="15"/>
                                        </p:tgtEl>
                                        <p:attrNameLst>
                                          <p:attrName>ppt_x</p:attrName>
                                        </p:attrNameLst>
                                      </p:cBhvr>
                                      <p:tavLst>
                                        <p:tav tm="0">
                                          <p:val>
                                            <p:strVal val="ppt_x"/>
                                          </p:val>
                                        </p:tav>
                                        <p:tav tm="100000">
                                          <p:val>
                                            <p:strVal val="1+ppt_w/2"/>
                                          </p:val>
                                        </p:tav>
                                      </p:tavLst>
                                    </p:anim>
                                    <p:anim calcmode="lin" valueType="num">
                                      <p:cBhvr additive="base">
                                        <p:cTn id="162" dur="5000"/>
                                        <p:tgtEl>
                                          <p:spTgt spid="15"/>
                                        </p:tgtEl>
                                        <p:attrNameLst>
                                          <p:attrName>ppt_y</p:attrName>
                                        </p:attrNameLst>
                                      </p:cBhvr>
                                      <p:tavLst>
                                        <p:tav tm="0">
                                          <p:val>
                                            <p:strVal val="ppt_y"/>
                                          </p:val>
                                        </p:tav>
                                        <p:tav tm="100000">
                                          <p:val>
                                            <p:strVal val="ppt_y"/>
                                          </p:val>
                                        </p:tav>
                                      </p:tavLst>
                                    </p:anim>
                                    <p:set>
                                      <p:cBhvr>
                                        <p:cTn id="163" dur="1" fill="hold">
                                          <p:stCondLst>
                                            <p:cond delay="4999"/>
                                          </p:stCondLst>
                                        </p:cTn>
                                        <p:tgtEl>
                                          <p:spTgt spid="15"/>
                                        </p:tgtEl>
                                        <p:attrNameLst>
                                          <p:attrName>style.visibility</p:attrName>
                                        </p:attrNameLst>
                                      </p:cBhvr>
                                      <p:to>
                                        <p:strVal val="hidden"/>
                                      </p:to>
                                    </p:set>
                                  </p:childTnLst>
                                </p:cTn>
                              </p:par>
                              <p:par>
                                <p:cTn id="164" presetID="2" presetClass="exit" presetSubtype="2" fill="hold" grpId="2" nodeType="withEffect">
                                  <p:stCondLst>
                                    <p:cond delay="0"/>
                                  </p:stCondLst>
                                  <p:childTnLst>
                                    <p:anim calcmode="lin" valueType="num">
                                      <p:cBhvr additive="base">
                                        <p:cTn id="165" dur="5000"/>
                                        <p:tgtEl>
                                          <p:spTgt spid="17"/>
                                        </p:tgtEl>
                                        <p:attrNameLst>
                                          <p:attrName>ppt_x</p:attrName>
                                        </p:attrNameLst>
                                      </p:cBhvr>
                                      <p:tavLst>
                                        <p:tav tm="0">
                                          <p:val>
                                            <p:strVal val="ppt_x"/>
                                          </p:val>
                                        </p:tav>
                                        <p:tav tm="100000">
                                          <p:val>
                                            <p:strVal val="1+ppt_w/2"/>
                                          </p:val>
                                        </p:tav>
                                      </p:tavLst>
                                    </p:anim>
                                    <p:anim calcmode="lin" valueType="num">
                                      <p:cBhvr additive="base">
                                        <p:cTn id="166" dur="5000"/>
                                        <p:tgtEl>
                                          <p:spTgt spid="17"/>
                                        </p:tgtEl>
                                        <p:attrNameLst>
                                          <p:attrName>ppt_y</p:attrName>
                                        </p:attrNameLst>
                                      </p:cBhvr>
                                      <p:tavLst>
                                        <p:tav tm="0">
                                          <p:val>
                                            <p:strVal val="ppt_y"/>
                                          </p:val>
                                        </p:tav>
                                        <p:tav tm="100000">
                                          <p:val>
                                            <p:strVal val="ppt_y"/>
                                          </p:val>
                                        </p:tav>
                                      </p:tavLst>
                                    </p:anim>
                                    <p:set>
                                      <p:cBhvr>
                                        <p:cTn id="167" dur="1" fill="hold">
                                          <p:stCondLst>
                                            <p:cond delay="4999"/>
                                          </p:stCondLst>
                                        </p:cTn>
                                        <p:tgtEl>
                                          <p:spTgt spid="17"/>
                                        </p:tgtEl>
                                        <p:attrNameLst>
                                          <p:attrName>style.visibility</p:attrName>
                                        </p:attrNameLst>
                                      </p:cBhvr>
                                      <p:to>
                                        <p:strVal val="hidden"/>
                                      </p:to>
                                    </p:set>
                                  </p:childTnLst>
                                </p:cTn>
                              </p:par>
                              <p:par>
                                <p:cTn id="168" presetID="2" presetClass="exit" presetSubtype="2" fill="hold" grpId="2" nodeType="withEffect">
                                  <p:stCondLst>
                                    <p:cond delay="0"/>
                                  </p:stCondLst>
                                  <p:childTnLst>
                                    <p:anim calcmode="lin" valueType="num">
                                      <p:cBhvr additive="base">
                                        <p:cTn id="169" dur="5000"/>
                                        <p:tgtEl>
                                          <p:spTgt spid="19"/>
                                        </p:tgtEl>
                                        <p:attrNameLst>
                                          <p:attrName>ppt_x</p:attrName>
                                        </p:attrNameLst>
                                      </p:cBhvr>
                                      <p:tavLst>
                                        <p:tav tm="0">
                                          <p:val>
                                            <p:strVal val="ppt_x"/>
                                          </p:val>
                                        </p:tav>
                                        <p:tav tm="100000">
                                          <p:val>
                                            <p:strVal val="1+ppt_w/2"/>
                                          </p:val>
                                        </p:tav>
                                      </p:tavLst>
                                    </p:anim>
                                    <p:anim calcmode="lin" valueType="num">
                                      <p:cBhvr additive="base">
                                        <p:cTn id="170" dur="5000"/>
                                        <p:tgtEl>
                                          <p:spTgt spid="19"/>
                                        </p:tgtEl>
                                        <p:attrNameLst>
                                          <p:attrName>ppt_y</p:attrName>
                                        </p:attrNameLst>
                                      </p:cBhvr>
                                      <p:tavLst>
                                        <p:tav tm="0">
                                          <p:val>
                                            <p:strVal val="ppt_y"/>
                                          </p:val>
                                        </p:tav>
                                        <p:tav tm="100000">
                                          <p:val>
                                            <p:strVal val="ppt_y"/>
                                          </p:val>
                                        </p:tav>
                                      </p:tavLst>
                                    </p:anim>
                                    <p:set>
                                      <p:cBhvr>
                                        <p:cTn id="171" dur="1" fill="hold">
                                          <p:stCondLst>
                                            <p:cond delay="4999"/>
                                          </p:stCondLst>
                                        </p:cTn>
                                        <p:tgtEl>
                                          <p:spTgt spid="19"/>
                                        </p:tgtEl>
                                        <p:attrNameLst>
                                          <p:attrName>style.visibility</p:attrName>
                                        </p:attrNameLst>
                                      </p:cBhvr>
                                      <p:to>
                                        <p:strVal val="hidden"/>
                                      </p:to>
                                    </p:set>
                                  </p:childTnLst>
                                </p:cTn>
                              </p:par>
                              <p:par>
                                <p:cTn id="172" presetID="2" presetClass="exit" presetSubtype="2" fill="hold" grpId="2" nodeType="withEffect">
                                  <p:stCondLst>
                                    <p:cond delay="0"/>
                                  </p:stCondLst>
                                  <p:childTnLst>
                                    <p:anim calcmode="lin" valueType="num">
                                      <p:cBhvr additive="base">
                                        <p:cTn id="173" dur="5000"/>
                                        <p:tgtEl>
                                          <p:spTgt spid="21"/>
                                        </p:tgtEl>
                                        <p:attrNameLst>
                                          <p:attrName>ppt_x</p:attrName>
                                        </p:attrNameLst>
                                      </p:cBhvr>
                                      <p:tavLst>
                                        <p:tav tm="0">
                                          <p:val>
                                            <p:strVal val="ppt_x"/>
                                          </p:val>
                                        </p:tav>
                                        <p:tav tm="100000">
                                          <p:val>
                                            <p:strVal val="1+ppt_w/2"/>
                                          </p:val>
                                        </p:tav>
                                      </p:tavLst>
                                    </p:anim>
                                    <p:anim calcmode="lin" valueType="num">
                                      <p:cBhvr additive="base">
                                        <p:cTn id="174" dur="5000"/>
                                        <p:tgtEl>
                                          <p:spTgt spid="21"/>
                                        </p:tgtEl>
                                        <p:attrNameLst>
                                          <p:attrName>ppt_y</p:attrName>
                                        </p:attrNameLst>
                                      </p:cBhvr>
                                      <p:tavLst>
                                        <p:tav tm="0">
                                          <p:val>
                                            <p:strVal val="ppt_y"/>
                                          </p:val>
                                        </p:tav>
                                        <p:tav tm="100000">
                                          <p:val>
                                            <p:strVal val="ppt_y"/>
                                          </p:val>
                                        </p:tav>
                                      </p:tavLst>
                                    </p:anim>
                                    <p:set>
                                      <p:cBhvr>
                                        <p:cTn id="175" dur="1" fill="hold">
                                          <p:stCondLst>
                                            <p:cond delay="4999"/>
                                          </p:stCondLst>
                                        </p:cTn>
                                        <p:tgtEl>
                                          <p:spTgt spid="21"/>
                                        </p:tgtEl>
                                        <p:attrNameLst>
                                          <p:attrName>style.visibility</p:attrName>
                                        </p:attrNameLst>
                                      </p:cBhvr>
                                      <p:to>
                                        <p:strVal val="hidden"/>
                                      </p:to>
                                    </p:set>
                                  </p:childTnLst>
                                </p:cTn>
                              </p:par>
                              <p:par>
                                <p:cTn id="176" presetID="2" presetClass="exit" presetSubtype="2" fill="hold" grpId="2" nodeType="withEffect">
                                  <p:stCondLst>
                                    <p:cond delay="0"/>
                                  </p:stCondLst>
                                  <p:childTnLst>
                                    <p:anim calcmode="lin" valueType="num">
                                      <p:cBhvr additive="base">
                                        <p:cTn id="177" dur="5000"/>
                                        <p:tgtEl>
                                          <p:spTgt spid="23"/>
                                        </p:tgtEl>
                                        <p:attrNameLst>
                                          <p:attrName>ppt_x</p:attrName>
                                        </p:attrNameLst>
                                      </p:cBhvr>
                                      <p:tavLst>
                                        <p:tav tm="0">
                                          <p:val>
                                            <p:strVal val="ppt_x"/>
                                          </p:val>
                                        </p:tav>
                                        <p:tav tm="100000">
                                          <p:val>
                                            <p:strVal val="1+ppt_w/2"/>
                                          </p:val>
                                        </p:tav>
                                      </p:tavLst>
                                    </p:anim>
                                    <p:anim calcmode="lin" valueType="num">
                                      <p:cBhvr additive="base">
                                        <p:cTn id="178" dur="5000"/>
                                        <p:tgtEl>
                                          <p:spTgt spid="23"/>
                                        </p:tgtEl>
                                        <p:attrNameLst>
                                          <p:attrName>ppt_y</p:attrName>
                                        </p:attrNameLst>
                                      </p:cBhvr>
                                      <p:tavLst>
                                        <p:tav tm="0">
                                          <p:val>
                                            <p:strVal val="ppt_y"/>
                                          </p:val>
                                        </p:tav>
                                        <p:tav tm="100000">
                                          <p:val>
                                            <p:strVal val="ppt_y"/>
                                          </p:val>
                                        </p:tav>
                                      </p:tavLst>
                                    </p:anim>
                                    <p:set>
                                      <p:cBhvr>
                                        <p:cTn id="179" dur="1" fill="hold">
                                          <p:stCondLst>
                                            <p:cond delay="4999"/>
                                          </p:stCondLst>
                                        </p:cTn>
                                        <p:tgtEl>
                                          <p:spTgt spid="23"/>
                                        </p:tgtEl>
                                        <p:attrNameLst>
                                          <p:attrName>style.visibility</p:attrName>
                                        </p:attrNameLst>
                                      </p:cBhvr>
                                      <p:to>
                                        <p:strVal val="hidden"/>
                                      </p:to>
                                    </p:set>
                                  </p:childTnLst>
                                </p:cTn>
                              </p:par>
                              <p:par>
                                <p:cTn id="180" presetID="2" presetClass="exit" presetSubtype="2" fill="hold" grpId="2" nodeType="withEffect">
                                  <p:stCondLst>
                                    <p:cond delay="0"/>
                                  </p:stCondLst>
                                  <p:childTnLst>
                                    <p:anim calcmode="lin" valueType="num">
                                      <p:cBhvr additive="base">
                                        <p:cTn id="181" dur="5000"/>
                                        <p:tgtEl>
                                          <p:spTgt spid="25"/>
                                        </p:tgtEl>
                                        <p:attrNameLst>
                                          <p:attrName>ppt_x</p:attrName>
                                        </p:attrNameLst>
                                      </p:cBhvr>
                                      <p:tavLst>
                                        <p:tav tm="0">
                                          <p:val>
                                            <p:strVal val="ppt_x"/>
                                          </p:val>
                                        </p:tav>
                                        <p:tav tm="100000">
                                          <p:val>
                                            <p:strVal val="1+ppt_w/2"/>
                                          </p:val>
                                        </p:tav>
                                      </p:tavLst>
                                    </p:anim>
                                    <p:anim calcmode="lin" valueType="num">
                                      <p:cBhvr additive="base">
                                        <p:cTn id="182" dur="5000"/>
                                        <p:tgtEl>
                                          <p:spTgt spid="25"/>
                                        </p:tgtEl>
                                        <p:attrNameLst>
                                          <p:attrName>ppt_y</p:attrName>
                                        </p:attrNameLst>
                                      </p:cBhvr>
                                      <p:tavLst>
                                        <p:tav tm="0">
                                          <p:val>
                                            <p:strVal val="ppt_y"/>
                                          </p:val>
                                        </p:tav>
                                        <p:tav tm="100000">
                                          <p:val>
                                            <p:strVal val="ppt_y"/>
                                          </p:val>
                                        </p:tav>
                                      </p:tavLst>
                                    </p:anim>
                                    <p:set>
                                      <p:cBhvr>
                                        <p:cTn id="183" dur="1" fill="hold">
                                          <p:stCondLst>
                                            <p:cond delay="4999"/>
                                          </p:stCondLst>
                                        </p:cTn>
                                        <p:tgtEl>
                                          <p:spTgt spid="25"/>
                                        </p:tgtEl>
                                        <p:attrNameLst>
                                          <p:attrName>style.visibility</p:attrName>
                                        </p:attrNameLst>
                                      </p:cBhvr>
                                      <p:to>
                                        <p:strVal val="hidden"/>
                                      </p:to>
                                    </p:set>
                                  </p:childTnLst>
                                </p:cTn>
                              </p:par>
                              <p:par>
                                <p:cTn id="184" presetID="8" presetClass="emph" presetSubtype="0" fill="hold" grpId="3" nodeType="withEffect">
                                  <p:stCondLst>
                                    <p:cond delay="0"/>
                                  </p:stCondLst>
                                  <p:childTnLst>
                                    <p:animRot by="21600000">
                                      <p:cBhvr>
                                        <p:cTn id="185" dur="5000" fill="hold"/>
                                        <p:tgtEl>
                                          <p:spTgt spid="5"/>
                                        </p:tgtEl>
                                        <p:attrNameLst>
                                          <p:attrName>r</p:attrName>
                                        </p:attrNameLst>
                                      </p:cBhvr>
                                    </p:animRot>
                                  </p:childTnLst>
                                </p:cTn>
                              </p:par>
                              <p:par>
                                <p:cTn id="186" presetID="8" presetClass="emph" presetSubtype="0" fill="hold" grpId="3" nodeType="withEffect">
                                  <p:stCondLst>
                                    <p:cond delay="0"/>
                                  </p:stCondLst>
                                  <p:childTnLst>
                                    <p:animRot by="21600000">
                                      <p:cBhvr>
                                        <p:cTn id="187" dur="5000" fill="hold"/>
                                        <p:tgtEl>
                                          <p:spTgt spid="7"/>
                                        </p:tgtEl>
                                        <p:attrNameLst>
                                          <p:attrName>r</p:attrName>
                                        </p:attrNameLst>
                                      </p:cBhvr>
                                    </p:animRot>
                                  </p:childTnLst>
                                </p:cTn>
                              </p:par>
                              <p:par>
                                <p:cTn id="188" presetID="8" presetClass="emph" presetSubtype="0" fill="hold" grpId="3" nodeType="withEffect">
                                  <p:stCondLst>
                                    <p:cond delay="0"/>
                                  </p:stCondLst>
                                  <p:childTnLst>
                                    <p:animRot by="21600000">
                                      <p:cBhvr>
                                        <p:cTn id="189" dur="5000" fill="hold"/>
                                        <p:tgtEl>
                                          <p:spTgt spid="9"/>
                                        </p:tgtEl>
                                        <p:attrNameLst>
                                          <p:attrName>r</p:attrName>
                                        </p:attrNameLst>
                                      </p:cBhvr>
                                    </p:animRot>
                                  </p:childTnLst>
                                </p:cTn>
                              </p:par>
                              <p:par>
                                <p:cTn id="190" presetID="8" presetClass="emph" presetSubtype="0" fill="hold" grpId="3" nodeType="withEffect">
                                  <p:stCondLst>
                                    <p:cond delay="0"/>
                                  </p:stCondLst>
                                  <p:childTnLst>
                                    <p:animRot by="21600000">
                                      <p:cBhvr>
                                        <p:cTn id="191" dur="5000" fill="hold"/>
                                        <p:tgtEl>
                                          <p:spTgt spid="11"/>
                                        </p:tgtEl>
                                        <p:attrNameLst>
                                          <p:attrName>r</p:attrName>
                                        </p:attrNameLst>
                                      </p:cBhvr>
                                    </p:animRot>
                                  </p:childTnLst>
                                </p:cTn>
                              </p:par>
                              <p:par>
                                <p:cTn id="192" presetID="8" presetClass="emph" presetSubtype="0" fill="hold" grpId="3" nodeType="withEffect">
                                  <p:stCondLst>
                                    <p:cond delay="0"/>
                                  </p:stCondLst>
                                  <p:childTnLst>
                                    <p:animRot by="21600000">
                                      <p:cBhvr>
                                        <p:cTn id="193" dur="5000" fill="hold"/>
                                        <p:tgtEl>
                                          <p:spTgt spid="13"/>
                                        </p:tgtEl>
                                        <p:attrNameLst>
                                          <p:attrName>r</p:attrName>
                                        </p:attrNameLst>
                                      </p:cBhvr>
                                    </p:animRot>
                                  </p:childTnLst>
                                </p:cTn>
                              </p:par>
                              <p:par>
                                <p:cTn id="194" presetID="8" presetClass="emph" presetSubtype="0" fill="hold" grpId="3" nodeType="withEffect">
                                  <p:stCondLst>
                                    <p:cond delay="0"/>
                                  </p:stCondLst>
                                  <p:childTnLst>
                                    <p:animRot by="21600000">
                                      <p:cBhvr>
                                        <p:cTn id="195" dur="5000" fill="hold"/>
                                        <p:tgtEl>
                                          <p:spTgt spid="15"/>
                                        </p:tgtEl>
                                        <p:attrNameLst>
                                          <p:attrName>r</p:attrName>
                                        </p:attrNameLst>
                                      </p:cBhvr>
                                    </p:animRot>
                                  </p:childTnLst>
                                </p:cTn>
                              </p:par>
                              <p:par>
                                <p:cTn id="196" presetID="8" presetClass="emph" presetSubtype="0" fill="hold" grpId="3" nodeType="withEffect">
                                  <p:stCondLst>
                                    <p:cond delay="0"/>
                                  </p:stCondLst>
                                  <p:childTnLst>
                                    <p:animRot by="21600000">
                                      <p:cBhvr>
                                        <p:cTn id="197" dur="5000" fill="hold"/>
                                        <p:tgtEl>
                                          <p:spTgt spid="17"/>
                                        </p:tgtEl>
                                        <p:attrNameLst>
                                          <p:attrName>r</p:attrName>
                                        </p:attrNameLst>
                                      </p:cBhvr>
                                    </p:animRot>
                                  </p:childTnLst>
                                </p:cTn>
                              </p:par>
                              <p:par>
                                <p:cTn id="198" presetID="8" presetClass="emph" presetSubtype="0" fill="hold" grpId="3" nodeType="withEffect">
                                  <p:stCondLst>
                                    <p:cond delay="0"/>
                                  </p:stCondLst>
                                  <p:childTnLst>
                                    <p:animRot by="21600000">
                                      <p:cBhvr>
                                        <p:cTn id="199" dur="5000" fill="hold"/>
                                        <p:tgtEl>
                                          <p:spTgt spid="19"/>
                                        </p:tgtEl>
                                        <p:attrNameLst>
                                          <p:attrName>r</p:attrName>
                                        </p:attrNameLst>
                                      </p:cBhvr>
                                    </p:animRot>
                                  </p:childTnLst>
                                </p:cTn>
                              </p:par>
                              <p:par>
                                <p:cTn id="200" presetID="8" presetClass="emph" presetSubtype="0" fill="hold" grpId="3" nodeType="withEffect">
                                  <p:stCondLst>
                                    <p:cond delay="0"/>
                                  </p:stCondLst>
                                  <p:childTnLst>
                                    <p:animRot by="21600000">
                                      <p:cBhvr>
                                        <p:cTn id="201" dur="5000" fill="hold"/>
                                        <p:tgtEl>
                                          <p:spTgt spid="21"/>
                                        </p:tgtEl>
                                        <p:attrNameLst>
                                          <p:attrName>r</p:attrName>
                                        </p:attrNameLst>
                                      </p:cBhvr>
                                    </p:animRot>
                                  </p:childTnLst>
                                </p:cTn>
                              </p:par>
                              <p:par>
                                <p:cTn id="202" presetID="8" presetClass="emph" presetSubtype="0" fill="hold" grpId="3" nodeType="withEffect">
                                  <p:stCondLst>
                                    <p:cond delay="0"/>
                                  </p:stCondLst>
                                  <p:childTnLst>
                                    <p:animRot by="21600000">
                                      <p:cBhvr>
                                        <p:cTn id="203" dur="5000" fill="hold"/>
                                        <p:tgtEl>
                                          <p:spTgt spid="23"/>
                                        </p:tgtEl>
                                        <p:attrNameLst>
                                          <p:attrName>r</p:attrName>
                                        </p:attrNameLst>
                                      </p:cBhvr>
                                    </p:animRot>
                                  </p:childTnLst>
                                </p:cTn>
                              </p:par>
                              <p:par>
                                <p:cTn id="204" presetID="8" presetClass="emph" presetSubtype="0" fill="hold" grpId="3" nodeType="withEffect">
                                  <p:stCondLst>
                                    <p:cond delay="0"/>
                                  </p:stCondLst>
                                  <p:childTnLst>
                                    <p:animRot by="21600000">
                                      <p:cBhvr>
                                        <p:cTn id="205" dur="5000" fill="hold"/>
                                        <p:tgtEl>
                                          <p:spTgt spid="25"/>
                                        </p:tgtEl>
                                        <p:attrNameLst>
                                          <p:attrName>r</p:attrName>
                                        </p:attrNameLst>
                                      </p:cBhvr>
                                    </p:animRot>
                                  </p:childTnLst>
                                </p:cTn>
                              </p:par>
                              <p:par>
                                <p:cTn id="206" presetID="2" presetClass="exit" presetSubtype="8" fill="hold" grpId="2" nodeType="withEffect">
                                  <p:stCondLst>
                                    <p:cond delay="0"/>
                                  </p:stCondLst>
                                  <p:childTnLst>
                                    <p:anim calcmode="lin" valueType="num">
                                      <p:cBhvr additive="base">
                                        <p:cTn id="207" dur="5000"/>
                                        <p:tgtEl>
                                          <p:spTgt spid="6"/>
                                        </p:tgtEl>
                                        <p:attrNameLst>
                                          <p:attrName>ppt_x</p:attrName>
                                        </p:attrNameLst>
                                      </p:cBhvr>
                                      <p:tavLst>
                                        <p:tav tm="0">
                                          <p:val>
                                            <p:strVal val="ppt_x"/>
                                          </p:val>
                                        </p:tav>
                                        <p:tav tm="100000">
                                          <p:val>
                                            <p:strVal val="0-ppt_w/2"/>
                                          </p:val>
                                        </p:tav>
                                      </p:tavLst>
                                    </p:anim>
                                    <p:anim calcmode="lin" valueType="num">
                                      <p:cBhvr additive="base">
                                        <p:cTn id="208" dur="5000"/>
                                        <p:tgtEl>
                                          <p:spTgt spid="6"/>
                                        </p:tgtEl>
                                        <p:attrNameLst>
                                          <p:attrName>ppt_y</p:attrName>
                                        </p:attrNameLst>
                                      </p:cBhvr>
                                      <p:tavLst>
                                        <p:tav tm="0">
                                          <p:val>
                                            <p:strVal val="ppt_y"/>
                                          </p:val>
                                        </p:tav>
                                        <p:tav tm="100000">
                                          <p:val>
                                            <p:strVal val="ppt_y"/>
                                          </p:val>
                                        </p:tav>
                                      </p:tavLst>
                                    </p:anim>
                                    <p:set>
                                      <p:cBhvr>
                                        <p:cTn id="209" dur="1" fill="hold">
                                          <p:stCondLst>
                                            <p:cond delay="4999"/>
                                          </p:stCondLst>
                                        </p:cTn>
                                        <p:tgtEl>
                                          <p:spTgt spid="6"/>
                                        </p:tgtEl>
                                        <p:attrNameLst>
                                          <p:attrName>style.visibility</p:attrName>
                                        </p:attrNameLst>
                                      </p:cBhvr>
                                      <p:to>
                                        <p:strVal val="hidden"/>
                                      </p:to>
                                    </p:set>
                                  </p:childTnLst>
                                </p:cTn>
                              </p:par>
                              <p:par>
                                <p:cTn id="210" presetID="2" presetClass="exit" presetSubtype="8" fill="hold" grpId="2" nodeType="withEffect">
                                  <p:stCondLst>
                                    <p:cond delay="0"/>
                                  </p:stCondLst>
                                  <p:childTnLst>
                                    <p:anim calcmode="lin" valueType="num">
                                      <p:cBhvr additive="base">
                                        <p:cTn id="211" dur="5000"/>
                                        <p:tgtEl>
                                          <p:spTgt spid="8"/>
                                        </p:tgtEl>
                                        <p:attrNameLst>
                                          <p:attrName>ppt_x</p:attrName>
                                        </p:attrNameLst>
                                      </p:cBhvr>
                                      <p:tavLst>
                                        <p:tav tm="0">
                                          <p:val>
                                            <p:strVal val="ppt_x"/>
                                          </p:val>
                                        </p:tav>
                                        <p:tav tm="100000">
                                          <p:val>
                                            <p:strVal val="0-ppt_w/2"/>
                                          </p:val>
                                        </p:tav>
                                      </p:tavLst>
                                    </p:anim>
                                    <p:anim calcmode="lin" valueType="num">
                                      <p:cBhvr additive="base">
                                        <p:cTn id="212" dur="5000"/>
                                        <p:tgtEl>
                                          <p:spTgt spid="8"/>
                                        </p:tgtEl>
                                        <p:attrNameLst>
                                          <p:attrName>ppt_y</p:attrName>
                                        </p:attrNameLst>
                                      </p:cBhvr>
                                      <p:tavLst>
                                        <p:tav tm="0">
                                          <p:val>
                                            <p:strVal val="ppt_y"/>
                                          </p:val>
                                        </p:tav>
                                        <p:tav tm="100000">
                                          <p:val>
                                            <p:strVal val="ppt_y"/>
                                          </p:val>
                                        </p:tav>
                                      </p:tavLst>
                                    </p:anim>
                                    <p:set>
                                      <p:cBhvr>
                                        <p:cTn id="213" dur="1" fill="hold">
                                          <p:stCondLst>
                                            <p:cond delay="4999"/>
                                          </p:stCondLst>
                                        </p:cTn>
                                        <p:tgtEl>
                                          <p:spTgt spid="8"/>
                                        </p:tgtEl>
                                        <p:attrNameLst>
                                          <p:attrName>style.visibility</p:attrName>
                                        </p:attrNameLst>
                                      </p:cBhvr>
                                      <p:to>
                                        <p:strVal val="hidden"/>
                                      </p:to>
                                    </p:set>
                                  </p:childTnLst>
                                </p:cTn>
                              </p:par>
                              <p:par>
                                <p:cTn id="214" presetID="2" presetClass="exit" presetSubtype="8" fill="hold" grpId="2" nodeType="withEffect">
                                  <p:stCondLst>
                                    <p:cond delay="0"/>
                                  </p:stCondLst>
                                  <p:childTnLst>
                                    <p:anim calcmode="lin" valueType="num">
                                      <p:cBhvr additive="base">
                                        <p:cTn id="215" dur="5000"/>
                                        <p:tgtEl>
                                          <p:spTgt spid="10"/>
                                        </p:tgtEl>
                                        <p:attrNameLst>
                                          <p:attrName>ppt_x</p:attrName>
                                        </p:attrNameLst>
                                      </p:cBhvr>
                                      <p:tavLst>
                                        <p:tav tm="0">
                                          <p:val>
                                            <p:strVal val="ppt_x"/>
                                          </p:val>
                                        </p:tav>
                                        <p:tav tm="100000">
                                          <p:val>
                                            <p:strVal val="0-ppt_w/2"/>
                                          </p:val>
                                        </p:tav>
                                      </p:tavLst>
                                    </p:anim>
                                    <p:anim calcmode="lin" valueType="num">
                                      <p:cBhvr additive="base">
                                        <p:cTn id="216" dur="5000"/>
                                        <p:tgtEl>
                                          <p:spTgt spid="10"/>
                                        </p:tgtEl>
                                        <p:attrNameLst>
                                          <p:attrName>ppt_y</p:attrName>
                                        </p:attrNameLst>
                                      </p:cBhvr>
                                      <p:tavLst>
                                        <p:tav tm="0">
                                          <p:val>
                                            <p:strVal val="ppt_y"/>
                                          </p:val>
                                        </p:tav>
                                        <p:tav tm="100000">
                                          <p:val>
                                            <p:strVal val="ppt_y"/>
                                          </p:val>
                                        </p:tav>
                                      </p:tavLst>
                                    </p:anim>
                                    <p:set>
                                      <p:cBhvr>
                                        <p:cTn id="217" dur="1" fill="hold">
                                          <p:stCondLst>
                                            <p:cond delay="4999"/>
                                          </p:stCondLst>
                                        </p:cTn>
                                        <p:tgtEl>
                                          <p:spTgt spid="10"/>
                                        </p:tgtEl>
                                        <p:attrNameLst>
                                          <p:attrName>style.visibility</p:attrName>
                                        </p:attrNameLst>
                                      </p:cBhvr>
                                      <p:to>
                                        <p:strVal val="hidden"/>
                                      </p:to>
                                    </p:set>
                                  </p:childTnLst>
                                </p:cTn>
                              </p:par>
                              <p:par>
                                <p:cTn id="218" presetID="2" presetClass="exit" presetSubtype="8" fill="hold" grpId="2" nodeType="withEffect">
                                  <p:stCondLst>
                                    <p:cond delay="0"/>
                                  </p:stCondLst>
                                  <p:childTnLst>
                                    <p:anim calcmode="lin" valueType="num">
                                      <p:cBhvr additive="base">
                                        <p:cTn id="219" dur="5000"/>
                                        <p:tgtEl>
                                          <p:spTgt spid="12"/>
                                        </p:tgtEl>
                                        <p:attrNameLst>
                                          <p:attrName>ppt_x</p:attrName>
                                        </p:attrNameLst>
                                      </p:cBhvr>
                                      <p:tavLst>
                                        <p:tav tm="0">
                                          <p:val>
                                            <p:strVal val="ppt_x"/>
                                          </p:val>
                                        </p:tav>
                                        <p:tav tm="100000">
                                          <p:val>
                                            <p:strVal val="0-ppt_w/2"/>
                                          </p:val>
                                        </p:tav>
                                      </p:tavLst>
                                    </p:anim>
                                    <p:anim calcmode="lin" valueType="num">
                                      <p:cBhvr additive="base">
                                        <p:cTn id="220" dur="5000"/>
                                        <p:tgtEl>
                                          <p:spTgt spid="12"/>
                                        </p:tgtEl>
                                        <p:attrNameLst>
                                          <p:attrName>ppt_y</p:attrName>
                                        </p:attrNameLst>
                                      </p:cBhvr>
                                      <p:tavLst>
                                        <p:tav tm="0">
                                          <p:val>
                                            <p:strVal val="ppt_y"/>
                                          </p:val>
                                        </p:tav>
                                        <p:tav tm="100000">
                                          <p:val>
                                            <p:strVal val="ppt_y"/>
                                          </p:val>
                                        </p:tav>
                                      </p:tavLst>
                                    </p:anim>
                                    <p:set>
                                      <p:cBhvr>
                                        <p:cTn id="221" dur="1" fill="hold">
                                          <p:stCondLst>
                                            <p:cond delay="4999"/>
                                          </p:stCondLst>
                                        </p:cTn>
                                        <p:tgtEl>
                                          <p:spTgt spid="12"/>
                                        </p:tgtEl>
                                        <p:attrNameLst>
                                          <p:attrName>style.visibility</p:attrName>
                                        </p:attrNameLst>
                                      </p:cBhvr>
                                      <p:to>
                                        <p:strVal val="hidden"/>
                                      </p:to>
                                    </p:set>
                                  </p:childTnLst>
                                </p:cTn>
                              </p:par>
                              <p:par>
                                <p:cTn id="222" presetID="2" presetClass="exit" presetSubtype="8" fill="hold" grpId="2" nodeType="withEffect">
                                  <p:stCondLst>
                                    <p:cond delay="0"/>
                                  </p:stCondLst>
                                  <p:childTnLst>
                                    <p:anim calcmode="lin" valueType="num">
                                      <p:cBhvr additive="base">
                                        <p:cTn id="223" dur="5000"/>
                                        <p:tgtEl>
                                          <p:spTgt spid="14"/>
                                        </p:tgtEl>
                                        <p:attrNameLst>
                                          <p:attrName>ppt_x</p:attrName>
                                        </p:attrNameLst>
                                      </p:cBhvr>
                                      <p:tavLst>
                                        <p:tav tm="0">
                                          <p:val>
                                            <p:strVal val="ppt_x"/>
                                          </p:val>
                                        </p:tav>
                                        <p:tav tm="100000">
                                          <p:val>
                                            <p:strVal val="0-ppt_w/2"/>
                                          </p:val>
                                        </p:tav>
                                      </p:tavLst>
                                    </p:anim>
                                    <p:anim calcmode="lin" valueType="num">
                                      <p:cBhvr additive="base">
                                        <p:cTn id="224" dur="5000"/>
                                        <p:tgtEl>
                                          <p:spTgt spid="14"/>
                                        </p:tgtEl>
                                        <p:attrNameLst>
                                          <p:attrName>ppt_y</p:attrName>
                                        </p:attrNameLst>
                                      </p:cBhvr>
                                      <p:tavLst>
                                        <p:tav tm="0">
                                          <p:val>
                                            <p:strVal val="ppt_y"/>
                                          </p:val>
                                        </p:tav>
                                        <p:tav tm="100000">
                                          <p:val>
                                            <p:strVal val="ppt_y"/>
                                          </p:val>
                                        </p:tav>
                                      </p:tavLst>
                                    </p:anim>
                                    <p:set>
                                      <p:cBhvr>
                                        <p:cTn id="225" dur="1" fill="hold">
                                          <p:stCondLst>
                                            <p:cond delay="4999"/>
                                          </p:stCondLst>
                                        </p:cTn>
                                        <p:tgtEl>
                                          <p:spTgt spid="14"/>
                                        </p:tgtEl>
                                        <p:attrNameLst>
                                          <p:attrName>style.visibility</p:attrName>
                                        </p:attrNameLst>
                                      </p:cBhvr>
                                      <p:to>
                                        <p:strVal val="hidden"/>
                                      </p:to>
                                    </p:set>
                                  </p:childTnLst>
                                </p:cTn>
                              </p:par>
                              <p:par>
                                <p:cTn id="226" presetID="2" presetClass="exit" presetSubtype="8" fill="hold" grpId="2" nodeType="withEffect">
                                  <p:stCondLst>
                                    <p:cond delay="0"/>
                                  </p:stCondLst>
                                  <p:childTnLst>
                                    <p:anim calcmode="lin" valueType="num">
                                      <p:cBhvr additive="base">
                                        <p:cTn id="227" dur="5000"/>
                                        <p:tgtEl>
                                          <p:spTgt spid="16"/>
                                        </p:tgtEl>
                                        <p:attrNameLst>
                                          <p:attrName>ppt_x</p:attrName>
                                        </p:attrNameLst>
                                      </p:cBhvr>
                                      <p:tavLst>
                                        <p:tav tm="0">
                                          <p:val>
                                            <p:strVal val="ppt_x"/>
                                          </p:val>
                                        </p:tav>
                                        <p:tav tm="100000">
                                          <p:val>
                                            <p:strVal val="0-ppt_w/2"/>
                                          </p:val>
                                        </p:tav>
                                      </p:tavLst>
                                    </p:anim>
                                    <p:anim calcmode="lin" valueType="num">
                                      <p:cBhvr additive="base">
                                        <p:cTn id="228" dur="5000"/>
                                        <p:tgtEl>
                                          <p:spTgt spid="16"/>
                                        </p:tgtEl>
                                        <p:attrNameLst>
                                          <p:attrName>ppt_y</p:attrName>
                                        </p:attrNameLst>
                                      </p:cBhvr>
                                      <p:tavLst>
                                        <p:tav tm="0">
                                          <p:val>
                                            <p:strVal val="ppt_y"/>
                                          </p:val>
                                        </p:tav>
                                        <p:tav tm="100000">
                                          <p:val>
                                            <p:strVal val="ppt_y"/>
                                          </p:val>
                                        </p:tav>
                                      </p:tavLst>
                                    </p:anim>
                                    <p:set>
                                      <p:cBhvr>
                                        <p:cTn id="229" dur="1" fill="hold">
                                          <p:stCondLst>
                                            <p:cond delay="4999"/>
                                          </p:stCondLst>
                                        </p:cTn>
                                        <p:tgtEl>
                                          <p:spTgt spid="16"/>
                                        </p:tgtEl>
                                        <p:attrNameLst>
                                          <p:attrName>style.visibility</p:attrName>
                                        </p:attrNameLst>
                                      </p:cBhvr>
                                      <p:to>
                                        <p:strVal val="hidden"/>
                                      </p:to>
                                    </p:set>
                                  </p:childTnLst>
                                </p:cTn>
                              </p:par>
                              <p:par>
                                <p:cTn id="230" presetID="2" presetClass="exit" presetSubtype="8" fill="hold" grpId="2" nodeType="withEffect">
                                  <p:stCondLst>
                                    <p:cond delay="0"/>
                                  </p:stCondLst>
                                  <p:childTnLst>
                                    <p:anim calcmode="lin" valueType="num">
                                      <p:cBhvr additive="base">
                                        <p:cTn id="231" dur="5000"/>
                                        <p:tgtEl>
                                          <p:spTgt spid="18"/>
                                        </p:tgtEl>
                                        <p:attrNameLst>
                                          <p:attrName>ppt_x</p:attrName>
                                        </p:attrNameLst>
                                      </p:cBhvr>
                                      <p:tavLst>
                                        <p:tav tm="0">
                                          <p:val>
                                            <p:strVal val="ppt_x"/>
                                          </p:val>
                                        </p:tav>
                                        <p:tav tm="100000">
                                          <p:val>
                                            <p:strVal val="0-ppt_w/2"/>
                                          </p:val>
                                        </p:tav>
                                      </p:tavLst>
                                    </p:anim>
                                    <p:anim calcmode="lin" valueType="num">
                                      <p:cBhvr additive="base">
                                        <p:cTn id="232" dur="5000"/>
                                        <p:tgtEl>
                                          <p:spTgt spid="18"/>
                                        </p:tgtEl>
                                        <p:attrNameLst>
                                          <p:attrName>ppt_y</p:attrName>
                                        </p:attrNameLst>
                                      </p:cBhvr>
                                      <p:tavLst>
                                        <p:tav tm="0">
                                          <p:val>
                                            <p:strVal val="ppt_y"/>
                                          </p:val>
                                        </p:tav>
                                        <p:tav tm="100000">
                                          <p:val>
                                            <p:strVal val="ppt_y"/>
                                          </p:val>
                                        </p:tav>
                                      </p:tavLst>
                                    </p:anim>
                                    <p:set>
                                      <p:cBhvr>
                                        <p:cTn id="233" dur="1" fill="hold">
                                          <p:stCondLst>
                                            <p:cond delay="4999"/>
                                          </p:stCondLst>
                                        </p:cTn>
                                        <p:tgtEl>
                                          <p:spTgt spid="18"/>
                                        </p:tgtEl>
                                        <p:attrNameLst>
                                          <p:attrName>style.visibility</p:attrName>
                                        </p:attrNameLst>
                                      </p:cBhvr>
                                      <p:to>
                                        <p:strVal val="hidden"/>
                                      </p:to>
                                    </p:set>
                                  </p:childTnLst>
                                </p:cTn>
                              </p:par>
                              <p:par>
                                <p:cTn id="234" presetID="2" presetClass="exit" presetSubtype="8" fill="hold" grpId="2" nodeType="withEffect">
                                  <p:stCondLst>
                                    <p:cond delay="0"/>
                                  </p:stCondLst>
                                  <p:childTnLst>
                                    <p:anim calcmode="lin" valueType="num">
                                      <p:cBhvr additive="base">
                                        <p:cTn id="235" dur="5000"/>
                                        <p:tgtEl>
                                          <p:spTgt spid="20"/>
                                        </p:tgtEl>
                                        <p:attrNameLst>
                                          <p:attrName>ppt_x</p:attrName>
                                        </p:attrNameLst>
                                      </p:cBhvr>
                                      <p:tavLst>
                                        <p:tav tm="0">
                                          <p:val>
                                            <p:strVal val="ppt_x"/>
                                          </p:val>
                                        </p:tav>
                                        <p:tav tm="100000">
                                          <p:val>
                                            <p:strVal val="0-ppt_w/2"/>
                                          </p:val>
                                        </p:tav>
                                      </p:tavLst>
                                    </p:anim>
                                    <p:anim calcmode="lin" valueType="num">
                                      <p:cBhvr additive="base">
                                        <p:cTn id="236" dur="5000"/>
                                        <p:tgtEl>
                                          <p:spTgt spid="20"/>
                                        </p:tgtEl>
                                        <p:attrNameLst>
                                          <p:attrName>ppt_y</p:attrName>
                                        </p:attrNameLst>
                                      </p:cBhvr>
                                      <p:tavLst>
                                        <p:tav tm="0">
                                          <p:val>
                                            <p:strVal val="ppt_y"/>
                                          </p:val>
                                        </p:tav>
                                        <p:tav tm="100000">
                                          <p:val>
                                            <p:strVal val="ppt_y"/>
                                          </p:val>
                                        </p:tav>
                                      </p:tavLst>
                                    </p:anim>
                                    <p:set>
                                      <p:cBhvr>
                                        <p:cTn id="237" dur="1" fill="hold">
                                          <p:stCondLst>
                                            <p:cond delay="4999"/>
                                          </p:stCondLst>
                                        </p:cTn>
                                        <p:tgtEl>
                                          <p:spTgt spid="20"/>
                                        </p:tgtEl>
                                        <p:attrNameLst>
                                          <p:attrName>style.visibility</p:attrName>
                                        </p:attrNameLst>
                                      </p:cBhvr>
                                      <p:to>
                                        <p:strVal val="hidden"/>
                                      </p:to>
                                    </p:set>
                                  </p:childTnLst>
                                </p:cTn>
                              </p:par>
                              <p:par>
                                <p:cTn id="238" presetID="2" presetClass="exit" presetSubtype="8" fill="hold" grpId="2" nodeType="withEffect">
                                  <p:stCondLst>
                                    <p:cond delay="0"/>
                                  </p:stCondLst>
                                  <p:childTnLst>
                                    <p:anim calcmode="lin" valueType="num">
                                      <p:cBhvr additive="base">
                                        <p:cTn id="239" dur="5000"/>
                                        <p:tgtEl>
                                          <p:spTgt spid="22"/>
                                        </p:tgtEl>
                                        <p:attrNameLst>
                                          <p:attrName>ppt_x</p:attrName>
                                        </p:attrNameLst>
                                      </p:cBhvr>
                                      <p:tavLst>
                                        <p:tav tm="0">
                                          <p:val>
                                            <p:strVal val="ppt_x"/>
                                          </p:val>
                                        </p:tav>
                                        <p:tav tm="100000">
                                          <p:val>
                                            <p:strVal val="0-ppt_w/2"/>
                                          </p:val>
                                        </p:tav>
                                      </p:tavLst>
                                    </p:anim>
                                    <p:anim calcmode="lin" valueType="num">
                                      <p:cBhvr additive="base">
                                        <p:cTn id="240" dur="5000"/>
                                        <p:tgtEl>
                                          <p:spTgt spid="22"/>
                                        </p:tgtEl>
                                        <p:attrNameLst>
                                          <p:attrName>ppt_y</p:attrName>
                                        </p:attrNameLst>
                                      </p:cBhvr>
                                      <p:tavLst>
                                        <p:tav tm="0">
                                          <p:val>
                                            <p:strVal val="ppt_y"/>
                                          </p:val>
                                        </p:tav>
                                        <p:tav tm="100000">
                                          <p:val>
                                            <p:strVal val="ppt_y"/>
                                          </p:val>
                                        </p:tav>
                                      </p:tavLst>
                                    </p:anim>
                                    <p:set>
                                      <p:cBhvr>
                                        <p:cTn id="241" dur="1" fill="hold">
                                          <p:stCondLst>
                                            <p:cond delay="4999"/>
                                          </p:stCondLst>
                                        </p:cTn>
                                        <p:tgtEl>
                                          <p:spTgt spid="22"/>
                                        </p:tgtEl>
                                        <p:attrNameLst>
                                          <p:attrName>style.visibility</p:attrName>
                                        </p:attrNameLst>
                                      </p:cBhvr>
                                      <p:to>
                                        <p:strVal val="hidden"/>
                                      </p:to>
                                    </p:set>
                                  </p:childTnLst>
                                </p:cTn>
                              </p:par>
                              <p:par>
                                <p:cTn id="242" presetID="2" presetClass="exit" presetSubtype="8" fill="hold" grpId="2" nodeType="withEffect">
                                  <p:stCondLst>
                                    <p:cond delay="0"/>
                                  </p:stCondLst>
                                  <p:childTnLst>
                                    <p:anim calcmode="lin" valueType="num">
                                      <p:cBhvr additive="base">
                                        <p:cTn id="243" dur="5000"/>
                                        <p:tgtEl>
                                          <p:spTgt spid="24"/>
                                        </p:tgtEl>
                                        <p:attrNameLst>
                                          <p:attrName>ppt_x</p:attrName>
                                        </p:attrNameLst>
                                      </p:cBhvr>
                                      <p:tavLst>
                                        <p:tav tm="0">
                                          <p:val>
                                            <p:strVal val="ppt_x"/>
                                          </p:val>
                                        </p:tav>
                                        <p:tav tm="100000">
                                          <p:val>
                                            <p:strVal val="0-ppt_w/2"/>
                                          </p:val>
                                        </p:tav>
                                      </p:tavLst>
                                    </p:anim>
                                    <p:anim calcmode="lin" valueType="num">
                                      <p:cBhvr additive="base">
                                        <p:cTn id="244" dur="5000"/>
                                        <p:tgtEl>
                                          <p:spTgt spid="24"/>
                                        </p:tgtEl>
                                        <p:attrNameLst>
                                          <p:attrName>ppt_y</p:attrName>
                                        </p:attrNameLst>
                                      </p:cBhvr>
                                      <p:tavLst>
                                        <p:tav tm="0">
                                          <p:val>
                                            <p:strVal val="ppt_y"/>
                                          </p:val>
                                        </p:tav>
                                        <p:tav tm="100000">
                                          <p:val>
                                            <p:strVal val="ppt_y"/>
                                          </p:val>
                                        </p:tav>
                                      </p:tavLst>
                                    </p:anim>
                                    <p:set>
                                      <p:cBhvr>
                                        <p:cTn id="245" dur="1" fill="hold">
                                          <p:stCondLst>
                                            <p:cond delay="4999"/>
                                          </p:stCondLst>
                                        </p:cTn>
                                        <p:tgtEl>
                                          <p:spTgt spid="24"/>
                                        </p:tgtEl>
                                        <p:attrNameLst>
                                          <p:attrName>style.visibility</p:attrName>
                                        </p:attrNameLst>
                                      </p:cBhvr>
                                      <p:to>
                                        <p:strVal val="hidden"/>
                                      </p:to>
                                    </p:set>
                                  </p:childTnLst>
                                </p:cTn>
                              </p:par>
                              <p:par>
                                <p:cTn id="246" presetID="2" presetClass="exit" presetSubtype="8" fill="hold" grpId="2" nodeType="withEffect">
                                  <p:stCondLst>
                                    <p:cond delay="0"/>
                                  </p:stCondLst>
                                  <p:childTnLst>
                                    <p:anim calcmode="lin" valueType="num">
                                      <p:cBhvr additive="base">
                                        <p:cTn id="247" dur="5000"/>
                                        <p:tgtEl>
                                          <p:spTgt spid="26"/>
                                        </p:tgtEl>
                                        <p:attrNameLst>
                                          <p:attrName>ppt_x</p:attrName>
                                        </p:attrNameLst>
                                      </p:cBhvr>
                                      <p:tavLst>
                                        <p:tav tm="0">
                                          <p:val>
                                            <p:strVal val="ppt_x"/>
                                          </p:val>
                                        </p:tav>
                                        <p:tav tm="100000">
                                          <p:val>
                                            <p:strVal val="0-ppt_w/2"/>
                                          </p:val>
                                        </p:tav>
                                      </p:tavLst>
                                    </p:anim>
                                    <p:anim calcmode="lin" valueType="num">
                                      <p:cBhvr additive="base">
                                        <p:cTn id="248" dur="5000"/>
                                        <p:tgtEl>
                                          <p:spTgt spid="26"/>
                                        </p:tgtEl>
                                        <p:attrNameLst>
                                          <p:attrName>ppt_y</p:attrName>
                                        </p:attrNameLst>
                                      </p:cBhvr>
                                      <p:tavLst>
                                        <p:tav tm="0">
                                          <p:val>
                                            <p:strVal val="ppt_y"/>
                                          </p:val>
                                        </p:tav>
                                        <p:tav tm="100000">
                                          <p:val>
                                            <p:strVal val="ppt_y"/>
                                          </p:val>
                                        </p:tav>
                                      </p:tavLst>
                                    </p:anim>
                                    <p:set>
                                      <p:cBhvr>
                                        <p:cTn id="249" dur="1" fill="hold">
                                          <p:stCondLst>
                                            <p:cond delay="4999"/>
                                          </p:stCondLst>
                                        </p:cTn>
                                        <p:tgtEl>
                                          <p:spTgt spid="26"/>
                                        </p:tgtEl>
                                        <p:attrNameLst>
                                          <p:attrName>style.visibility</p:attrName>
                                        </p:attrNameLst>
                                      </p:cBhvr>
                                      <p:to>
                                        <p:strVal val="hidden"/>
                                      </p:to>
                                    </p:set>
                                  </p:childTnLst>
                                </p:cTn>
                              </p:par>
                              <p:par>
                                <p:cTn id="250" presetID="8" presetClass="emph" presetSubtype="0" fill="hold" grpId="3" nodeType="withEffect">
                                  <p:stCondLst>
                                    <p:cond delay="0"/>
                                  </p:stCondLst>
                                  <p:childTnLst>
                                    <p:animRot by="-21600000">
                                      <p:cBhvr>
                                        <p:cTn id="251" dur="5000" fill="hold"/>
                                        <p:tgtEl>
                                          <p:spTgt spid="6"/>
                                        </p:tgtEl>
                                        <p:attrNameLst>
                                          <p:attrName>r</p:attrName>
                                        </p:attrNameLst>
                                      </p:cBhvr>
                                    </p:animRot>
                                  </p:childTnLst>
                                </p:cTn>
                              </p:par>
                              <p:par>
                                <p:cTn id="252" presetID="8" presetClass="emph" presetSubtype="0" fill="hold" grpId="3" nodeType="withEffect">
                                  <p:stCondLst>
                                    <p:cond delay="0"/>
                                  </p:stCondLst>
                                  <p:childTnLst>
                                    <p:animRot by="-21600000">
                                      <p:cBhvr>
                                        <p:cTn id="253" dur="5000" fill="hold"/>
                                        <p:tgtEl>
                                          <p:spTgt spid="8"/>
                                        </p:tgtEl>
                                        <p:attrNameLst>
                                          <p:attrName>r</p:attrName>
                                        </p:attrNameLst>
                                      </p:cBhvr>
                                    </p:animRot>
                                  </p:childTnLst>
                                </p:cTn>
                              </p:par>
                              <p:par>
                                <p:cTn id="254" presetID="8" presetClass="emph" presetSubtype="0" fill="hold" grpId="3" nodeType="withEffect">
                                  <p:stCondLst>
                                    <p:cond delay="0"/>
                                  </p:stCondLst>
                                  <p:childTnLst>
                                    <p:animRot by="-21600000">
                                      <p:cBhvr>
                                        <p:cTn id="255" dur="5000" fill="hold"/>
                                        <p:tgtEl>
                                          <p:spTgt spid="10"/>
                                        </p:tgtEl>
                                        <p:attrNameLst>
                                          <p:attrName>r</p:attrName>
                                        </p:attrNameLst>
                                      </p:cBhvr>
                                    </p:animRot>
                                  </p:childTnLst>
                                </p:cTn>
                              </p:par>
                              <p:par>
                                <p:cTn id="256" presetID="8" presetClass="emph" presetSubtype="0" fill="hold" grpId="3" nodeType="withEffect">
                                  <p:stCondLst>
                                    <p:cond delay="0"/>
                                  </p:stCondLst>
                                  <p:childTnLst>
                                    <p:animRot by="-21600000">
                                      <p:cBhvr>
                                        <p:cTn id="257" dur="5000" fill="hold"/>
                                        <p:tgtEl>
                                          <p:spTgt spid="12"/>
                                        </p:tgtEl>
                                        <p:attrNameLst>
                                          <p:attrName>r</p:attrName>
                                        </p:attrNameLst>
                                      </p:cBhvr>
                                    </p:animRot>
                                  </p:childTnLst>
                                </p:cTn>
                              </p:par>
                              <p:par>
                                <p:cTn id="258" presetID="8" presetClass="emph" presetSubtype="0" fill="hold" grpId="3" nodeType="withEffect">
                                  <p:stCondLst>
                                    <p:cond delay="0"/>
                                  </p:stCondLst>
                                  <p:childTnLst>
                                    <p:animRot by="-21600000">
                                      <p:cBhvr>
                                        <p:cTn id="259" dur="5000" fill="hold"/>
                                        <p:tgtEl>
                                          <p:spTgt spid="14"/>
                                        </p:tgtEl>
                                        <p:attrNameLst>
                                          <p:attrName>r</p:attrName>
                                        </p:attrNameLst>
                                      </p:cBhvr>
                                    </p:animRot>
                                  </p:childTnLst>
                                </p:cTn>
                              </p:par>
                              <p:par>
                                <p:cTn id="260" presetID="8" presetClass="emph" presetSubtype="0" fill="hold" grpId="3" nodeType="withEffect">
                                  <p:stCondLst>
                                    <p:cond delay="0"/>
                                  </p:stCondLst>
                                  <p:childTnLst>
                                    <p:animRot by="-21600000">
                                      <p:cBhvr>
                                        <p:cTn id="261" dur="5000" fill="hold"/>
                                        <p:tgtEl>
                                          <p:spTgt spid="16"/>
                                        </p:tgtEl>
                                        <p:attrNameLst>
                                          <p:attrName>r</p:attrName>
                                        </p:attrNameLst>
                                      </p:cBhvr>
                                    </p:animRot>
                                  </p:childTnLst>
                                </p:cTn>
                              </p:par>
                              <p:par>
                                <p:cTn id="262" presetID="8" presetClass="emph" presetSubtype="0" fill="hold" grpId="3" nodeType="withEffect">
                                  <p:stCondLst>
                                    <p:cond delay="0"/>
                                  </p:stCondLst>
                                  <p:childTnLst>
                                    <p:animRot by="-21600000">
                                      <p:cBhvr>
                                        <p:cTn id="263" dur="5000" fill="hold"/>
                                        <p:tgtEl>
                                          <p:spTgt spid="18"/>
                                        </p:tgtEl>
                                        <p:attrNameLst>
                                          <p:attrName>r</p:attrName>
                                        </p:attrNameLst>
                                      </p:cBhvr>
                                    </p:animRot>
                                  </p:childTnLst>
                                </p:cTn>
                              </p:par>
                              <p:par>
                                <p:cTn id="264" presetID="8" presetClass="emph" presetSubtype="0" fill="hold" grpId="3" nodeType="withEffect">
                                  <p:stCondLst>
                                    <p:cond delay="0"/>
                                  </p:stCondLst>
                                  <p:childTnLst>
                                    <p:animRot by="-21600000">
                                      <p:cBhvr>
                                        <p:cTn id="265" dur="5000" fill="hold"/>
                                        <p:tgtEl>
                                          <p:spTgt spid="20"/>
                                        </p:tgtEl>
                                        <p:attrNameLst>
                                          <p:attrName>r</p:attrName>
                                        </p:attrNameLst>
                                      </p:cBhvr>
                                    </p:animRot>
                                  </p:childTnLst>
                                </p:cTn>
                              </p:par>
                              <p:par>
                                <p:cTn id="266" presetID="8" presetClass="emph" presetSubtype="0" fill="hold" grpId="3" nodeType="withEffect">
                                  <p:stCondLst>
                                    <p:cond delay="0"/>
                                  </p:stCondLst>
                                  <p:childTnLst>
                                    <p:animRot by="-21600000">
                                      <p:cBhvr>
                                        <p:cTn id="267" dur="5000" fill="hold"/>
                                        <p:tgtEl>
                                          <p:spTgt spid="22"/>
                                        </p:tgtEl>
                                        <p:attrNameLst>
                                          <p:attrName>r</p:attrName>
                                        </p:attrNameLst>
                                      </p:cBhvr>
                                    </p:animRot>
                                  </p:childTnLst>
                                </p:cTn>
                              </p:par>
                              <p:par>
                                <p:cTn id="268" presetID="8" presetClass="emph" presetSubtype="0" fill="hold" grpId="3" nodeType="withEffect">
                                  <p:stCondLst>
                                    <p:cond delay="0"/>
                                  </p:stCondLst>
                                  <p:childTnLst>
                                    <p:animRot by="-21600000">
                                      <p:cBhvr>
                                        <p:cTn id="269" dur="5000" fill="hold"/>
                                        <p:tgtEl>
                                          <p:spTgt spid="24"/>
                                        </p:tgtEl>
                                        <p:attrNameLst>
                                          <p:attrName>r</p:attrName>
                                        </p:attrNameLst>
                                      </p:cBhvr>
                                    </p:animRot>
                                  </p:childTnLst>
                                </p:cTn>
                              </p:par>
                              <p:par>
                                <p:cTn id="270" presetID="8" presetClass="emph" presetSubtype="0" fill="hold" grpId="3" nodeType="withEffect">
                                  <p:stCondLst>
                                    <p:cond delay="0"/>
                                  </p:stCondLst>
                                  <p:childTnLst>
                                    <p:animRot by="-21600000">
                                      <p:cBhvr>
                                        <p:cTn id="271" dur="5000" fill="hold"/>
                                        <p:tgtEl>
                                          <p:spTgt spid="26"/>
                                        </p:tgtEl>
                                        <p:attrNameLst>
                                          <p:attrName>r</p:attrName>
                                        </p:attrNameLst>
                                      </p:cBhvr>
                                    </p:animRot>
                                  </p:childTnLst>
                                </p:cTn>
                              </p:par>
                              <p:par>
                                <p:cTn id="272" presetID="23" presetClass="entr" presetSubtype="288" fill="hold" nodeType="withEffect">
                                  <p:stCondLst>
                                    <p:cond delay="0"/>
                                  </p:stCondLst>
                                  <p:childTnLst>
                                    <p:set>
                                      <p:cBhvr>
                                        <p:cTn id="273" dur="1" fill="hold">
                                          <p:stCondLst>
                                            <p:cond delay="0"/>
                                          </p:stCondLst>
                                        </p:cTn>
                                        <p:tgtEl>
                                          <p:spTgt spid="4"/>
                                        </p:tgtEl>
                                        <p:attrNameLst>
                                          <p:attrName>style.visibility</p:attrName>
                                        </p:attrNameLst>
                                      </p:cBhvr>
                                      <p:to>
                                        <p:strVal val="visible"/>
                                      </p:to>
                                    </p:set>
                                    <p:anim calcmode="lin" valueType="num">
                                      <p:cBhvr>
                                        <p:cTn id="274" dur="5000" fill="hold"/>
                                        <p:tgtEl>
                                          <p:spTgt spid="4"/>
                                        </p:tgtEl>
                                        <p:attrNameLst>
                                          <p:attrName>ppt_w</p:attrName>
                                        </p:attrNameLst>
                                      </p:cBhvr>
                                      <p:tavLst>
                                        <p:tav tm="0">
                                          <p:val>
                                            <p:strVal val="4/3*#ppt_w"/>
                                          </p:val>
                                        </p:tav>
                                        <p:tav tm="100000">
                                          <p:val>
                                            <p:strVal val="#ppt_w"/>
                                          </p:val>
                                        </p:tav>
                                      </p:tavLst>
                                    </p:anim>
                                    <p:anim calcmode="lin" valueType="num">
                                      <p:cBhvr>
                                        <p:cTn id="275" dur="5000" fill="hold"/>
                                        <p:tgtEl>
                                          <p:spTgt spid="4"/>
                                        </p:tgtEl>
                                        <p:attrNameLst>
                                          <p:attrName>ppt_h</p:attrName>
                                        </p:attrNameLst>
                                      </p:cBhvr>
                                      <p:tavLst>
                                        <p:tav tm="0">
                                          <p:val>
                                            <p:strVal val="4/3*#ppt_h"/>
                                          </p:val>
                                        </p:tav>
                                        <p:tav tm="100000">
                                          <p:val>
                                            <p:strVal val="#ppt_h"/>
                                          </p:val>
                                        </p:tav>
                                      </p:tavLst>
                                    </p:anim>
                                  </p:childTnLst>
                                </p:cTn>
                              </p:par>
                              <p:par>
                                <p:cTn id="276" presetID="16" presetClass="entr" presetSubtype="37" fill="hold" nodeType="withEffect">
                                  <p:stCondLst>
                                    <p:cond delay="0"/>
                                  </p:stCondLst>
                                  <p:childTnLst>
                                    <p:set>
                                      <p:cBhvr>
                                        <p:cTn id="277" dur="1" fill="hold">
                                          <p:stCondLst>
                                            <p:cond delay="0"/>
                                          </p:stCondLst>
                                        </p:cTn>
                                        <p:tgtEl>
                                          <p:spTgt spid="4"/>
                                        </p:tgtEl>
                                        <p:attrNameLst>
                                          <p:attrName>style.visibility</p:attrName>
                                        </p:attrNameLst>
                                      </p:cBhvr>
                                      <p:to>
                                        <p:strVal val="visible"/>
                                      </p:to>
                                    </p:set>
                                    <p:animEffect transition="in" filter="barn(outVertical)">
                                      <p:cBhvr>
                                        <p:cTn id="27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00B050"/>
              </a:gs>
              <a:gs pos="50000">
                <a:srgbClr val="003192">
                  <a:shade val="67500"/>
                  <a:satMod val="115000"/>
                </a:srgbClr>
              </a:gs>
              <a:gs pos="100000">
                <a:srgbClr val="003192">
                  <a:shade val="100000"/>
                  <a:satMod val="115000"/>
                </a:srgbClr>
              </a:gs>
            </a:gsLst>
            <a:lin ang="10800000" scaled="1"/>
            <a:tileRect/>
          </a:gradFill>
        </p:spPr>
        <p:txBody>
          <a:bodyPr/>
          <a:lstStyle/>
          <a:p>
            <a:endParaRPr lang="es-ES" dirty="0"/>
          </a:p>
        </p:txBody>
      </p:sp>
      <p:pic>
        <p:nvPicPr>
          <p:cNvPr id="4" name="3 Imagen" descr="431251.jpg"/>
          <p:cNvPicPr>
            <a:picLocks noChangeAspect="1"/>
          </p:cNvPicPr>
          <p:nvPr/>
        </p:nvPicPr>
        <p:blipFill>
          <a:blip r:embed="rId2"/>
          <a:stretch>
            <a:fillRect/>
          </a:stretch>
        </p:blipFill>
        <p:spPr>
          <a:xfrm>
            <a:off x="0" y="1"/>
            <a:ext cx="9144000" cy="6858000"/>
          </a:xfrm>
          <a:prstGeom prst="rect">
            <a:avLst/>
          </a:prstGeom>
        </p:spPr>
      </p:pic>
      <p:pic>
        <p:nvPicPr>
          <p:cNvPr id="6" name="5 Imagen" descr="espiral_verde_by_lizjblovato-d4xqmes.png"/>
          <p:cNvPicPr>
            <a:picLocks noChangeAspect="1"/>
          </p:cNvPicPr>
          <p:nvPr/>
        </p:nvPicPr>
        <p:blipFill>
          <a:blip r:embed="rId3" cstate="print">
            <a:lum contrast="40000"/>
          </a:blip>
          <a:stretch>
            <a:fillRect/>
          </a:stretch>
        </p:blipFill>
        <p:spPr>
          <a:xfrm>
            <a:off x="1190612" y="0"/>
            <a:ext cx="1095372" cy="1095372"/>
          </a:xfrm>
          <a:prstGeom prst="rect">
            <a:avLst/>
          </a:prstGeom>
        </p:spPr>
      </p:pic>
      <p:pic>
        <p:nvPicPr>
          <p:cNvPr id="7" name="6 Imagen" descr="espiral_verde_by_lizjblovato-d4xqmes.png"/>
          <p:cNvPicPr>
            <a:picLocks noChangeAspect="1"/>
          </p:cNvPicPr>
          <p:nvPr/>
        </p:nvPicPr>
        <p:blipFill>
          <a:blip r:embed="rId3" cstate="print">
            <a:lum contrast="40000"/>
          </a:blip>
          <a:stretch>
            <a:fillRect/>
          </a:stretch>
        </p:blipFill>
        <p:spPr>
          <a:xfrm>
            <a:off x="2190712" y="428604"/>
            <a:ext cx="1095372" cy="1095372"/>
          </a:xfrm>
          <a:prstGeom prst="rect">
            <a:avLst/>
          </a:prstGeom>
        </p:spPr>
      </p:pic>
      <p:pic>
        <p:nvPicPr>
          <p:cNvPr id="8" name="7 Imagen" descr="espiral_verde_by_lizjblovato-d4xqmes.png"/>
          <p:cNvPicPr>
            <a:picLocks noChangeAspect="1"/>
          </p:cNvPicPr>
          <p:nvPr/>
        </p:nvPicPr>
        <p:blipFill>
          <a:blip r:embed="rId3" cstate="print">
            <a:lum contrast="40000"/>
          </a:blip>
          <a:stretch>
            <a:fillRect/>
          </a:stretch>
        </p:blipFill>
        <p:spPr>
          <a:xfrm>
            <a:off x="3119438" y="928694"/>
            <a:ext cx="1095372" cy="1095372"/>
          </a:xfrm>
          <a:prstGeom prst="rect">
            <a:avLst/>
          </a:prstGeom>
        </p:spPr>
      </p:pic>
      <p:pic>
        <p:nvPicPr>
          <p:cNvPr id="9" name="8 Imagen" descr="espiral_verde_by_lizjblovato-d4xqmes.png"/>
          <p:cNvPicPr>
            <a:picLocks noChangeAspect="1"/>
          </p:cNvPicPr>
          <p:nvPr/>
        </p:nvPicPr>
        <p:blipFill>
          <a:blip r:embed="rId3" cstate="print">
            <a:lum contrast="40000"/>
          </a:blip>
          <a:stretch>
            <a:fillRect/>
          </a:stretch>
        </p:blipFill>
        <p:spPr>
          <a:xfrm>
            <a:off x="4143372" y="1285860"/>
            <a:ext cx="1095372" cy="1095372"/>
          </a:xfrm>
          <a:prstGeom prst="rect">
            <a:avLst/>
          </a:prstGeom>
        </p:spPr>
      </p:pic>
      <p:pic>
        <p:nvPicPr>
          <p:cNvPr id="10" name="9 Imagen" descr="espiral_verde_by_lizjblovato-d4xqmes.png"/>
          <p:cNvPicPr>
            <a:picLocks noChangeAspect="1"/>
          </p:cNvPicPr>
          <p:nvPr/>
        </p:nvPicPr>
        <p:blipFill>
          <a:blip r:embed="rId3" cstate="print">
            <a:lum contrast="40000"/>
          </a:blip>
          <a:stretch>
            <a:fillRect/>
          </a:stretch>
        </p:blipFill>
        <p:spPr>
          <a:xfrm>
            <a:off x="5143504" y="1643050"/>
            <a:ext cx="1095372" cy="1095372"/>
          </a:xfrm>
          <a:prstGeom prst="rect">
            <a:avLst/>
          </a:prstGeom>
        </p:spPr>
      </p:pic>
      <p:pic>
        <p:nvPicPr>
          <p:cNvPr id="11" name="10 Imagen" descr="espiral_verde_by_lizjblovato-d4xqmes.png"/>
          <p:cNvPicPr>
            <a:picLocks noChangeAspect="1"/>
          </p:cNvPicPr>
          <p:nvPr/>
        </p:nvPicPr>
        <p:blipFill>
          <a:blip r:embed="rId3" cstate="print">
            <a:lum contrast="40000"/>
          </a:blip>
          <a:stretch>
            <a:fillRect/>
          </a:stretch>
        </p:blipFill>
        <p:spPr>
          <a:xfrm>
            <a:off x="6143636" y="2071678"/>
            <a:ext cx="1095372" cy="1095372"/>
          </a:xfrm>
          <a:prstGeom prst="rect">
            <a:avLst/>
          </a:prstGeom>
        </p:spPr>
      </p:pic>
      <p:pic>
        <p:nvPicPr>
          <p:cNvPr id="12" name="11 Imagen" descr="espiral_verde_by_lizjblovato-d4xqmes.png"/>
          <p:cNvPicPr>
            <a:picLocks noChangeAspect="1"/>
          </p:cNvPicPr>
          <p:nvPr/>
        </p:nvPicPr>
        <p:blipFill>
          <a:blip r:embed="rId3" cstate="print">
            <a:lum contrast="40000"/>
          </a:blip>
          <a:stretch>
            <a:fillRect/>
          </a:stretch>
        </p:blipFill>
        <p:spPr>
          <a:xfrm>
            <a:off x="7143768" y="2571744"/>
            <a:ext cx="1095372" cy="1095372"/>
          </a:xfrm>
          <a:prstGeom prst="rect">
            <a:avLst/>
          </a:prstGeom>
        </p:spPr>
      </p:pic>
      <p:pic>
        <p:nvPicPr>
          <p:cNvPr id="13" name="12 Imagen" descr="espiral_verde_by_lizjblovato-d4xqmes.png"/>
          <p:cNvPicPr>
            <a:picLocks noChangeAspect="1"/>
          </p:cNvPicPr>
          <p:nvPr/>
        </p:nvPicPr>
        <p:blipFill>
          <a:blip r:embed="rId3" cstate="print">
            <a:lum contrast="40000"/>
          </a:blip>
          <a:stretch>
            <a:fillRect/>
          </a:stretch>
        </p:blipFill>
        <p:spPr>
          <a:xfrm>
            <a:off x="8048628" y="2857496"/>
            <a:ext cx="1095372" cy="1095372"/>
          </a:xfrm>
          <a:prstGeom prst="rect">
            <a:avLst/>
          </a:prstGeom>
        </p:spPr>
      </p:pic>
      <p:pic>
        <p:nvPicPr>
          <p:cNvPr id="22" name="21 Imagen" descr="espiral_verde_by_lizjblovato-d4xqmes.png"/>
          <p:cNvPicPr>
            <a:picLocks noChangeAspect="1"/>
          </p:cNvPicPr>
          <p:nvPr/>
        </p:nvPicPr>
        <p:blipFill>
          <a:blip r:embed="rId3" cstate="print">
            <a:lum contrast="40000"/>
          </a:blip>
          <a:stretch>
            <a:fillRect/>
          </a:stretch>
        </p:blipFill>
        <p:spPr>
          <a:xfrm>
            <a:off x="1214414" y="5762628"/>
            <a:ext cx="1095372" cy="1095372"/>
          </a:xfrm>
          <a:prstGeom prst="rect">
            <a:avLst/>
          </a:prstGeom>
        </p:spPr>
      </p:pic>
      <p:pic>
        <p:nvPicPr>
          <p:cNvPr id="23" name="22 Imagen" descr="espiral_verde_by_lizjblovato-d4xqmes.png"/>
          <p:cNvPicPr>
            <a:picLocks noChangeAspect="1"/>
          </p:cNvPicPr>
          <p:nvPr/>
        </p:nvPicPr>
        <p:blipFill>
          <a:blip r:embed="rId3" cstate="print">
            <a:lum contrast="40000"/>
          </a:blip>
          <a:stretch>
            <a:fillRect/>
          </a:stretch>
        </p:blipFill>
        <p:spPr>
          <a:xfrm>
            <a:off x="2214546" y="5429264"/>
            <a:ext cx="1095372" cy="1095372"/>
          </a:xfrm>
          <a:prstGeom prst="rect">
            <a:avLst/>
          </a:prstGeom>
        </p:spPr>
      </p:pic>
      <p:pic>
        <p:nvPicPr>
          <p:cNvPr id="24" name="23 Imagen" descr="espiral_verde_by_lizjblovato-d4xqmes.png"/>
          <p:cNvPicPr>
            <a:picLocks noChangeAspect="1"/>
          </p:cNvPicPr>
          <p:nvPr/>
        </p:nvPicPr>
        <p:blipFill>
          <a:blip r:embed="rId3" cstate="print">
            <a:lum contrast="40000"/>
          </a:blip>
          <a:stretch>
            <a:fillRect/>
          </a:stretch>
        </p:blipFill>
        <p:spPr>
          <a:xfrm>
            <a:off x="3214678" y="5072074"/>
            <a:ext cx="1095372" cy="1095372"/>
          </a:xfrm>
          <a:prstGeom prst="rect">
            <a:avLst/>
          </a:prstGeom>
        </p:spPr>
      </p:pic>
      <p:pic>
        <p:nvPicPr>
          <p:cNvPr id="25" name="24 Imagen" descr="espiral_verde_by_lizjblovato-d4xqmes.png"/>
          <p:cNvPicPr>
            <a:picLocks noChangeAspect="1"/>
          </p:cNvPicPr>
          <p:nvPr/>
        </p:nvPicPr>
        <p:blipFill>
          <a:blip r:embed="rId3" cstate="print">
            <a:lum contrast="40000"/>
          </a:blip>
          <a:stretch>
            <a:fillRect/>
          </a:stretch>
        </p:blipFill>
        <p:spPr>
          <a:xfrm>
            <a:off x="4214810" y="4714884"/>
            <a:ext cx="1095372" cy="1095372"/>
          </a:xfrm>
          <a:prstGeom prst="rect">
            <a:avLst/>
          </a:prstGeom>
        </p:spPr>
      </p:pic>
      <p:pic>
        <p:nvPicPr>
          <p:cNvPr id="26" name="25 Imagen" descr="espiral_verde_by_lizjblovato-d4xqmes.png"/>
          <p:cNvPicPr>
            <a:picLocks noChangeAspect="1"/>
          </p:cNvPicPr>
          <p:nvPr/>
        </p:nvPicPr>
        <p:blipFill>
          <a:blip r:embed="rId3" cstate="print">
            <a:lum contrast="40000"/>
          </a:blip>
          <a:stretch>
            <a:fillRect/>
          </a:stretch>
        </p:blipFill>
        <p:spPr>
          <a:xfrm>
            <a:off x="5214942" y="4429132"/>
            <a:ext cx="1095372" cy="1095372"/>
          </a:xfrm>
          <a:prstGeom prst="rect">
            <a:avLst/>
          </a:prstGeom>
        </p:spPr>
      </p:pic>
      <p:pic>
        <p:nvPicPr>
          <p:cNvPr id="27" name="26 Imagen" descr="espiral_verde_by_lizjblovato-d4xqmes.png"/>
          <p:cNvPicPr>
            <a:picLocks noChangeAspect="1"/>
          </p:cNvPicPr>
          <p:nvPr/>
        </p:nvPicPr>
        <p:blipFill>
          <a:blip r:embed="rId3" cstate="print">
            <a:lum contrast="40000"/>
          </a:blip>
          <a:stretch>
            <a:fillRect/>
          </a:stretch>
        </p:blipFill>
        <p:spPr>
          <a:xfrm>
            <a:off x="6119802" y="4000504"/>
            <a:ext cx="1095372" cy="1095372"/>
          </a:xfrm>
          <a:prstGeom prst="rect">
            <a:avLst/>
          </a:prstGeom>
        </p:spPr>
      </p:pic>
      <p:pic>
        <p:nvPicPr>
          <p:cNvPr id="28" name="27 Imagen" descr="espiral_verde_by_lizjblovato-d4xqmes.png"/>
          <p:cNvPicPr>
            <a:picLocks noChangeAspect="1"/>
          </p:cNvPicPr>
          <p:nvPr/>
        </p:nvPicPr>
        <p:blipFill>
          <a:blip r:embed="rId3" cstate="print">
            <a:lum contrast="40000"/>
          </a:blip>
          <a:stretch>
            <a:fillRect/>
          </a:stretch>
        </p:blipFill>
        <p:spPr>
          <a:xfrm>
            <a:off x="7072330" y="3786190"/>
            <a:ext cx="1095372" cy="1095372"/>
          </a:xfrm>
          <a:prstGeom prst="rect">
            <a:avLst/>
          </a:prstGeom>
        </p:spPr>
      </p:pic>
      <p:pic>
        <p:nvPicPr>
          <p:cNvPr id="29" name="28 Imagen" descr="espiral_verde_by_lizjblovato-d4xqmes.png"/>
          <p:cNvPicPr>
            <a:picLocks noChangeAspect="1"/>
          </p:cNvPicPr>
          <p:nvPr/>
        </p:nvPicPr>
        <p:blipFill>
          <a:blip r:embed="rId3" cstate="print">
            <a:lum contrast="40000"/>
          </a:blip>
          <a:stretch>
            <a:fillRect/>
          </a:stretch>
        </p:blipFill>
        <p:spPr>
          <a:xfrm>
            <a:off x="8048628" y="3429000"/>
            <a:ext cx="1095372" cy="1095372"/>
          </a:xfrm>
          <a:prstGeom prst="rect">
            <a:avLst/>
          </a:prstGeom>
        </p:spPr>
      </p:pic>
      <p:sp>
        <p:nvSpPr>
          <p:cNvPr id="21" name="20 CuadroTexto"/>
          <p:cNvSpPr txBox="1"/>
          <p:nvPr/>
        </p:nvSpPr>
        <p:spPr>
          <a:xfrm>
            <a:off x="2285984" y="428604"/>
            <a:ext cx="6643734" cy="923330"/>
          </a:xfrm>
          <a:prstGeom prst="rect">
            <a:avLst/>
          </a:prstGeom>
          <a:noFill/>
        </p:spPr>
        <p:txBody>
          <a:bodyPr wrap="square" rtlCol="0">
            <a:spAutoFit/>
          </a:bodyPr>
          <a:lstStyle/>
          <a:p>
            <a:pPr algn="ctr"/>
            <a:r>
              <a:rPr lang="es-PE" dirty="0" smtClean="0">
                <a:effectLst>
                  <a:outerShdw blurRad="38100" dist="38100" dir="2700000" algn="tl">
                    <a:srgbClr val="000000">
                      <a:alpha val="43137"/>
                    </a:srgbClr>
                  </a:outerShdw>
                </a:effectLst>
                <a:latin typeface="Lucida Calligraphy" pitchFamily="66" charset="0"/>
              </a:rPr>
              <a:t>¿Qué es la verdad? Pregunta difícil, pero la he resuelto en lo que a mi concierne diciendo que es lo que te dice tu voz interior</a:t>
            </a:r>
            <a:endParaRPr lang="es-PE" dirty="0">
              <a:effectLst>
                <a:outerShdw blurRad="38100" dist="38100" dir="2700000" algn="tl">
                  <a:srgbClr val="000000">
                    <a:alpha val="43137"/>
                  </a:srgbClr>
                </a:outerShdw>
              </a:effectLst>
              <a:latin typeface="Lucida Calligraphy" pitchFamily="66" charset="0"/>
            </a:endParaRPr>
          </a:p>
        </p:txBody>
      </p:sp>
      <p:sp>
        <p:nvSpPr>
          <p:cNvPr id="30" name="29 Rectángulo"/>
          <p:cNvSpPr/>
          <p:nvPr/>
        </p:nvSpPr>
        <p:spPr>
          <a:xfrm>
            <a:off x="0" y="0"/>
            <a:ext cx="9144000" cy="6858000"/>
          </a:xfrm>
          <a:prstGeom prst="rect">
            <a:avLst/>
          </a:prstGeom>
          <a:gradFill flip="none" rotWithShape="1">
            <a:gsLst>
              <a:gs pos="100000">
                <a:schemeClr val="tx2">
                  <a:lumMod val="10000"/>
                </a:schemeClr>
              </a:gs>
              <a:gs pos="50000">
                <a:schemeClr val="tx1">
                  <a:lumMod val="65000"/>
                  <a:shade val="67500"/>
                  <a:satMod val="115000"/>
                </a:schemeClr>
              </a:gs>
              <a:gs pos="100000">
                <a:schemeClr val="tx1">
                  <a:lumMod val="6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0"/>
                                        </p:tgtEl>
                                        <p:attrNameLst>
                                          <p:attrName>style.opacity</p:attrName>
                                        </p:attrNameLst>
                                      </p:cBhvr>
                                      <p:to>
                                        <p:strVal val="0"/>
                                      </p:to>
                                    </p:set>
                                    <p:animEffect filter="image" prLst="opacity: 0">
                                      <p:cBhvr rctx="IE">
                                        <p:cTn id="7" dur="indefinite"/>
                                        <p:tgtEl>
                                          <p:spTgt spid="30"/>
                                        </p:tgtEl>
                                      </p:cBhvr>
                                    </p:animEffect>
                                  </p:childTnLst>
                                </p:cTn>
                              </p:par>
                              <p:par>
                                <p:cTn id="8" presetID="2" presetClass="entr" presetSubtype="9"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0-#ppt_w/2"/>
                                          </p:val>
                                        </p:tav>
                                        <p:tav tm="100000">
                                          <p:val>
                                            <p:strVal val="#ppt_x"/>
                                          </p:val>
                                        </p:tav>
                                      </p:tavLst>
                                    </p:anim>
                                    <p:anim calcmode="lin" valueType="num">
                                      <p:cBhvr additive="base">
                                        <p:cTn id="11" dur="3000" fill="hold"/>
                                        <p:tgtEl>
                                          <p:spTgt spid="6"/>
                                        </p:tgtEl>
                                        <p:attrNameLst>
                                          <p:attrName>ppt_y</p:attrName>
                                        </p:attrNameLst>
                                      </p:cBhvr>
                                      <p:tavLst>
                                        <p:tav tm="0">
                                          <p:val>
                                            <p:strVal val="0-#ppt_h/2"/>
                                          </p:val>
                                        </p:tav>
                                        <p:tav tm="100000">
                                          <p:val>
                                            <p:strVal val="#ppt_y"/>
                                          </p:val>
                                        </p:tav>
                                      </p:tavLst>
                                    </p:anim>
                                  </p:childTnLst>
                                </p:cTn>
                              </p:par>
                              <p:par>
                                <p:cTn id="12" presetID="2" presetClass="entr" presetSubtype="9"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9"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0-#ppt_w/2"/>
                                          </p:val>
                                        </p:tav>
                                        <p:tav tm="100000">
                                          <p:val>
                                            <p:strVal val="#ppt_x"/>
                                          </p:val>
                                        </p:tav>
                                      </p:tavLst>
                                    </p:anim>
                                    <p:anim calcmode="lin" valueType="num">
                                      <p:cBhvr additive="base">
                                        <p:cTn id="19" dur="3000" fill="hold"/>
                                        <p:tgtEl>
                                          <p:spTgt spid="8"/>
                                        </p:tgtEl>
                                        <p:attrNameLst>
                                          <p:attrName>ppt_y</p:attrName>
                                        </p:attrNameLst>
                                      </p:cBhvr>
                                      <p:tavLst>
                                        <p:tav tm="0">
                                          <p:val>
                                            <p:strVal val="0-#ppt_h/2"/>
                                          </p:val>
                                        </p:tav>
                                        <p:tav tm="100000">
                                          <p:val>
                                            <p:strVal val="#ppt_y"/>
                                          </p:val>
                                        </p:tav>
                                      </p:tavLst>
                                    </p:anim>
                                  </p:childTnLst>
                                </p:cTn>
                              </p:par>
                              <p:par>
                                <p:cTn id="20" presetID="2" presetClass="entr" presetSubtype="9"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0-#ppt_w/2"/>
                                          </p:val>
                                        </p:tav>
                                        <p:tav tm="100000">
                                          <p:val>
                                            <p:strVal val="#ppt_x"/>
                                          </p:val>
                                        </p:tav>
                                      </p:tavLst>
                                    </p:anim>
                                    <p:anim calcmode="lin" valueType="num">
                                      <p:cBhvr additive="base">
                                        <p:cTn id="23" dur="3000" fill="hold"/>
                                        <p:tgtEl>
                                          <p:spTgt spid="9"/>
                                        </p:tgtEl>
                                        <p:attrNameLst>
                                          <p:attrName>ppt_y</p:attrName>
                                        </p:attrNameLst>
                                      </p:cBhvr>
                                      <p:tavLst>
                                        <p:tav tm="0">
                                          <p:val>
                                            <p:strVal val="0-#ppt_h/2"/>
                                          </p:val>
                                        </p:tav>
                                        <p:tav tm="100000">
                                          <p:val>
                                            <p:strVal val="#ppt_y"/>
                                          </p:val>
                                        </p:tav>
                                      </p:tavLst>
                                    </p:anim>
                                  </p:childTnLst>
                                </p:cTn>
                              </p:par>
                              <p:par>
                                <p:cTn id="24" presetID="2" presetClass="entr" presetSubtype="9" fill="hold"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0-#ppt_w/2"/>
                                          </p:val>
                                        </p:tav>
                                        <p:tav tm="100000">
                                          <p:val>
                                            <p:strVal val="#ppt_x"/>
                                          </p:val>
                                        </p:tav>
                                      </p:tavLst>
                                    </p:anim>
                                    <p:anim calcmode="lin" valueType="num">
                                      <p:cBhvr additive="base">
                                        <p:cTn id="27" dur="3000" fill="hold"/>
                                        <p:tgtEl>
                                          <p:spTgt spid="10"/>
                                        </p:tgtEl>
                                        <p:attrNameLst>
                                          <p:attrName>ppt_y</p:attrName>
                                        </p:attrNameLst>
                                      </p:cBhvr>
                                      <p:tavLst>
                                        <p:tav tm="0">
                                          <p:val>
                                            <p:strVal val="0-#ppt_h/2"/>
                                          </p:val>
                                        </p:tav>
                                        <p:tav tm="100000">
                                          <p:val>
                                            <p:strVal val="#ppt_y"/>
                                          </p:val>
                                        </p:tav>
                                      </p:tavLst>
                                    </p:anim>
                                  </p:childTnLst>
                                </p:cTn>
                              </p:par>
                              <p:par>
                                <p:cTn id="28" presetID="2" presetClass="entr" presetSubtype="9" fill="hold"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0-#ppt_h/2"/>
                                          </p:val>
                                        </p:tav>
                                        <p:tav tm="100000">
                                          <p:val>
                                            <p:strVal val="#ppt_y"/>
                                          </p:val>
                                        </p:tav>
                                      </p:tavLst>
                                    </p:anim>
                                  </p:childTnLst>
                                </p:cTn>
                              </p:par>
                              <p:par>
                                <p:cTn id="32" presetID="2" presetClass="entr" presetSubtype="9" fill="hold"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0-#ppt_w/2"/>
                                          </p:val>
                                        </p:tav>
                                        <p:tav tm="100000">
                                          <p:val>
                                            <p:strVal val="#ppt_x"/>
                                          </p:val>
                                        </p:tav>
                                      </p:tavLst>
                                    </p:anim>
                                    <p:anim calcmode="lin" valueType="num">
                                      <p:cBhvr additive="base">
                                        <p:cTn id="35" dur="3000" fill="hold"/>
                                        <p:tgtEl>
                                          <p:spTgt spid="12"/>
                                        </p:tgtEl>
                                        <p:attrNameLst>
                                          <p:attrName>ppt_y</p:attrName>
                                        </p:attrNameLst>
                                      </p:cBhvr>
                                      <p:tavLst>
                                        <p:tav tm="0">
                                          <p:val>
                                            <p:strVal val="0-#ppt_h/2"/>
                                          </p:val>
                                        </p:tav>
                                        <p:tav tm="100000">
                                          <p:val>
                                            <p:strVal val="#ppt_y"/>
                                          </p:val>
                                        </p:tav>
                                      </p:tavLst>
                                    </p:anim>
                                  </p:childTnLst>
                                </p:cTn>
                              </p:par>
                              <p:par>
                                <p:cTn id="36" presetID="2" presetClass="entr" presetSubtype="9" fill="hold"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0-#ppt_w/2"/>
                                          </p:val>
                                        </p:tav>
                                        <p:tav tm="100000">
                                          <p:val>
                                            <p:strVal val="#ppt_x"/>
                                          </p:val>
                                        </p:tav>
                                      </p:tavLst>
                                    </p:anim>
                                    <p:anim calcmode="lin" valueType="num">
                                      <p:cBhvr additive="base">
                                        <p:cTn id="39" dur="3000" fill="hold"/>
                                        <p:tgtEl>
                                          <p:spTgt spid="13"/>
                                        </p:tgtEl>
                                        <p:attrNameLst>
                                          <p:attrName>ppt_y</p:attrName>
                                        </p:attrNameLst>
                                      </p:cBhvr>
                                      <p:tavLst>
                                        <p:tav tm="0">
                                          <p:val>
                                            <p:strVal val="0-#ppt_h/2"/>
                                          </p:val>
                                        </p:tav>
                                        <p:tav tm="100000">
                                          <p:val>
                                            <p:strVal val="#ppt_y"/>
                                          </p:val>
                                        </p:tav>
                                      </p:tavLst>
                                    </p:anim>
                                  </p:childTnLst>
                                </p:cTn>
                              </p:par>
                              <p:par>
                                <p:cTn id="40" presetID="2" presetClass="entr" presetSubtype="12" fill="hold" nodeType="withEffect">
                                  <p:stCondLst>
                                    <p:cond delay="0"/>
                                  </p:stCondLst>
                                  <p:childTnLst>
                                    <p:set>
                                      <p:cBhvr>
                                        <p:cTn id="41" dur="1" fill="hold">
                                          <p:stCondLst>
                                            <p:cond delay="0"/>
                                          </p:stCondLst>
                                        </p:cTn>
                                        <p:tgtEl>
                                          <p:spTgt spid="22"/>
                                        </p:tgtEl>
                                        <p:attrNameLst>
                                          <p:attrName>style.visibility</p:attrName>
                                        </p:attrNameLst>
                                      </p:cBhvr>
                                      <p:to>
                                        <p:strVal val="visible"/>
                                      </p:to>
                                    </p:set>
                                    <p:anim calcmode="lin" valueType="num">
                                      <p:cBhvr additive="base">
                                        <p:cTn id="42" dur="3000" fill="hold"/>
                                        <p:tgtEl>
                                          <p:spTgt spid="22"/>
                                        </p:tgtEl>
                                        <p:attrNameLst>
                                          <p:attrName>ppt_x</p:attrName>
                                        </p:attrNameLst>
                                      </p:cBhvr>
                                      <p:tavLst>
                                        <p:tav tm="0">
                                          <p:val>
                                            <p:strVal val="0-#ppt_w/2"/>
                                          </p:val>
                                        </p:tav>
                                        <p:tav tm="100000">
                                          <p:val>
                                            <p:strVal val="#ppt_x"/>
                                          </p:val>
                                        </p:tav>
                                      </p:tavLst>
                                    </p:anim>
                                    <p:anim calcmode="lin" valueType="num">
                                      <p:cBhvr additive="base">
                                        <p:cTn id="43" dur="3000" fill="hold"/>
                                        <p:tgtEl>
                                          <p:spTgt spid="22"/>
                                        </p:tgtEl>
                                        <p:attrNameLst>
                                          <p:attrName>ppt_y</p:attrName>
                                        </p:attrNameLst>
                                      </p:cBhvr>
                                      <p:tavLst>
                                        <p:tav tm="0">
                                          <p:val>
                                            <p:strVal val="1+#ppt_h/2"/>
                                          </p:val>
                                        </p:tav>
                                        <p:tav tm="100000">
                                          <p:val>
                                            <p:strVal val="#ppt_y"/>
                                          </p:val>
                                        </p:tav>
                                      </p:tavLst>
                                    </p:anim>
                                  </p:childTnLst>
                                </p:cTn>
                              </p:par>
                              <p:par>
                                <p:cTn id="44" presetID="2" presetClass="entr" presetSubtype="12" fill="hold" nodeType="withEffect">
                                  <p:stCondLst>
                                    <p:cond delay="0"/>
                                  </p:stCondLst>
                                  <p:childTnLst>
                                    <p:set>
                                      <p:cBhvr>
                                        <p:cTn id="45" dur="1" fill="hold">
                                          <p:stCondLst>
                                            <p:cond delay="0"/>
                                          </p:stCondLst>
                                        </p:cTn>
                                        <p:tgtEl>
                                          <p:spTgt spid="23"/>
                                        </p:tgtEl>
                                        <p:attrNameLst>
                                          <p:attrName>style.visibility</p:attrName>
                                        </p:attrNameLst>
                                      </p:cBhvr>
                                      <p:to>
                                        <p:strVal val="visible"/>
                                      </p:to>
                                    </p:set>
                                    <p:anim calcmode="lin" valueType="num">
                                      <p:cBhvr additive="base">
                                        <p:cTn id="46" dur="3000" fill="hold"/>
                                        <p:tgtEl>
                                          <p:spTgt spid="23"/>
                                        </p:tgtEl>
                                        <p:attrNameLst>
                                          <p:attrName>ppt_x</p:attrName>
                                        </p:attrNameLst>
                                      </p:cBhvr>
                                      <p:tavLst>
                                        <p:tav tm="0">
                                          <p:val>
                                            <p:strVal val="0-#ppt_w/2"/>
                                          </p:val>
                                        </p:tav>
                                        <p:tav tm="100000">
                                          <p:val>
                                            <p:strVal val="#ppt_x"/>
                                          </p:val>
                                        </p:tav>
                                      </p:tavLst>
                                    </p:anim>
                                    <p:anim calcmode="lin" valueType="num">
                                      <p:cBhvr additive="base">
                                        <p:cTn id="47" dur="3000" fill="hold"/>
                                        <p:tgtEl>
                                          <p:spTgt spid="23"/>
                                        </p:tgtEl>
                                        <p:attrNameLst>
                                          <p:attrName>ppt_y</p:attrName>
                                        </p:attrNameLst>
                                      </p:cBhvr>
                                      <p:tavLst>
                                        <p:tav tm="0">
                                          <p:val>
                                            <p:strVal val="1+#ppt_h/2"/>
                                          </p:val>
                                        </p:tav>
                                        <p:tav tm="100000">
                                          <p:val>
                                            <p:strVal val="#ppt_y"/>
                                          </p:val>
                                        </p:tav>
                                      </p:tavLst>
                                    </p:anim>
                                  </p:childTnLst>
                                </p:cTn>
                              </p:par>
                              <p:par>
                                <p:cTn id="48" presetID="2" presetClass="entr" presetSubtype="12" fill="hold" nodeType="withEffect">
                                  <p:stCondLst>
                                    <p:cond delay="0"/>
                                  </p:stCondLst>
                                  <p:childTnLst>
                                    <p:set>
                                      <p:cBhvr>
                                        <p:cTn id="49" dur="1" fill="hold">
                                          <p:stCondLst>
                                            <p:cond delay="0"/>
                                          </p:stCondLst>
                                        </p:cTn>
                                        <p:tgtEl>
                                          <p:spTgt spid="24"/>
                                        </p:tgtEl>
                                        <p:attrNameLst>
                                          <p:attrName>style.visibility</p:attrName>
                                        </p:attrNameLst>
                                      </p:cBhvr>
                                      <p:to>
                                        <p:strVal val="visible"/>
                                      </p:to>
                                    </p:set>
                                    <p:anim calcmode="lin" valueType="num">
                                      <p:cBhvr additive="base">
                                        <p:cTn id="50" dur="3000" fill="hold"/>
                                        <p:tgtEl>
                                          <p:spTgt spid="24"/>
                                        </p:tgtEl>
                                        <p:attrNameLst>
                                          <p:attrName>ppt_x</p:attrName>
                                        </p:attrNameLst>
                                      </p:cBhvr>
                                      <p:tavLst>
                                        <p:tav tm="0">
                                          <p:val>
                                            <p:strVal val="0-#ppt_w/2"/>
                                          </p:val>
                                        </p:tav>
                                        <p:tav tm="100000">
                                          <p:val>
                                            <p:strVal val="#ppt_x"/>
                                          </p:val>
                                        </p:tav>
                                      </p:tavLst>
                                    </p:anim>
                                    <p:anim calcmode="lin" valueType="num">
                                      <p:cBhvr additive="base">
                                        <p:cTn id="51" dur="3000" fill="hold"/>
                                        <p:tgtEl>
                                          <p:spTgt spid="24"/>
                                        </p:tgtEl>
                                        <p:attrNameLst>
                                          <p:attrName>ppt_y</p:attrName>
                                        </p:attrNameLst>
                                      </p:cBhvr>
                                      <p:tavLst>
                                        <p:tav tm="0">
                                          <p:val>
                                            <p:strVal val="1+#ppt_h/2"/>
                                          </p:val>
                                        </p:tav>
                                        <p:tav tm="100000">
                                          <p:val>
                                            <p:strVal val="#ppt_y"/>
                                          </p:val>
                                        </p:tav>
                                      </p:tavLst>
                                    </p:anim>
                                  </p:childTnLst>
                                </p:cTn>
                              </p:par>
                              <p:par>
                                <p:cTn id="52" presetID="2" presetClass="entr" presetSubtype="12" fill="hold" nodeType="withEffect">
                                  <p:stCondLst>
                                    <p:cond delay="0"/>
                                  </p:stCondLst>
                                  <p:childTnLst>
                                    <p:set>
                                      <p:cBhvr>
                                        <p:cTn id="53" dur="1" fill="hold">
                                          <p:stCondLst>
                                            <p:cond delay="0"/>
                                          </p:stCondLst>
                                        </p:cTn>
                                        <p:tgtEl>
                                          <p:spTgt spid="25"/>
                                        </p:tgtEl>
                                        <p:attrNameLst>
                                          <p:attrName>style.visibility</p:attrName>
                                        </p:attrNameLst>
                                      </p:cBhvr>
                                      <p:to>
                                        <p:strVal val="visible"/>
                                      </p:to>
                                    </p:set>
                                    <p:anim calcmode="lin" valueType="num">
                                      <p:cBhvr additive="base">
                                        <p:cTn id="54" dur="3000" fill="hold"/>
                                        <p:tgtEl>
                                          <p:spTgt spid="25"/>
                                        </p:tgtEl>
                                        <p:attrNameLst>
                                          <p:attrName>ppt_x</p:attrName>
                                        </p:attrNameLst>
                                      </p:cBhvr>
                                      <p:tavLst>
                                        <p:tav tm="0">
                                          <p:val>
                                            <p:strVal val="0-#ppt_w/2"/>
                                          </p:val>
                                        </p:tav>
                                        <p:tav tm="100000">
                                          <p:val>
                                            <p:strVal val="#ppt_x"/>
                                          </p:val>
                                        </p:tav>
                                      </p:tavLst>
                                    </p:anim>
                                    <p:anim calcmode="lin" valueType="num">
                                      <p:cBhvr additive="base">
                                        <p:cTn id="55" dur="3000" fill="hold"/>
                                        <p:tgtEl>
                                          <p:spTgt spid="25"/>
                                        </p:tgtEl>
                                        <p:attrNameLst>
                                          <p:attrName>ppt_y</p:attrName>
                                        </p:attrNameLst>
                                      </p:cBhvr>
                                      <p:tavLst>
                                        <p:tav tm="0">
                                          <p:val>
                                            <p:strVal val="1+#ppt_h/2"/>
                                          </p:val>
                                        </p:tav>
                                        <p:tav tm="100000">
                                          <p:val>
                                            <p:strVal val="#ppt_y"/>
                                          </p:val>
                                        </p:tav>
                                      </p:tavLst>
                                    </p:anim>
                                  </p:childTnLst>
                                </p:cTn>
                              </p:par>
                              <p:par>
                                <p:cTn id="56" presetID="2" presetClass="entr" presetSubtype="12" fill="hold" nodeType="withEffect">
                                  <p:stCondLst>
                                    <p:cond delay="0"/>
                                  </p:stCondLst>
                                  <p:childTnLst>
                                    <p:set>
                                      <p:cBhvr>
                                        <p:cTn id="57" dur="1" fill="hold">
                                          <p:stCondLst>
                                            <p:cond delay="0"/>
                                          </p:stCondLst>
                                        </p:cTn>
                                        <p:tgtEl>
                                          <p:spTgt spid="26"/>
                                        </p:tgtEl>
                                        <p:attrNameLst>
                                          <p:attrName>style.visibility</p:attrName>
                                        </p:attrNameLst>
                                      </p:cBhvr>
                                      <p:to>
                                        <p:strVal val="visible"/>
                                      </p:to>
                                    </p:set>
                                    <p:anim calcmode="lin" valueType="num">
                                      <p:cBhvr additive="base">
                                        <p:cTn id="58" dur="3000" fill="hold"/>
                                        <p:tgtEl>
                                          <p:spTgt spid="26"/>
                                        </p:tgtEl>
                                        <p:attrNameLst>
                                          <p:attrName>ppt_x</p:attrName>
                                        </p:attrNameLst>
                                      </p:cBhvr>
                                      <p:tavLst>
                                        <p:tav tm="0">
                                          <p:val>
                                            <p:strVal val="0-#ppt_w/2"/>
                                          </p:val>
                                        </p:tav>
                                        <p:tav tm="100000">
                                          <p:val>
                                            <p:strVal val="#ppt_x"/>
                                          </p:val>
                                        </p:tav>
                                      </p:tavLst>
                                    </p:anim>
                                    <p:anim calcmode="lin" valueType="num">
                                      <p:cBhvr additive="base">
                                        <p:cTn id="59" dur="3000" fill="hold"/>
                                        <p:tgtEl>
                                          <p:spTgt spid="26"/>
                                        </p:tgtEl>
                                        <p:attrNameLst>
                                          <p:attrName>ppt_y</p:attrName>
                                        </p:attrNameLst>
                                      </p:cBhvr>
                                      <p:tavLst>
                                        <p:tav tm="0">
                                          <p:val>
                                            <p:strVal val="1+#ppt_h/2"/>
                                          </p:val>
                                        </p:tav>
                                        <p:tav tm="100000">
                                          <p:val>
                                            <p:strVal val="#ppt_y"/>
                                          </p:val>
                                        </p:tav>
                                      </p:tavLst>
                                    </p:anim>
                                  </p:childTnLst>
                                </p:cTn>
                              </p:par>
                              <p:par>
                                <p:cTn id="60" presetID="2" presetClass="entr" presetSubtype="12" fill="hold" nodeType="withEffect">
                                  <p:stCondLst>
                                    <p:cond delay="0"/>
                                  </p:stCondLst>
                                  <p:childTnLst>
                                    <p:set>
                                      <p:cBhvr>
                                        <p:cTn id="61" dur="1" fill="hold">
                                          <p:stCondLst>
                                            <p:cond delay="0"/>
                                          </p:stCondLst>
                                        </p:cTn>
                                        <p:tgtEl>
                                          <p:spTgt spid="27"/>
                                        </p:tgtEl>
                                        <p:attrNameLst>
                                          <p:attrName>style.visibility</p:attrName>
                                        </p:attrNameLst>
                                      </p:cBhvr>
                                      <p:to>
                                        <p:strVal val="visible"/>
                                      </p:to>
                                    </p:set>
                                    <p:anim calcmode="lin" valueType="num">
                                      <p:cBhvr additive="base">
                                        <p:cTn id="62" dur="3000" fill="hold"/>
                                        <p:tgtEl>
                                          <p:spTgt spid="27"/>
                                        </p:tgtEl>
                                        <p:attrNameLst>
                                          <p:attrName>ppt_x</p:attrName>
                                        </p:attrNameLst>
                                      </p:cBhvr>
                                      <p:tavLst>
                                        <p:tav tm="0">
                                          <p:val>
                                            <p:strVal val="0-#ppt_w/2"/>
                                          </p:val>
                                        </p:tav>
                                        <p:tav tm="100000">
                                          <p:val>
                                            <p:strVal val="#ppt_x"/>
                                          </p:val>
                                        </p:tav>
                                      </p:tavLst>
                                    </p:anim>
                                    <p:anim calcmode="lin" valueType="num">
                                      <p:cBhvr additive="base">
                                        <p:cTn id="63" dur="3000" fill="hold"/>
                                        <p:tgtEl>
                                          <p:spTgt spid="27"/>
                                        </p:tgtEl>
                                        <p:attrNameLst>
                                          <p:attrName>ppt_y</p:attrName>
                                        </p:attrNameLst>
                                      </p:cBhvr>
                                      <p:tavLst>
                                        <p:tav tm="0">
                                          <p:val>
                                            <p:strVal val="1+#ppt_h/2"/>
                                          </p:val>
                                        </p:tav>
                                        <p:tav tm="100000">
                                          <p:val>
                                            <p:strVal val="#ppt_y"/>
                                          </p:val>
                                        </p:tav>
                                      </p:tavLst>
                                    </p:anim>
                                  </p:childTnLst>
                                </p:cTn>
                              </p:par>
                              <p:par>
                                <p:cTn id="64" presetID="2" presetClass="entr" presetSubtype="12" fill="hold" nodeType="withEffect">
                                  <p:stCondLst>
                                    <p:cond delay="0"/>
                                  </p:stCondLst>
                                  <p:childTnLst>
                                    <p:set>
                                      <p:cBhvr>
                                        <p:cTn id="65" dur="1" fill="hold">
                                          <p:stCondLst>
                                            <p:cond delay="0"/>
                                          </p:stCondLst>
                                        </p:cTn>
                                        <p:tgtEl>
                                          <p:spTgt spid="28"/>
                                        </p:tgtEl>
                                        <p:attrNameLst>
                                          <p:attrName>style.visibility</p:attrName>
                                        </p:attrNameLst>
                                      </p:cBhvr>
                                      <p:to>
                                        <p:strVal val="visible"/>
                                      </p:to>
                                    </p:set>
                                    <p:anim calcmode="lin" valueType="num">
                                      <p:cBhvr additive="base">
                                        <p:cTn id="66" dur="3000" fill="hold"/>
                                        <p:tgtEl>
                                          <p:spTgt spid="28"/>
                                        </p:tgtEl>
                                        <p:attrNameLst>
                                          <p:attrName>ppt_x</p:attrName>
                                        </p:attrNameLst>
                                      </p:cBhvr>
                                      <p:tavLst>
                                        <p:tav tm="0">
                                          <p:val>
                                            <p:strVal val="0-#ppt_w/2"/>
                                          </p:val>
                                        </p:tav>
                                        <p:tav tm="100000">
                                          <p:val>
                                            <p:strVal val="#ppt_x"/>
                                          </p:val>
                                        </p:tav>
                                      </p:tavLst>
                                    </p:anim>
                                    <p:anim calcmode="lin" valueType="num">
                                      <p:cBhvr additive="base">
                                        <p:cTn id="67" dur="3000" fill="hold"/>
                                        <p:tgtEl>
                                          <p:spTgt spid="28"/>
                                        </p:tgtEl>
                                        <p:attrNameLst>
                                          <p:attrName>ppt_y</p:attrName>
                                        </p:attrNameLst>
                                      </p:cBhvr>
                                      <p:tavLst>
                                        <p:tav tm="0">
                                          <p:val>
                                            <p:strVal val="1+#ppt_h/2"/>
                                          </p:val>
                                        </p:tav>
                                        <p:tav tm="100000">
                                          <p:val>
                                            <p:strVal val="#ppt_y"/>
                                          </p:val>
                                        </p:tav>
                                      </p:tavLst>
                                    </p:anim>
                                  </p:childTnLst>
                                </p:cTn>
                              </p:par>
                              <p:par>
                                <p:cTn id="68" presetID="2" presetClass="entr" presetSubtype="12" fill="hold" nodeType="withEffect">
                                  <p:stCondLst>
                                    <p:cond delay="0"/>
                                  </p:stCondLst>
                                  <p:childTnLst>
                                    <p:set>
                                      <p:cBhvr>
                                        <p:cTn id="69" dur="1" fill="hold">
                                          <p:stCondLst>
                                            <p:cond delay="0"/>
                                          </p:stCondLst>
                                        </p:cTn>
                                        <p:tgtEl>
                                          <p:spTgt spid="29"/>
                                        </p:tgtEl>
                                        <p:attrNameLst>
                                          <p:attrName>style.visibility</p:attrName>
                                        </p:attrNameLst>
                                      </p:cBhvr>
                                      <p:to>
                                        <p:strVal val="visible"/>
                                      </p:to>
                                    </p:set>
                                    <p:anim calcmode="lin" valueType="num">
                                      <p:cBhvr additive="base">
                                        <p:cTn id="70" dur="3000" fill="hold"/>
                                        <p:tgtEl>
                                          <p:spTgt spid="29"/>
                                        </p:tgtEl>
                                        <p:attrNameLst>
                                          <p:attrName>ppt_x</p:attrName>
                                        </p:attrNameLst>
                                      </p:cBhvr>
                                      <p:tavLst>
                                        <p:tav tm="0">
                                          <p:val>
                                            <p:strVal val="0-#ppt_w/2"/>
                                          </p:val>
                                        </p:tav>
                                        <p:tav tm="100000">
                                          <p:val>
                                            <p:strVal val="#ppt_x"/>
                                          </p:val>
                                        </p:tav>
                                      </p:tavLst>
                                    </p:anim>
                                    <p:anim calcmode="lin" valueType="num">
                                      <p:cBhvr additive="base">
                                        <p:cTn id="71" dur="3000" fill="hold"/>
                                        <p:tgtEl>
                                          <p:spTgt spid="29"/>
                                        </p:tgtEl>
                                        <p:attrNameLst>
                                          <p:attrName>ppt_y</p:attrName>
                                        </p:attrNameLst>
                                      </p:cBhvr>
                                      <p:tavLst>
                                        <p:tav tm="0">
                                          <p:val>
                                            <p:strVal val="1+#ppt_h/2"/>
                                          </p:val>
                                        </p:tav>
                                        <p:tav tm="100000">
                                          <p:val>
                                            <p:strVal val="#ppt_y"/>
                                          </p:val>
                                        </p:tav>
                                      </p:tavLst>
                                    </p:anim>
                                  </p:childTnLst>
                                </p:cTn>
                              </p:par>
                              <p:par>
                                <p:cTn id="72" presetID="8" presetClass="emph" presetSubtype="0" fill="hold" nodeType="withEffect">
                                  <p:stCondLst>
                                    <p:cond delay="0"/>
                                  </p:stCondLst>
                                  <p:childTnLst>
                                    <p:animRot by="21600000">
                                      <p:cBhvr>
                                        <p:cTn id="73" dur="3000" fill="hold"/>
                                        <p:tgtEl>
                                          <p:spTgt spid="6"/>
                                        </p:tgtEl>
                                        <p:attrNameLst>
                                          <p:attrName>r</p:attrName>
                                        </p:attrNameLst>
                                      </p:cBhvr>
                                    </p:animRot>
                                  </p:childTnLst>
                                </p:cTn>
                              </p:par>
                              <p:par>
                                <p:cTn id="74" presetID="8" presetClass="emph" presetSubtype="0" fill="hold" nodeType="withEffect">
                                  <p:stCondLst>
                                    <p:cond delay="0"/>
                                  </p:stCondLst>
                                  <p:childTnLst>
                                    <p:animRot by="21600000">
                                      <p:cBhvr>
                                        <p:cTn id="75" dur="3000" fill="hold"/>
                                        <p:tgtEl>
                                          <p:spTgt spid="7"/>
                                        </p:tgtEl>
                                        <p:attrNameLst>
                                          <p:attrName>r</p:attrName>
                                        </p:attrNameLst>
                                      </p:cBhvr>
                                    </p:animRot>
                                  </p:childTnLst>
                                </p:cTn>
                              </p:par>
                              <p:par>
                                <p:cTn id="76" presetID="8" presetClass="emph" presetSubtype="0" fill="hold" nodeType="withEffect">
                                  <p:stCondLst>
                                    <p:cond delay="0"/>
                                  </p:stCondLst>
                                  <p:childTnLst>
                                    <p:animRot by="21600000">
                                      <p:cBhvr>
                                        <p:cTn id="77" dur="3000" fill="hold"/>
                                        <p:tgtEl>
                                          <p:spTgt spid="8"/>
                                        </p:tgtEl>
                                        <p:attrNameLst>
                                          <p:attrName>r</p:attrName>
                                        </p:attrNameLst>
                                      </p:cBhvr>
                                    </p:animRot>
                                  </p:childTnLst>
                                </p:cTn>
                              </p:par>
                              <p:par>
                                <p:cTn id="78" presetID="8" presetClass="emph" presetSubtype="0" fill="hold" nodeType="withEffect">
                                  <p:stCondLst>
                                    <p:cond delay="0"/>
                                  </p:stCondLst>
                                  <p:childTnLst>
                                    <p:animRot by="21600000">
                                      <p:cBhvr>
                                        <p:cTn id="79" dur="3000" fill="hold"/>
                                        <p:tgtEl>
                                          <p:spTgt spid="9"/>
                                        </p:tgtEl>
                                        <p:attrNameLst>
                                          <p:attrName>r</p:attrName>
                                        </p:attrNameLst>
                                      </p:cBhvr>
                                    </p:animRot>
                                  </p:childTnLst>
                                </p:cTn>
                              </p:par>
                              <p:par>
                                <p:cTn id="80" presetID="8" presetClass="emph" presetSubtype="0" fill="hold" nodeType="withEffect">
                                  <p:stCondLst>
                                    <p:cond delay="0"/>
                                  </p:stCondLst>
                                  <p:childTnLst>
                                    <p:animRot by="21600000">
                                      <p:cBhvr>
                                        <p:cTn id="81" dur="3000" fill="hold"/>
                                        <p:tgtEl>
                                          <p:spTgt spid="10"/>
                                        </p:tgtEl>
                                        <p:attrNameLst>
                                          <p:attrName>r</p:attrName>
                                        </p:attrNameLst>
                                      </p:cBhvr>
                                    </p:animRot>
                                  </p:childTnLst>
                                </p:cTn>
                              </p:par>
                              <p:par>
                                <p:cTn id="82" presetID="8" presetClass="emph" presetSubtype="0" fill="hold" nodeType="withEffect">
                                  <p:stCondLst>
                                    <p:cond delay="0"/>
                                  </p:stCondLst>
                                  <p:childTnLst>
                                    <p:animRot by="21600000">
                                      <p:cBhvr>
                                        <p:cTn id="83" dur="3000" fill="hold"/>
                                        <p:tgtEl>
                                          <p:spTgt spid="11"/>
                                        </p:tgtEl>
                                        <p:attrNameLst>
                                          <p:attrName>r</p:attrName>
                                        </p:attrNameLst>
                                      </p:cBhvr>
                                    </p:animRot>
                                  </p:childTnLst>
                                </p:cTn>
                              </p:par>
                              <p:par>
                                <p:cTn id="84" presetID="8" presetClass="emph" presetSubtype="0" fill="hold" nodeType="withEffect">
                                  <p:stCondLst>
                                    <p:cond delay="0"/>
                                  </p:stCondLst>
                                  <p:childTnLst>
                                    <p:animRot by="21600000">
                                      <p:cBhvr>
                                        <p:cTn id="85" dur="3000" fill="hold"/>
                                        <p:tgtEl>
                                          <p:spTgt spid="12"/>
                                        </p:tgtEl>
                                        <p:attrNameLst>
                                          <p:attrName>r</p:attrName>
                                        </p:attrNameLst>
                                      </p:cBhvr>
                                    </p:animRot>
                                  </p:childTnLst>
                                </p:cTn>
                              </p:par>
                              <p:par>
                                <p:cTn id="86" presetID="8" presetClass="emph" presetSubtype="0" fill="hold" nodeType="withEffect">
                                  <p:stCondLst>
                                    <p:cond delay="0"/>
                                  </p:stCondLst>
                                  <p:childTnLst>
                                    <p:animRot by="21600000">
                                      <p:cBhvr>
                                        <p:cTn id="87" dur="3000" fill="hold"/>
                                        <p:tgtEl>
                                          <p:spTgt spid="13"/>
                                        </p:tgtEl>
                                        <p:attrNameLst>
                                          <p:attrName>r</p:attrName>
                                        </p:attrNameLst>
                                      </p:cBhvr>
                                    </p:animRot>
                                  </p:childTnLst>
                                </p:cTn>
                              </p:par>
                              <p:par>
                                <p:cTn id="88" presetID="8" presetClass="emph" presetSubtype="0" fill="hold" nodeType="withEffect">
                                  <p:stCondLst>
                                    <p:cond delay="0"/>
                                  </p:stCondLst>
                                  <p:childTnLst>
                                    <p:animRot by="-21600000">
                                      <p:cBhvr>
                                        <p:cTn id="89" dur="3000" fill="hold"/>
                                        <p:tgtEl>
                                          <p:spTgt spid="22"/>
                                        </p:tgtEl>
                                        <p:attrNameLst>
                                          <p:attrName>r</p:attrName>
                                        </p:attrNameLst>
                                      </p:cBhvr>
                                    </p:animRot>
                                  </p:childTnLst>
                                </p:cTn>
                              </p:par>
                              <p:par>
                                <p:cTn id="90" presetID="8" presetClass="emph" presetSubtype="0" fill="hold" nodeType="withEffect">
                                  <p:stCondLst>
                                    <p:cond delay="0"/>
                                  </p:stCondLst>
                                  <p:childTnLst>
                                    <p:animRot by="-21600000">
                                      <p:cBhvr>
                                        <p:cTn id="91" dur="3000" fill="hold"/>
                                        <p:tgtEl>
                                          <p:spTgt spid="23"/>
                                        </p:tgtEl>
                                        <p:attrNameLst>
                                          <p:attrName>r</p:attrName>
                                        </p:attrNameLst>
                                      </p:cBhvr>
                                    </p:animRot>
                                  </p:childTnLst>
                                </p:cTn>
                              </p:par>
                              <p:par>
                                <p:cTn id="92" presetID="8" presetClass="emph" presetSubtype="0" fill="hold" nodeType="withEffect">
                                  <p:stCondLst>
                                    <p:cond delay="0"/>
                                  </p:stCondLst>
                                  <p:childTnLst>
                                    <p:animRot by="-21600000">
                                      <p:cBhvr>
                                        <p:cTn id="93" dur="3000" fill="hold"/>
                                        <p:tgtEl>
                                          <p:spTgt spid="24"/>
                                        </p:tgtEl>
                                        <p:attrNameLst>
                                          <p:attrName>r</p:attrName>
                                        </p:attrNameLst>
                                      </p:cBhvr>
                                    </p:animRot>
                                  </p:childTnLst>
                                </p:cTn>
                              </p:par>
                              <p:par>
                                <p:cTn id="94" presetID="8" presetClass="emph" presetSubtype="0" fill="hold" nodeType="withEffect">
                                  <p:stCondLst>
                                    <p:cond delay="0"/>
                                  </p:stCondLst>
                                  <p:childTnLst>
                                    <p:animRot by="-21600000">
                                      <p:cBhvr>
                                        <p:cTn id="95" dur="3000" fill="hold"/>
                                        <p:tgtEl>
                                          <p:spTgt spid="25"/>
                                        </p:tgtEl>
                                        <p:attrNameLst>
                                          <p:attrName>r</p:attrName>
                                        </p:attrNameLst>
                                      </p:cBhvr>
                                    </p:animRot>
                                  </p:childTnLst>
                                </p:cTn>
                              </p:par>
                              <p:par>
                                <p:cTn id="96" presetID="8" presetClass="emph" presetSubtype="0" fill="hold" nodeType="withEffect">
                                  <p:stCondLst>
                                    <p:cond delay="0"/>
                                  </p:stCondLst>
                                  <p:childTnLst>
                                    <p:animRot by="-21600000">
                                      <p:cBhvr>
                                        <p:cTn id="97" dur="3000" fill="hold"/>
                                        <p:tgtEl>
                                          <p:spTgt spid="26"/>
                                        </p:tgtEl>
                                        <p:attrNameLst>
                                          <p:attrName>r</p:attrName>
                                        </p:attrNameLst>
                                      </p:cBhvr>
                                    </p:animRot>
                                  </p:childTnLst>
                                </p:cTn>
                              </p:par>
                              <p:par>
                                <p:cTn id="98" presetID="8" presetClass="emph" presetSubtype="0" fill="hold" nodeType="withEffect">
                                  <p:stCondLst>
                                    <p:cond delay="0"/>
                                  </p:stCondLst>
                                  <p:childTnLst>
                                    <p:animRot by="-21600000">
                                      <p:cBhvr>
                                        <p:cTn id="99" dur="3000" fill="hold"/>
                                        <p:tgtEl>
                                          <p:spTgt spid="27"/>
                                        </p:tgtEl>
                                        <p:attrNameLst>
                                          <p:attrName>r</p:attrName>
                                        </p:attrNameLst>
                                      </p:cBhvr>
                                    </p:animRot>
                                  </p:childTnLst>
                                </p:cTn>
                              </p:par>
                              <p:par>
                                <p:cTn id="100" presetID="8" presetClass="emph" presetSubtype="0" fill="hold" nodeType="withEffect">
                                  <p:stCondLst>
                                    <p:cond delay="0"/>
                                  </p:stCondLst>
                                  <p:childTnLst>
                                    <p:animRot by="-21600000">
                                      <p:cBhvr>
                                        <p:cTn id="101" dur="3000" fill="hold"/>
                                        <p:tgtEl>
                                          <p:spTgt spid="28"/>
                                        </p:tgtEl>
                                        <p:attrNameLst>
                                          <p:attrName>r</p:attrName>
                                        </p:attrNameLst>
                                      </p:cBhvr>
                                    </p:animRot>
                                  </p:childTnLst>
                                </p:cTn>
                              </p:par>
                              <p:par>
                                <p:cTn id="102" presetID="8" presetClass="emph" presetSubtype="0" fill="hold" nodeType="withEffect">
                                  <p:stCondLst>
                                    <p:cond delay="0"/>
                                  </p:stCondLst>
                                  <p:childTnLst>
                                    <p:animRot by="-21600000">
                                      <p:cBhvr>
                                        <p:cTn id="103" dur="3000" fill="hold"/>
                                        <p:tgtEl>
                                          <p:spTgt spid="29"/>
                                        </p:tgtEl>
                                        <p:attrNameLst>
                                          <p:attrName>r</p:attrName>
                                        </p:attrNameLst>
                                      </p:cBhvr>
                                    </p:animRot>
                                  </p:childTnLst>
                                </p:cTn>
                              </p:par>
                            </p:childTnLst>
                          </p:cTn>
                        </p:par>
                        <p:par>
                          <p:cTn id="104" fill="hold">
                            <p:stCondLst>
                              <p:cond delay="3000"/>
                            </p:stCondLst>
                            <p:childTnLst>
                              <p:par>
                                <p:cTn id="105" presetID="2" presetClass="exit" presetSubtype="4" fill="hold" nodeType="afterEffect">
                                  <p:stCondLst>
                                    <p:cond delay="0"/>
                                  </p:stCondLst>
                                  <p:childTnLst>
                                    <p:anim calcmode="lin" valueType="num">
                                      <p:cBhvr additive="base">
                                        <p:cTn id="106" dur="3000"/>
                                        <p:tgtEl>
                                          <p:spTgt spid="6"/>
                                        </p:tgtEl>
                                        <p:attrNameLst>
                                          <p:attrName>ppt_x</p:attrName>
                                        </p:attrNameLst>
                                      </p:cBhvr>
                                      <p:tavLst>
                                        <p:tav tm="0">
                                          <p:val>
                                            <p:strVal val="ppt_x"/>
                                          </p:val>
                                        </p:tav>
                                        <p:tav tm="100000">
                                          <p:val>
                                            <p:strVal val="ppt_x"/>
                                          </p:val>
                                        </p:tav>
                                      </p:tavLst>
                                    </p:anim>
                                    <p:anim calcmode="lin" valueType="num">
                                      <p:cBhvr additive="base">
                                        <p:cTn id="107" dur="3000"/>
                                        <p:tgtEl>
                                          <p:spTgt spid="6"/>
                                        </p:tgtEl>
                                        <p:attrNameLst>
                                          <p:attrName>ppt_y</p:attrName>
                                        </p:attrNameLst>
                                      </p:cBhvr>
                                      <p:tavLst>
                                        <p:tav tm="0">
                                          <p:val>
                                            <p:strVal val="ppt_y"/>
                                          </p:val>
                                        </p:tav>
                                        <p:tav tm="100000">
                                          <p:val>
                                            <p:strVal val="1+ppt_h/2"/>
                                          </p:val>
                                        </p:tav>
                                      </p:tavLst>
                                    </p:anim>
                                    <p:set>
                                      <p:cBhvr>
                                        <p:cTn id="108" dur="1" fill="hold">
                                          <p:stCondLst>
                                            <p:cond delay="2999"/>
                                          </p:stCondLst>
                                        </p:cTn>
                                        <p:tgtEl>
                                          <p:spTgt spid="6"/>
                                        </p:tgtEl>
                                        <p:attrNameLst>
                                          <p:attrName>style.visibility</p:attrName>
                                        </p:attrNameLst>
                                      </p:cBhvr>
                                      <p:to>
                                        <p:strVal val="hidden"/>
                                      </p:to>
                                    </p:set>
                                  </p:childTnLst>
                                </p:cTn>
                              </p:par>
                              <p:par>
                                <p:cTn id="109" presetID="2" presetClass="exit" presetSubtype="4" fill="hold" nodeType="withEffect">
                                  <p:stCondLst>
                                    <p:cond delay="0"/>
                                  </p:stCondLst>
                                  <p:childTnLst>
                                    <p:anim calcmode="lin" valueType="num">
                                      <p:cBhvr additive="base">
                                        <p:cTn id="110" dur="3000"/>
                                        <p:tgtEl>
                                          <p:spTgt spid="7"/>
                                        </p:tgtEl>
                                        <p:attrNameLst>
                                          <p:attrName>ppt_x</p:attrName>
                                        </p:attrNameLst>
                                      </p:cBhvr>
                                      <p:tavLst>
                                        <p:tav tm="0">
                                          <p:val>
                                            <p:strVal val="ppt_x"/>
                                          </p:val>
                                        </p:tav>
                                        <p:tav tm="100000">
                                          <p:val>
                                            <p:strVal val="ppt_x"/>
                                          </p:val>
                                        </p:tav>
                                      </p:tavLst>
                                    </p:anim>
                                    <p:anim calcmode="lin" valueType="num">
                                      <p:cBhvr additive="base">
                                        <p:cTn id="111" dur="3000"/>
                                        <p:tgtEl>
                                          <p:spTgt spid="7"/>
                                        </p:tgtEl>
                                        <p:attrNameLst>
                                          <p:attrName>ppt_y</p:attrName>
                                        </p:attrNameLst>
                                      </p:cBhvr>
                                      <p:tavLst>
                                        <p:tav tm="0">
                                          <p:val>
                                            <p:strVal val="ppt_y"/>
                                          </p:val>
                                        </p:tav>
                                        <p:tav tm="100000">
                                          <p:val>
                                            <p:strVal val="1+ppt_h/2"/>
                                          </p:val>
                                        </p:tav>
                                      </p:tavLst>
                                    </p:anim>
                                    <p:set>
                                      <p:cBhvr>
                                        <p:cTn id="112" dur="1" fill="hold">
                                          <p:stCondLst>
                                            <p:cond delay="2999"/>
                                          </p:stCondLst>
                                        </p:cTn>
                                        <p:tgtEl>
                                          <p:spTgt spid="7"/>
                                        </p:tgtEl>
                                        <p:attrNameLst>
                                          <p:attrName>style.visibility</p:attrName>
                                        </p:attrNameLst>
                                      </p:cBhvr>
                                      <p:to>
                                        <p:strVal val="hidden"/>
                                      </p:to>
                                    </p:set>
                                  </p:childTnLst>
                                </p:cTn>
                              </p:par>
                              <p:par>
                                <p:cTn id="113" presetID="2" presetClass="exit" presetSubtype="4" fill="hold" nodeType="withEffect">
                                  <p:stCondLst>
                                    <p:cond delay="0"/>
                                  </p:stCondLst>
                                  <p:childTnLst>
                                    <p:anim calcmode="lin" valueType="num">
                                      <p:cBhvr additive="base">
                                        <p:cTn id="114" dur="3000"/>
                                        <p:tgtEl>
                                          <p:spTgt spid="8"/>
                                        </p:tgtEl>
                                        <p:attrNameLst>
                                          <p:attrName>ppt_x</p:attrName>
                                        </p:attrNameLst>
                                      </p:cBhvr>
                                      <p:tavLst>
                                        <p:tav tm="0">
                                          <p:val>
                                            <p:strVal val="ppt_x"/>
                                          </p:val>
                                        </p:tav>
                                        <p:tav tm="100000">
                                          <p:val>
                                            <p:strVal val="ppt_x"/>
                                          </p:val>
                                        </p:tav>
                                      </p:tavLst>
                                    </p:anim>
                                    <p:anim calcmode="lin" valueType="num">
                                      <p:cBhvr additive="base">
                                        <p:cTn id="115" dur="3000"/>
                                        <p:tgtEl>
                                          <p:spTgt spid="8"/>
                                        </p:tgtEl>
                                        <p:attrNameLst>
                                          <p:attrName>ppt_y</p:attrName>
                                        </p:attrNameLst>
                                      </p:cBhvr>
                                      <p:tavLst>
                                        <p:tav tm="0">
                                          <p:val>
                                            <p:strVal val="ppt_y"/>
                                          </p:val>
                                        </p:tav>
                                        <p:tav tm="100000">
                                          <p:val>
                                            <p:strVal val="1+ppt_h/2"/>
                                          </p:val>
                                        </p:tav>
                                      </p:tavLst>
                                    </p:anim>
                                    <p:set>
                                      <p:cBhvr>
                                        <p:cTn id="116" dur="1" fill="hold">
                                          <p:stCondLst>
                                            <p:cond delay="2999"/>
                                          </p:stCondLst>
                                        </p:cTn>
                                        <p:tgtEl>
                                          <p:spTgt spid="8"/>
                                        </p:tgtEl>
                                        <p:attrNameLst>
                                          <p:attrName>style.visibility</p:attrName>
                                        </p:attrNameLst>
                                      </p:cBhvr>
                                      <p:to>
                                        <p:strVal val="hidden"/>
                                      </p:to>
                                    </p:set>
                                  </p:childTnLst>
                                </p:cTn>
                              </p:par>
                              <p:par>
                                <p:cTn id="117" presetID="2" presetClass="exit" presetSubtype="4" fill="hold" nodeType="withEffect">
                                  <p:stCondLst>
                                    <p:cond delay="0"/>
                                  </p:stCondLst>
                                  <p:childTnLst>
                                    <p:anim calcmode="lin" valueType="num">
                                      <p:cBhvr additive="base">
                                        <p:cTn id="118" dur="3000"/>
                                        <p:tgtEl>
                                          <p:spTgt spid="9"/>
                                        </p:tgtEl>
                                        <p:attrNameLst>
                                          <p:attrName>ppt_x</p:attrName>
                                        </p:attrNameLst>
                                      </p:cBhvr>
                                      <p:tavLst>
                                        <p:tav tm="0">
                                          <p:val>
                                            <p:strVal val="ppt_x"/>
                                          </p:val>
                                        </p:tav>
                                        <p:tav tm="100000">
                                          <p:val>
                                            <p:strVal val="ppt_x"/>
                                          </p:val>
                                        </p:tav>
                                      </p:tavLst>
                                    </p:anim>
                                    <p:anim calcmode="lin" valueType="num">
                                      <p:cBhvr additive="base">
                                        <p:cTn id="119" dur="3000"/>
                                        <p:tgtEl>
                                          <p:spTgt spid="9"/>
                                        </p:tgtEl>
                                        <p:attrNameLst>
                                          <p:attrName>ppt_y</p:attrName>
                                        </p:attrNameLst>
                                      </p:cBhvr>
                                      <p:tavLst>
                                        <p:tav tm="0">
                                          <p:val>
                                            <p:strVal val="ppt_y"/>
                                          </p:val>
                                        </p:tav>
                                        <p:tav tm="100000">
                                          <p:val>
                                            <p:strVal val="1+ppt_h/2"/>
                                          </p:val>
                                        </p:tav>
                                      </p:tavLst>
                                    </p:anim>
                                    <p:set>
                                      <p:cBhvr>
                                        <p:cTn id="120" dur="1" fill="hold">
                                          <p:stCondLst>
                                            <p:cond delay="2999"/>
                                          </p:stCondLst>
                                        </p:cTn>
                                        <p:tgtEl>
                                          <p:spTgt spid="9"/>
                                        </p:tgtEl>
                                        <p:attrNameLst>
                                          <p:attrName>style.visibility</p:attrName>
                                        </p:attrNameLst>
                                      </p:cBhvr>
                                      <p:to>
                                        <p:strVal val="hidden"/>
                                      </p:to>
                                    </p:set>
                                  </p:childTnLst>
                                </p:cTn>
                              </p:par>
                              <p:par>
                                <p:cTn id="121" presetID="2" presetClass="exit" presetSubtype="4" fill="hold" nodeType="withEffect">
                                  <p:stCondLst>
                                    <p:cond delay="0"/>
                                  </p:stCondLst>
                                  <p:childTnLst>
                                    <p:anim calcmode="lin" valueType="num">
                                      <p:cBhvr additive="base">
                                        <p:cTn id="122" dur="3000"/>
                                        <p:tgtEl>
                                          <p:spTgt spid="10"/>
                                        </p:tgtEl>
                                        <p:attrNameLst>
                                          <p:attrName>ppt_x</p:attrName>
                                        </p:attrNameLst>
                                      </p:cBhvr>
                                      <p:tavLst>
                                        <p:tav tm="0">
                                          <p:val>
                                            <p:strVal val="ppt_x"/>
                                          </p:val>
                                        </p:tav>
                                        <p:tav tm="100000">
                                          <p:val>
                                            <p:strVal val="ppt_x"/>
                                          </p:val>
                                        </p:tav>
                                      </p:tavLst>
                                    </p:anim>
                                    <p:anim calcmode="lin" valueType="num">
                                      <p:cBhvr additive="base">
                                        <p:cTn id="123" dur="3000"/>
                                        <p:tgtEl>
                                          <p:spTgt spid="10"/>
                                        </p:tgtEl>
                                        <p:attrNameLst>
                                          <p:attrName>ppt_y</p:attrName>
                                        </p:attrNameLst>
                                      </p:cBhvr>
                                      <p:tavLst>
                                        <p:tav tm="0">
                                          <p:val>
                                            <p:strVal val="ppt_y"/>
                                          </p:val>
                                        </p:tav>
                                        <p:tav tm="100000">
                                          <p:val>
                                            <p:strVal val="1+ppt_h/2"/>
                                          </p:val>
                                        </p:tav>
                                      </p:tavLst>
                                    </p:anim>
                                    <p:set>
                                      <p:cBhvr>
                                        <p:cTn id="124" dur="1" fill="hold">
                                          <p:stCondLst>
                                            <p:cond delay="2999"/>
                                          </p:stCondLst>
                                        </p:cTn>
                                        <p:tgtEl>
                                          <p:spTgt spid="10"/>
                                        </p:tgtEl>
                                        <p:attrNameLst>
                                          <p:attrName>style.visibility</p:attrName>
                                        </p:attrNameLst>
                                      </p:cBhvr>
                                      <p:to>
                                        <p:strVal val="hidden"/>
                                      </p:to>
                                    </p:set>
                                  </p:childTnLst>
                                </p:cTn>
                              </p:par>
                              <p:par>
                                <p:cTn id="125" presetID="2" presetClass="exit" presetSubtype="4" fill="hold" nodeType="withEffect">
                                  <p:stCondLst>
                                    <p:cond delay="0"/>
                                  </p:stCondLst>
                                  <p:childTnLst>
                                    <p:anim calcmode="lin" valueType="num">
                                      <p:cBhvr additive="base">
                                        <p:cTn id="126" dur="3000"/>
                                        <p:tgtEl>
                                          <p:spTgt spid="11"/>
                                        </p:tgtEl>
                                        <p:attrNameLst>
                                          <p:attrName>ppt_x</p:attrName>
                                        </p:attrNameLst>
                                      </p:cBhvr>
                                      <p:tavLst>
                                        <p:tav tm="0">
                                          <p:val>
                                            <p:strVal val="ppt_x"/>
                                          </p:val>
                                        </p:tav>
                                        <p:tav tm="100000">
                                          <p:val>
                                            <p:strVal val="ppt_x"/>
                                          </p:val>
                                        </p:tav>
                                      </p:tavLst>
                                    </p:anim>
                                    <p:anim calcmode="lin" valueType="num">
                                      <p:cBhvr additive="base">
                                        <p:cTn id="127" dur="3000"/>
                                        <p:tgtEl>
                                          <p:spTgt spid="11"/>
                                        </p:tgtEl>
                                        <p:attrNameLst>
                                          <p:attrName>ppt_y</p:attrName>
                                        </p:attrNameLst>
                                      </p:cBhvr>
                                      <p:tavLst>
                                        <p:tav tm="0">
                                          <p:val>
                                            <p:strVal val="ppt_y"/>
                                          </p:val>
                                        </p:tav>
                                        <p:tav tm="100000">
                                          <p:val>
                                            <p:strVal val="1+ppt_h/2"/>
                                          </p:val>
                                        </p:tav>
                                      </p:tavLst>
                                    </p:anim>
                                    <p:set>
                                      <p:cBhvr>
                                        <p:cTn id="128" dur="1" fill="hold">
                                          <p:stCondLst>
                                            <p:cond delay="2999"/>
                                          </p:stCondLst>
                                        </p:cTn>
                                        <p:tgtEl>
                                          <p:spTgt spid="11"/>
                                        </p:tgtEl>
                                        <p:attrNameLst>
                                          <p:attrName>style.visibility</p:attrName>
                                        </p:attrNameLst>
                                      </p:cBhvr>
                                      <p:to>
                                        <p:strVal val="hidden"/>
                                      </p:to>
                                    </p:set>
                                  </p:childTnLst>
                                </p:cTn>
                              </p:par>
                              <p:par>
                                <p:cTn id="129" presetID="2" presetClass="exit" presetSubtype="4" fill="hold" nodeType="withEffect">
                                  <p:stCondLst>
                                    <p:cond delay="0"/>
                                  </p:stCondLst>
                                  <p:childTnLst>
                                    <p:anim calcmode="lin" valueType="num">
                                      <p:cBhvr additive="base">
                                        <p:cTn id="130" dur="3000"/>
                                        <p:tgtEl>
                                          <p:spTgt spid="12"/>
                                        </p:tgtEl>
                                        <p:attrNameLst>
                                          <p:attrName>ppt_x</p:attrName>
                                        </p:attrNameLst>
                                      </p:cBhvr>
                                      <p:tavLst>
                                        <p:tav tm="0">
                                          <p:val>
                                            <p:strVal val="ppt_x"/>
                                          </p:val>
                                        </p:tav>
                                        <p:tav tm="100000">
                                          <p:val>
                                            <p:strVal val="ppt_x"/>
                                          </p:val>
                                        </p:tav>
                                      </p:tavLst>
                                    </p:anim>
                                    <p:anim calcmode="lin" valueType="num">
                                      <p:cBhvr additive="base">
                                        <p:cTn id="131" dur="3000"/>
                                        <p:tgtEl>
                                          <p:spTgt spid="12"/>
                                        </p:tgtEl>
                                        <p:attrNameLst>
                                          <p:attrName>ppt_y</p:attrName>
                                        </p:attrNameLst>
                                      </p:cBhvr>
                                      <p:tavLst>
                                        <p:tav tm="0">
                                          <p:val>
                                            <p:strVal val="ppt_y"/>
                                          </p:val>
                                        </p:tav>
                                        <p:tav tm="100000">
                                          <p:val>
                                            <p:strVal val="1+ppt_h/2"/>
                                          </p:val>
                                        </p:tav>
                                      </p:tavLst>
                                    </p:anim>
                                    <p:set>
                                      <p:cBhvr>
                                        <p:cTn id="132" dur="1" fill="hold">
                                          <p:stCondLst>
                                            <p:cond delay="2999"/>
                                          </p:stCondLst>
                                        </p:cTn>
                                        <p:tgtEl>
                                          <p:spTgt spid="12"/>
                                        </p:tgtEl>
                                        <p:attrNameLst>
                                          <p:attrName>style.visibility</p:attrName>
                                        </p:attrNameLst>
                                      </p:cBhvr>
                                      <p:to>
                                        <p:strVal val="hidden"/>
                                      </p:to>
                                    </p:set>
                                  </p:childTnLst>
                                </p:cTn>
                              </p:par>
                              <p:par>
                                <p:cTn id="133" presetID="2" presetClass="exit" presetSubtype="4" fill="hold" nodeType="withEffect">
                                  <p:stCondLst>
                                    <p:cond delay="0"/>
                                  </p:stCondLst>
                                  <p:childTnLst>
                                    <p:anim calcmode="lin" valueType="num">
                                      <p:cBhvr additive="base">
                                        <p:cTn id="134" dur="3000"/>
                                        <p:tgtEl>
                                          <p:spTgt spid="13"/>
                                        </p:tgtEl>
                                        <p:attrNameLst>
                                          <p:attrName>ppt_x</p:attrName>
                                        </p:attrNameLst>
                                      </p:cBhvr>
                                      <p:tavLst>
                                        <p:tav tm="0">
                                          <p:val>
                                            <p:strVal val="ppt_x"/>
                                          </p:val>
                                        </p:tav>
                                        <p:tav tm="100000">
                                          <p:val>
                                            <p:strVal val="ppt_x"/>
                                          </p:val>
                                        </p:tav>
                                      </p:tavLst>
                                    </p:anim>
                                    <p:anim calcmode="lin" valueType="num">
                                      <p:cBhvr additive="base">
                                        <p:cTn id="135" dur="3000"/>
                                        <p:tgtEl>
                                          <p:spTgt spid="13"/>
                                        </p:tgtEl>
                                        <p:attrNameLst>
                                          <p:attrName>ppt_y</p:attrName>
                                        </p:attrNameLst>
                                      </p:cBhvr>
                                      <p:tavLst>
                                        <p:tav tm="0">
                                          <p:val>
                                            <p:strVal val="ppt_y"/>
                                          </p:val>
                                        </p:tav>
                                        <p:tav tm="100000">
                                          <p:val>
                                            <p:strVal val="1+ppt_h/2"/>
                                          </p:val>
                                        </p:tav>
                                      </p:tavLst>
                                    </p:anim>
                                    <p:set>
                                      <p:cBhvr>
                                        <p:cTn id="136" dur="1" fill="hold">
                                          <p:stCondLst>
                                            <p:cond delay="2999"/>
                                          </p:stCondLst>
                                        </p:cTn>
                                        <p:tgtEl>
                                          <p:spTgt spid="13"/>
                                        </p:tgtEl>
                                        <p:attrNameLst>
                                          <p:attrName>style.visibility</p:attrName>
                                        </p:attrNameLst>
                                      </p:cBhvr>
                                      <p:to>
                                        <p:strVal val="hidden"/>
                                      </p:to>
                                    </p:set>
                                  </p:childTnLst>
                                </p:cTn>
                              </p:par>
                              <p:par>
                                <p:cTn id="137" presetID="8" presetClass="emph" presetSubtype="0" fill="hold" nodeType="withEffect">
                                  <p:stCondLst>
                                    <p:cond delay="0"/>
                                  </p:stCondLst>
                                  <p:childTnLst>
                                    <p:animRot by="21600000">
                                      <p:cBhvr>
                                        <p:cTn id="138" dur="3000" fill="hold"/>
                                        <p:tgtEl>
                                          <p:spTgt spid="6"/>
                                        </p:tgtEl>
                                        <p:attrNameLst>
                                          <p:attrName>r</p:attrName>
                                        </p:attrNameLst>
                                      </p:cBhvr>
                                    </p:animRot>
                                  </p:childTnLst>
                                </p:cTn>
                              </p:par>
                              <p:par>
                                <p:cTn id="139" presetID="8" presetClass="emph" presetSubtype="0" fill="hold" nodeType="withEffect">
                                  <p:stCondLst>
                                    <p:cond delay="0"/>
                                  </p:stCondLst>
                                  <p:childTnLst>
                                    <p:animRot by="21600000">
                                      <p:cBhvr>
                                        <p:cTn id="140" dur="3000" fill="hold"/>
                                        <p:tgtEl>
                                          <p:spTgt spid="7"/>
                                        </p:tgtEl>
                                        <p:attrNameLst>
                                          <p:attrName>r</p:attrName>
                                        </p:attrNameLst>
                                      </p:cBhvr>
                                    </p:animRot>
                                  </p:childTnLst>
                                </p:cTn>
                              </p:par>
                              <p:par>
                                <p:cTn id="141" presetID="8" presetClass="emph" presetSubtype="0" fill="hold" nodeType="withEffect">
                                  <p:stCondLst>
                                    <p:cond delay="0"/>
                                  </p:stCondLst>
                                  <p:childTnLst>
                                    <p:animRot by="21600000">
                                      <p:cBhvr>
                                        <p:cTn id="142" dur="3000" fill="hold"/>
                                        <p:tgtEl>
                                          <p:spTgt spid="8"/>
                                        </p:tgtEl>
                                        <p:attrNameLst>
                                          <p:attrName>r</p:attrName>
                                        </p:attrNameLst>
                                      </p:cBhvr>
                                    </p:animRot>
                                  </p:childTnLst>
                                </p:cTn>
                              </p:par>
                              <p:par>
                                <p:cTn id="143" presetID="8" presetClass="emph" presetSubtype="0" fill="hold" nodeType="withEffect">
                                  <p:stCondLst>
                                    <p:cond delay="0"/>
                                  </p:stCondLst>
                                  <p:childTnLst>
                                    <p:animRot by="21600000">
                                      <p:cBhvr>
                                        <p:cTn id="144" dur="3000" fill="hold"/>
                                        <p:tgtEl>
                                          <p:spTgt spid="9"/>
                                        </p:tgtEl>
                                        <p:attrNameLst>
                                          <p:attrName>r</p:attrName>
                                        </p:attrNameLst>
                                      </p:cBhvr>
                                    </p:animRot>
                                  </p:childTnLst>
                                </p:cTn>
                              </p:par>
                              <p:par>
                                <p:cTn id="145" presetID="8" presetClass="emph" presetSubtype="0" fill="hold" nodeType="withEffect">
                                  <p:stCondLst>
                                    <p:cond delay="0"/>
                                  </p:stCondLst>
                                  <p:childTnLst>
                                    <p:animRot by="21600000">
                                      <p:cBhvr>
                                        <p:cTn id="146" dur="3000" fill="hold"/>
                                        <p:tgtEl>
                                          <p:spTgt spid="10"/>
                                        </p:tgtEl>
                                        <p:attrNameLst>
                                          <p:attrName>r</p:attrName>
                                        </p:attrNameLst>
                                      </p:cBhvr>
                                    </p:animRot>
                                  </p:childTnLst>
                                </p:cTn>
                              </p:par>
                              <p:par>
                                <p:cTn id="147" presetID="8" presetClass="emph" presetSubtype="0" fill="hold" nodeType="withEffect">
                                  <p:stCondLst>
                                    <p:cond delay="0"/>
                                  </p:stCondLst>
                                  <p:childTnLst>
                                    <p:animRot by="21600000">
                                      <p:cBhvr>
                                        <p:cTn id="148" dur="3000" fill="hold"/>
                                        <p:tgtEl>
                                          <p:spTgt spid="11"/>
                                        </p:tgtEl>
                                        <p:attrNameLst>
                                          <p:attrName>r</p:attrName>
                                        </p:attrNameLst>
                                      </p:cBhvr>
                                    </p:animRot>
                                  </p:childTnLst>
                                </p:cTn>
                              </p:par>
                              <p:par>
                                <p:cTn id="149" presetID="8" presetClass="emph" presetSubtype="0" fill="hold" nodeType="withEffect">
                                  <p:stCondLst>
                                    <p:cond delay="0"/>
                                  </p:stCondLst>
                                  <p:childTnLst>
                                    <p:animRot by="21600000">
                                      <p:cBhvr>
                                        <p:cTn id="150" dur="3000" fill="hold"/>
                                        <p:tgtEl>
                                          <p:spTgt spid="12"/>
                                        </p:tgtEl>
                                        <p:attrNameLst>
                                          <p:attrName>r</p:attrName>
                                        </p:attrNameLst>
                                      </p:cBhvr>
                                    </p:animRot>
                                  </p:childTnLst>
                                </p:cTn>
                              </p:par>
                              <p:par>
                                <p:cTn id="151" presetID="8" presetClass="emph" presetSubtype="0" fill="hold" nodeType="withEffect">
                                  <p:stCondLst>
                                    <p:cond delay="0"/>
                                  </p:stCondLst>
                                  <p:childTnLst>
                                    <p:animRot by="21600000">
                                      <p:cBhvr>
                                        <p:cTn id="152" dur="3000" fill="hold"/>
                                        <p:tgtEl>
                                          <p:spTgt spid="13"/>
                                        </p:tgtEl>
                                        <p:attrNameLst>
                                          <p:attrName>r</p:attrName>
                                        </p:attrNameLst>
                                      </p:cBhvr>
                                    </p:animRot>
                                  </p:childTnLst>
                                </p:cTn>
                              </p:par>
                              <p:par>
                                <p:cTn id="153" presetID="2" presetClass="exit" presetSubtype="1" fill="hold" nodeType="withEffect">
                                  <p:stCondLst>
                                    <p:cond delay="0"/>
                                  </p:stCondLst>
                                  <p:childTnLst>
                                    <p:anim calcmode="lin" valueType="num">
                                      <p:cBhvr additive="base">
                                        <p:cTn id="154" dur="3000"/>
                                        <p:tgtEl>
                                          <p:spTgt spid="22"/>
                                        </p:tgtEl>
                                        <p:attrNameLst>
                                          <p:attrName>ppt_x</p:attrName>
                                        </p:attrNameLst>
                                      </p:cBhvr>
                                      <p:tavLst>
                                        <p:tav tm="0">
                                          <p:val>
                                            <p:strVal val="ppt_x"/>
                                          </p:val>
                                        </p:tav>
                                        <p:tav tm="100000">
                                          <p:val>
                                            <p:strVal val="ppt_x"/>
                                          </p:val>
                                        </p:tav>
                                      </p:tavLst>
                                    </p:anim>
                                    <p:anim calcmode="lin" valueType="num">
                                      <p:cBhvr additive="base">
                                        <p:cTn id="155" dur="3000"/>
                                        <p:tgtEl>
                                          <p:spTgt spid="22"/>
                                        </p:tgtEl>
                                        <p:attrNameLst>
                                          <p:attrName>ppt_y</p:attrName>
                                        </p:attrNameLst>
                                      </p:cBhvr>
                                      <p:tavLst>
                                        <p:tav tm="0">
                                          <p:val>
                                            <p:strVal val="ppt_y"/>
                                          </p:val>
                                        </p:tav>
                                        <p:tav tm="100000">
                                          <p:val>
                                            <p:strVal val="0-ppt_h/2"/>
                                          </p:val>
                                        </p:tav>
                                      </p:tavLst>
                                    </p:anim>
                                    <p:set>
                                      <p:cBhvr>
                                        <p:cTn id="156" dur="1" fill="hold">
                                          <p:stCondLst>
                                            <p:cond delay="2999"/>
                                          </p:stCondLst>
                                        </p:cTn>
                                        <p:tgtEl>
                                          <p:spTgt spid="22"/>
                                        </p:tgtEl>
                                        <p:attrNameLst>
                                          <p:attrName>style.visibility</p:attrName>
                                        </p:attrNameLst>
                                      </p:cBhvr>
                                      <p:to>
                                        <p:strVal val="hidden"/>
                                      </p:to>
                                    </p:set>
                                  </p:childTnLst>
                                </p:cTn>
                              </p:par>
                              <p:par>
                                <p:cTn id="157" presetID="2" presetClass="exit" presetSubtype="1" fill="hold" nodeType="withEffect">
                                  <p:stCondLst>
                                    <p:cond delay="0"/>
                                  </p:stCondLst>
                                  <p:childTnLst>
                                    <p:anim calcmode="lin" valueType="num">
                                      <p:cBhvr additive="base">
                                        <p:cTn id="158" dur="3000"/>
                                        <p:tgtEl>
                                          <p:spTgt spid="23"/>
                                        </p:tgtEl>
                                        <p:attrNameLst>
                                          <p:attrName>ppt_x</p:attrName>
                                        </p:attrNameLst>
                                      </p:cBhvr>
                                      <p:tavLst>
                                        <p:tav tm="0">
                                          <p:val>
                                            <p:strVal val="ppt_x"/>
                                          </p:val>
                                        </p:tav>
                                        <p:tav tm="100000">
                                          <p:val>
                                            <p:strVal val="ppt_x"/>
                                          </p:val>
                                        </p:tav>
                                      </p:tavLst>
                                    </p:anim>
                                    <p:anim calcmode="lin" valueType="num">
                                      <p:cBhvr additive="base">
                                        <p:cTn id="159" dur="3000"/>
                                        <p:tgtEl>
                                          <p:spTgt spid="23"/>
                                        </p:tgtEl>
                                        <p:attrNameLst>
                                          <p:attrName>ppt_y</p:attrName>
                                        </p:attrNameLst>
                                      </p:cBhvr>
                                      <p:tavLst>
                                        <p:tav tm="0">
                                          <p:val>
                                            <p:strVal val="ppt_y"/>
                                          </p:val>
                                        </p:tav>
                                        <p:tav tm="100000">
                                          <p:val>
                                            <p:strVal val="0-ppt_h/2"/>
                                          </p:val>
                                        </p:tav>
                                      </p:tavLst>
                                    </p:anim>
                                    <p:set>
                                      <p:cBhvr>
                                        <p:cTn id="160" dur="1" fill="hold">
                                          <p:stCondLst>
                                            <p:cond delay="2999"/>
                                          </p:stCondLst>
                                        </p:cTn>
                                        <p:tgtEl>
                                          <p:spTgt spid="23"/>
                                        </p:tgtEl>
                                        <p:attrNameLst>
                                          <p:attrName>style.visibility</p:attrName>
                                        </p:attrNameLst>
                                      </p:cBhvr>
                                      <p:to>
                                        <p:strVal val="hidden"/>
                                      </p:to>
                                    </p:set>
                                  </p:childTnLst>
                                </p:cTn>
                              </p:par>
                              <p:par>
                                <p:cTn id="161" presetID="2" presetClass="exit" presetSubtype="1" fill="hold" nodeType="withEffect">
                                  <p:stCondLst>
                                    <p:cond delay="0"/>
                                  </p:stCondLst>
                                  <p:childTnLst>
                                    <p:anim calcmode="lin" valueType="num">
                                      <p:cBhvr additive="base">
                                        <p:cTn id="162" dur="3000"/>
                                        <p:tgtEl>
                                          <p:spTgt spid="24"/>
                                        </p:tgtEl>
                                        <p:attrNameLst>
                                          <p:attrName>ppt_x</p:attrName>
                                        </p:attrNameLst>
                                      </p:cBhvr>
                                      <p:tavLst>
                                        <p:tav tm="0">
                                          <p:val>
                                            <p:strVal val="ppt_x"/>
                                          </p:val>
                                        </p:tav>
                                        <p:tav tm="100000">
                                          <p:val>
                                            <p:strVal val="ppt_x"/>
                                          </p:val>
                                        </p:tav>
                                      </p:tavLst>
                                    </p:anim>
                                    <p:anim calcmode="lin" valueType="num">
                                      <p:cBhvr additive="base">
                                        <p:cTn id="163" dur="3000"/>
                                        <p:tgtEl>
                                          <p:spTgt spid="24"/>
                                        </p:tgtEl>
                                        <p:attrNameLst>
                                          <p:attrName>ppt_y</p:attrName>
                                        </p:attrNameLst>
                                      </p:cBhvr>
                                      <p:tavLst>
                                        <p:tav tm="0">
                                          <p:val>
                                            <p:strVal val="ppt_y"/>
                                          </p:val>
                                        </p:tav>
                                        <p:tav tm="100000">
                                          <p:val>
                                            <p:strVal val="0-ppt_h/2"/>
                                          </p:val>
                                        </p:tav>
                                      </p:tavLst>
                                    </p:anim>
                                    <p:set>
                                      <p:cBhvr>
                                        <p:cTn id="164" dur="1" fill="hold">
                                          <p:stCondLst>
                                            <p:cond delay="2999"/>
                                          </p:stCondLst>
                                        </p:cTn>
                                        <p:tgtEl>
                                          <p:spTgt spid="24"/>
                                        </p:tgtEl>
                                        <p:attrNameLst>
                                          <p:attrName>style.visibility</p:attrName>
                                        </p:attrNameLst>
                                      </p:cBhvr>
                                      <p:to>
                                        <p:strVal val="hidden"/>
                                      </p:to>
                                    </p:set>
                                  </p:childTnLst>
                                </p:cTn>
                              </p:par>
                              <p:par>
                                <p:cTn id="165" presetID="2" presetClass="exit" presetSubtype="1" fill="hold" nodeType="withEffect">
                                  <p:stCondLst>
                                    <p:cond delay="0"/>
                                  </p:stCondLst>
                                  <p:childTnLst>
                                    <p:anim calcmode="lin" valueType="num">
                                      <p:cBhvr additive="base">
                                        <p:cTn id="166" dur="3000"/>
                                        <p:tgtEl>
                                          <p:spTgt spid="25"/>
                                        </p:tgtEl>
                                        <p:attrNameLst>
                                          <p:attrName>ppt_x</p:attrName>
                                        </p:attrNameLst>
                                      </p:cBhvr>
                                      <p:tavLst>
                                        <p:tav tm="0">
                                          <p:val>
                                            <p:strVal val="ppt_x"/>
                                          </p:val>
                                        </p:tav>
                                        <p:tav tm="100000">
                                          <p:val>
                                            <p:strVal val="ppt_x"/>
                                          </p:val>
                                        </p:tav>
                                      </p:tavLst>
                                    </p:anim>
                                    <p:anim calcmode="lin" valueType="num">
                                      <p:cBhvr additive="base">
                                        <p:cTn id="167" dur="3000"/>
                                        <p:tgtEl>
                                          <p:spTgt spid="25"/>
                                        </p:tgtEl>
                                        <p:attrNameLst>
                                          <p:attrName>ppt_y</p:attrName>
                                        </p:attrNameLst>
                                      </p:cBhvr>
                                      <p:tavLst>
                                        <p:tav tm="0">
                                          <p:val>
                                            <p:strVal val="ppt_y"/>
                                          </p:val>
                                        </p:tav>
                                        <p:tav tm="100000">
                                          <p:val>
                                            <p:strVal val="0-ppt_h/2"/>
                                          </p:val>
                                        </p:tav>
                                      </p:tavLst>
                                    </p:anim>
                                    <p:set>
                                      <p:cBhvr>
                                        <p:cTn id="168" dur="1" fill="hold">
                                          <p:stCondLst>
                                            <p:cond delay="2999"/>
                                          </p:stCondLst>
                                        </p:cTn>
                                        <p:tgtEl>
                                          <p:spTgt spid="25"/>
                                        </p:tgtEl>
                                        <p:attrNameLst>
                                          <p:attrName>style.visibility</p:attrName>
                                        </p:attrNameLst>
                                      </p:cBhvr>
                                      <p:to>
                                        <p:strVal val="hidden"/>
                                      </p:to>
                                    </p:set>
                                  </p:childTnLst>
                                </p:cTn>
                              </p:par>
                              <p:par>
                                <p:cTn id="169" presetID="2" presetClass="exit" presetSubtype="1" fill="hold" nodeType="withEffect">
                                  <p:stCondLst>
                                    <p:cond delay="0"/>
                                  </p:stCondLst>
                                  <p:childTnLst>
                                    <p:anim calcmode="lin" valueType="num">
                                      <p:cBhvr additive="base">
                                        <p:cTn id="170" dur="3000"/>
                                        <p:tgtEl>
                                          <p:spTgt spid="26"/>
                                        </p:tgtEl>
                                        <p:attrNameLst>
                                          <p:attrName>ppt_x</p:attrName>
                                        </p:attrNameLst>
                                      </p:cBhvr>
                                      <p:tavLst>
                                        <p:tav tm="0">
                                          <p:val>
                                            <p:strVal val="ppt_x"/>
                                          </p:val>
                                        </p:tav>
                                        <p:tav tm="100000">
                                          <p:val>
                                            <p:strVal val="ppt_x"/>
                                          </p:val>
                                        </p:tav>
                                      </p:tavLst>
                                    </p:anim>
                                    <p:anim calcmode="lin" valueType="num">
                                      <p:cBhvr additive="base">
                                        <p:cTn id="171" dur="3000"/>
                                        <p:tgtEl>
                                          <p:spTgt spid="26"/>
                                        </p:tgtEl>
                                        <p:attrNameLst>
                                          <p:attrName>ppt_y</p:attrName>
                                        </p:attrNameLst>
                                      </p:cBhvr>
                                      <p:tavLst>
                                        <p:tav tm="0">
                                          <p:val>
                                            <p:strVal val="ppt_y"/>
                                          </p:val>
                                        </p:tav>
                                        <p:tav tm="100000">
                                          <p:val>
                                            <p:strVal val="0-ppt_h/2"/>
                                          </p:val>
                                        </p:tav>
                                      </p:tavLst>
                                    </p:anim>
                                    <p:set>
                                      <p:cBhvr>
                                        <p:cTn id="172" dur="1" fill="hold">
                                          <p:stCondLst>
                                            <p:cond delay="2999"/>
                                          </p:stCondLst>
                                        </p:cTn>
                                        <p:tgtEl>
                                          <p:spTgt spid="26"/>
                                        </p:tgtEl>
                                        <p:attrNameLst>
                                          <p:attrName>style.visibility</p:attrName>
                                        </p:attrNameLst>
                                      </p:cBhvr>
                                      <p:to>
                                        <p:strVal val="hidden"/>
                                      </p:to>
                                    </p:set>
                                  </p:childTnLst>
                                </p:cTn>
                              </p:par>
                              <p:par>
                                <p:cTn id="173" presetID="2" presetClass="exit" presetSubtype="1" fill="hold" nodeType="withEffect">
                                  <p:stCondLst>
                                    <p:cond delay="0"/>
                                  </p:stCondLst>
                                  <p:childTnLst>
                                    <p:anim calcmode="lin" valueType="num">
                                      <p:cBhvr additive="base">
                                        <p:cTn id="174" dur="3000"/>
                                        <p:tgtEl>
                                          <p:spTgt spid="27"/>
                                        </p:tgtEl>
                                        <p:attrNameLst>
                                          <p:attrName>ppt_x</p:attrName>
                                        </p:attrNameLst>
                                      </p:cBhvr>
                                      <p:tavLst>
                                        <p:tav tm="0">
                                          <p:val>
                                            <p:strVal val="ppt_x"/>
                                          </p:val>
                                        </p:tav>
                                        <p:tav tm="100000">
                                          <p:val>
                                            <p:strVal val="ppt_x"/>
                                          </p:val>
                                        </p:tav>
                                      </p:tavLst>
                                    </p:anim>
                                    <p:anim calcmode="lin" valueType="num">
                                      <p:cBhvr additive="base">
                                        <p:cTn id="175" dur="3000"/>
                                        <p:tgtEl>
                                          <p:spTgt spid="27"/>
                                        </p:tgtEl>
                                        <p:attrNameLst>
                                          <p:attrName>ppt_y</p:attrName>
                                        </p:attrNameLst>
                                      </p:cBhvr>
                                      <p:tavLst>
                                        <p:tav tm="0">
                                          <p:val>
                                            <p:strVal val="ppt_y"/>
                                          </p:val>
                                        </p:tav>
                                        <p:tav tm="100000">
                                          <p:val>
                                            <p:strVal val="0-ppt_h/2"/>
                                          </p:val>
                                        </p:tav>
                                      </p:tavLst>
                                    </p:anim>
                                    <p:set>
                                      <p:cBhvr>
                                        <p:cTn id="176" dur="1" fill="hold">
                                          <p:stCondLst>
                                            <p:cond delay="2999"/>
                                          </p:stCondLst>
                                        </p:cTn>
                                        <p:tgtEl>
                                          <p:spTgt spid="27"/>
                                        </p:tgtEl>
                                        <p:attrNameLst>
                                          <p:attrName>style.visibility</p:attrName>
                                        </p:attrNameLst>
                                      </p:cBhvr>
                                      <p:to>
                                        <p:strVal val="hidden"/>
                                      </p:to>
                                    </p:set>
                                  </p:childTnLst>
                                </p:cTn>
                              </p:par>
                              <p:par>
                                <p:cTn id="177" presetID="2" presetClass="exit" presetSubtype="1" fill="hold" nodeType="withEffect">
                                  <p:stCondLst>
                                    <p:cond delay="0"/>
                                  </p:stCondLst>
                                  <p:childTnLst>
                                    <p:anim calcmode="lin" valueType="num">
                                      <p:cBhvr additive="base">
                                        <p:cTn id="178" dur="3000"/>
                                        <p:tgtEl>
                                          <p:spTgt spid="28"/>
                                        </p:tgtEl>
                                        <p:attrNameLst>
                                          <p:attrName>ppt_x</p:attrName>
                                        </p:attrNameLst>
                                      </p:cBhvr>
                                      <p:tavLst>
                                        <p:tav tm="0">
                                          <p:val>
                                            <p:strVal val="ppt_x"/>
                                          </p:val>
                                        </p:tav>
                                        <p:tav tm="100000">
                                          <p:val>
                                            <p:strVal val="ppt_x"/>
                                          </p:val>
                                        </p:tav>
                                      </p:tavLst>
                                    </p:anim>
                                    <p:anim calcmode="lin" valueType="num">
                                      <p:cBhvr additive="base">
                                        <p:cTn id="179" dur="3000"/>
                                        <p:tgtEl>
                                          <p:spTgt spid="28"/>
                                        </p:tgtEl>
                                        <p:attrNameLst>
                                          <p:attrName>ppt_y</p:attrName>
                                        </p:attrNameLst>
                                      </p:cBhvr>
                                      <p:tavLst>
                                        <p:tav tm="0">
                                          <p:val>
                                            <p:strVal val="ppt_y"/>
                                          </p:val>
                                        </p:tav>
                                        <p:tav tm="100000">
                                          <p:val>
                                            <p:strVal val="0-ppt_h/2"/>
                                          </p:val>
                                        </p:tav>
                                      </p:tavLst>
                                    </p:anim>
                                    <p:set>
                                      <p:cBhvr>
                                        <p:cTn id="180" dur="1" fill="hold">
                                          <p:stCondLst>
                                            <p:cond delay="2999"/>
                                          </p:stCondLst>
                                        </p:cTn>
                                        <p:tgtEl>
                                          <p:spTgt spid="28"/>
                                        </p:tgtEl>
                                        <p:attrNameLst>
                                          <p:attrName>style.visibility</p:attrName>
                                        </p:attrNameLst>
                                      </p:cBhvr>
                                      <p:to>
                                        <p:strVal val="hidden"/>
                                      </p:to>
                                    </p:set>
                                  </p:childTnLst>
                                </p:cTn>
                              </p:par>
                              <p:par>
                                <p:cTn id="181" presetID="2" presetClass="exit" presetSubtype="1" fill="hold" nodeType="withEffect">
                                  <p:stCondLst>
                                    <p:cond delay="0"/>
                                  </p:stCondLst>
                                  <p:childTnLst>
                                    <p:anim calcmode="lin" valueType="num">
                                      <p:cBhvr additive="base">
                                        <p:cTn id="182" dur="3000"/>
                                        <p:tgtEl>
                                          <p:spTgt spid="29"/>
                                        </p:tgtEl>
                                        <p:attrNameLst>
                                          <p:attrName>ppt_x</p:attrName>
                                        </p:attrNameLst>
                                      </p:cBhvr>
                                      <p:tavLst>
                                        <p:tav tm="0">
                                          <p:val>
                                            <p:strVal val="ppt_x"/>
                                          </p:val>
                                        </p:tav>
                                        <p:tav tm="100000">
                                          <p:val>
                                            <p:strVal val="ppt_x"/>
                                          </p:val>
                                        </p:tav>
                                      </p:tavLst>
                                    </p:anim>
                                    <p:anim calcmode="lin" valueType="num">
                                      <p:cBhvr additive="base">
                                        <p:cTn id="183" dur="3000"/>
                                        <p:tgtEl>
                                          <p:spTgt spid="29"/>
                                        </p:tgtEl>
                                        <p:attrNameLst>
                                          <p:attrName>ppt_y</p:attrName>
                                        </p:attrNameLst>
                                      </p:cBhvr>
                                      <p:tavLst>
                                        <p:tav tm="0">
                                          <p:val>
                                            <p:strVal val="ppt_y"/>
                                          </p:val>
                                        </p:tav>
                                        <p:tav tm="100000">
                                          <p:val>
                                            <p:strVal val="0-ppt_h/2"/>
                                          </p:val>
                                        </p:tav>
                                      </p:tavLst>
                                    </p:anim>
                                    <p:set>
                                      <p:cBhvr>
                                        <p:cTn id="184" dur="1" fill="hold">
                                          <p:stCondLst>
                                            <p:cond delay="2999"/>
                                          </p:stCondLst>
                                        </p:cTn>
                                        <p:tgtEl>
                                          <p:spTgt spid="29"/>
                                        </p:tgtEl>
                                        <p:attrNameLst>
                                          <p:attrName>style.visibility</p:attrName>
                                        </p:attrNameLst>
                                      </p:cBhvr>
                                      <p:to>
                                        <p:strVal val="hidden"/>
                                      </p:to>
                                    </p:set>
                                  </p:childTnLst>
                                </p:cTn>
                              </p:par>
                              <p:par>
                                <p:cTn id="185" presetID="8" presetClass="emph" presetSubtype="0" fill="hold" nodeType="withEffect">
                                  <p:stCondLst>
                                    <p:cond delay="0"/>
                                  </p:stCondLst>
                                  <p:childTnLst>
                                    <p:animRot by="-21600000">
                                      <p:cBhvr>
                                        <p:cTn id="186" dur="3000" fill="hold"/>
                                        <p:tgtEl>
                                          <p:spTgt spid="22"/>
                                        </p:tgtEl>
                                        <p:attrNameLst>
                                          <p:attrName>r</p:attrName>
                                        </p:attrNameLst>
                                      </p:cBhvr>
                                    </p:animRot>
                                  </p:childTnLst>
                                </p:cTn>
                              </p:par>
                              <p:par>
                                <p:cTn id="187" presetID="8" presetClass="emph" presetSubtype="0" fill="hold" nodeType="withEffect">
                                  <p:stCondLst>
                                    <p:cond delay="0"/>
                                  </p:stCondLst>
                                  <p:childTnLst>
                                    <p:animRot by="-21600000">
                                      <p:cBhvr>
                                        <p:cTn id="188" dur="3000" fill="hold"/>
                                        <p:tgtEl>
                                          <p:spTgt spid="23"/>
                                        </p:tgtEl>
                                        <p:attrNameLst>
                                          <p:attrName>r</p:attrName>
                                        </p:attrNameLst>
                                      </p:cBhvr>
                                    </p:animRot>
                                  </p:childTnLst>
                                </p:cTn>
                              </p:par>
                              <p:par>
                                <p:cTn id="189" presetID="8" presetClass="emph" presetSubtype="0" fill="hold" nodeType="withEffect">
                                  <p:stCondLst>
                                    <p:cond delay="0"/>
                                  </p:stCondLst>
                                  <p:childTnLst>
                                    <p:animRot by="-21600000">
                                      <p:cBhvr>
                                        <p:cTn id="190" dur="3000" fill="hold"/>
                                        <p:tgtEl>
                                          <p:spTgt spid="24"/>
                                        </p:tgtEl>
                                        <p:attrNameLst>
                                          <p:attrName>r</p:attrName>
                                        </p:attrNameLst>
                                      </p:cBhvr>
                                    </p:animRot>
                                  </p:childTnLst>
                                </p:cTn>
                              </p:par>
                              <p:par>
                                <p:cTn id="191" presetID="8" presetClass="emph" presetSubtype="0" fill="hold" nodeType="withEffect">
                                  <p:stCondLst>
                                    <p:cond delay="0"/>
                                  </p:stCondLst>
                                  <p:childTnLst>
                                    <p:animRot by="-21600000">
                                      <p:cBhvr>
                                        <p:cTn id="192" dur="3000" fill="hold"/>
                                        <p:tgtEl>
                                          <p:spTgt spid="25"/>
                                        </p:tgtEl>
                                        <p:attrNameLst>
                                          <p:attrName>r</p:attrName>
                                        </p:attrNameLst>
                                      </p:cBhvr>
                                    </p:animRot>
                                  </p:childTnLst>
                                </p:cTn>
                              </p:par>
                              <p:par>
                                <p:cTn id="193" presetID="8" presetClass="emph" presetSubtype="0" fill="hold" nodeType="withEffect">
                                  <p:stCondLst>
                                    <p:cond delay="0"/>
                                  </p:stCondLst>
                                  <p:childTnLst>
                                    <p:animRot by="-21600000">
                                      <p:cBhvr>
                                        <p:cTn id="194" dur="3000" fill="hold"/>
                                        <p:tgtEl>
                                          <p:spTgt spid="26"/>
                                        </p:tgtEl>
                                        <p:attrNameLst>
                                          <p:attrName>r</p:attrName>
                                        </p:attrNameLst>
                                      </p:cBhvr>
                                    </p:animRot>
                                  </p:childTnLst>
                                </p:cTn>
                              </p:par>
                              <p:par>
                                <p:cTn id="195" presetID="8" presetClass="emph" presetSubtype="0" fill="hold" nodeType="withEffect">
                                  <p:stCondLst>
                                    <p:cond delay="0"/>
                                  </p:stCondLst>
                                  <p:childTnLst>
                                    <p:animRot by="-21600000">
                                      <p:cBhvr>
                                        <p:cTn id="196" dur="3000" fill="hold"/>
                                        <p:tgtEl>
                                          <p:spTgt spid="27"/>
                                        </p:tgtEl>
                                        <p:attrNameLst>
                                          <p:attrName>r</p:attrName>
                                        </p:attrNameLst>
                                      </p:cBhvr>
                                    </p:animRot>
                                  </p:childTnLst>
                                </p:cTn>
                              </p:par>
                              <p:par>
                                <p:cTn id="197" presetID="8" presetClass="emph" presetSubtype="0" fill="hold" nodeType="withEffect">
                                  <p:stCondLst>
                                    <p:cond delay="0"/>
                                  </p:stCondLst>
                                  <p:childTnLst>
                                    <p:animRot by="-21600000">
                                      <p:cBhvr>
                                        <p:cTn id="198" dur="3000" fill="hold"/>
                                        <p:tgtEl>
                                          <p:spTgt spid="28"/>
                                        </p:tgtEl>
                                        <p:attrNameLst>
                                          <p:attrName>r</p:attrName>
                                        </p:attrNameLst>
                                      </p:cBhvr>
                                    </p:animRot>
                                  </p:childTnLst>
                                </p:cTn>
                              </p:par>
                              <p:par>
                                <p:cTn id="199" presetID="8" presetClass="emph" presetSubtype="0" fill="hold" nodeType="withEffect">
                                  <p:stCondLst>
                                    <p:cond delay="0"/>
                                  </p:stCondLst>
                                  <p:childTnLst>
                                    <p:animRot by="-21600000">
                                      <p:cBhvr>
                                        <p:cTn id="200" dur="3000" fill="hold"/>
                                        <p:tgtEl>
                                          <p:spTgt spid="29"/>
                                        </p:tgtEl>
                                        <p:attrNameLst>
                                          <p:attrName>r</p:attrName>
                                        </p:attrNameLst>
                                      </p:cBhvr>
                                    </p:animRot>
                                  </p:childTnLst>
                                </p:cTn>
                              </p:par>
                              <p:par>
                                <p:cTn id="201" presetID="16" presetClass="entr" presetSubtype="42"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Effect transition="in" filter="barn(outHorizontal)">
                                      <p:cBhvr>
                                        <p:cTn id="203" dur="3000"/>
                                        <p:tgtEl>
                                          <p:spTgt spid="4"/>
                                        </p:tgtEl>
                                      </p:cBhvr>
                                    </p:animEffect>
                                  </p:childTnLst>
                                </p:cTn>
                              </p:par>
                              <p:par>
                                <p:cTn id="204" presetID="2" presetClass="entr" presetSubtype="2" fill="hold" nodeType="withEffect">
                                  <p:stCondLst>
                                    <p:cond delay="0"/>
                                  </p:stCondLst>
                                  <p:childTnLst>
                                    <p:set>
                                      <p:cBhvr>
                                        <p:cTn id="205" dur="1" fill="hold">
                                          <p:stCondLst>
                                            <p:cond delay="0"/>
                                          </p:stCondLst>
                                        </p:cTn>
                                        <p:tgtEl>
                                          <p:spTgt spid="4"/>
                                        </p:tgtEl>
                                        <p:attrNameLst>
                                          <p:attrName>style.visibility</p:attrName>
                                        </p:attrNameLst>
                                      </p:cBhvr>
                                      <p:to>
                                        <p:strVal val="visible"/>
                                      </p:to>
                                    </p:set>
                                    <p:anim calcmode="lin" valueType="num">
                                      <p:cBhvr additive="base">
                                        <p:cTn id="206" dur="3000" fill="hold"/>
                                        <p:tgtEl>
                                          <p:spTgt spid="4"/>
                                        </p:tgtEl>
                                        <p:attrNameLst>
                                          <p:attrName>ppt_x</p:attrName>
                                        </p:attrNameLst>
                                      </p:cBhvr>
                                      <p:tavLst>
                                        <p:tav tm="0">
                                          <p:val>
                                            <p:strVal val="1+#ppt_w/2"/>
                                          </p:val>
                                        </p:tav>
                                        <p:tav tm="100000">
                                          <p:val>
                                            <p:strVal val="#ppt_x"/>
                                          </p:val>
                                        </p:tav>
                                      </p:tavLst>
                                    </p:anim>
                                    <p:anim calcmode="lin" valueType="num">
                                      <p:cBhvr additive="base">
                                        <p:cTn id="207" dur="3000" fill="hold"/>
                                        <p:tgtEl>
                                          <p:spTgt spid="4"/>
                                        </p:tgtEl>
                                        <p:attrNameLst>
                                          <p:attrName>ppt_y</p:attrName>
                                        </p:attrNameLst>
                                      </p:cBhvr>
                                      <p:tavLst>
                                        <p:tav tm="0">
                                          <p:val>
                                            <p:strVal val="#ppt_y"/>
                                          </p:val>
                                        </p:tav>
                                        <p:tav tm="100000">
                                          <p:val>
                                            <p:strVal val="#ppt_y"/>
                                          </p:val>
                                        </p:tav>
                                      </p:tavLst>
                                    </p:anim>
                                  </p:childTnLst>
                                </p:cTn>
                              </p:par>
                            </p:childTnLst>
                          </p:cTn>
                        </p:par>
                        <p:par>
                          <p:cTn id="208" fill="hold">
                            <p:stCondLst>
                              <p:cond delay="6000"/>
                            </p:stCondLst>
                            <p:childTnLst>
                              <p:par>
                                <p:cTn id="209" presetID="17" presetClass="entr" presetSubtype="10" fill="hold" grpId="0" nodeType="afterEffect">
                                  <p:stCondLst>
                                    <p:cond delay="0"/>
                                  </p:stCondLst>
                                  <p:childTnLst>
                                    <p:set>
                                      <p:cBhvr>
                                        <p:cTn id="210" dur="1" fill="hold">
                                          <p:stCondLst>
                                            <p:cond delay="0"/>
                                          </p:stCondLst>
                                        </p:cTn>
                                        <p:tgtEl>
                                          <p:spTgt spid="21"/>
                                        </p:tgtEl>
                                        <p:attrNameLst>
                                          <p:attrName>style.visibility</p:attrName>
                                        </p:attrNameLst>
                                      </p:cBhvr>
                                      <p:to>
                                        <p:strVal val="visible"/>
                                      </p:to>
                                    </p:set>
                                    <p:anim calcmode="lin" valueType="num">
                                      <p:cBhvr>
                                        <p:cTn id="211" dur="2000" fill="hold"/>
                                        <p:tgtEl>
                                          <p:spTgt spid="21"/>
                                        </p:tgtEl>
                                        <p:attrNameLst>
                                          <p:attrName>ppt_w</p:attrName>
                                        </p:attrNameLst>
                                      </p:cBhvr>
                                      <p:tavLst>
                                        <p:tav tm="0">
                                          <p:val>
                                            <p:fltVal val="0"/>
                                          </p:val>
                                        </p:tav>
                                        <p:tav tm="100000">
                                          <p:val>
                                            <p:strVal val="#ppt_w"/>
                                          </p:val>
                                        </p:tav>
                                      </p:tavLst>
                                    </p:anim>
                                    <p:anim calcmode="lin" valueType="num">
                                      <p:cBhvr>
                                        <p:cTn id="212" dur="2000" fill="hold"/>
                                        <p:tgtEl>
                                          <p:spTgt spid="2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3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2">
                  <a:lumMod val="50000"/>
                </a:schemeClr>
              </a:gs>
              <a:gs pos="50000">
                <a:schemeClr val="accent2">
                  <a:lumMod val="20000"/>
                  <a:lumOff val="80000"/>
                  <a:shade val="67500"/>
                  <a:satMod val="115000"/>
                </a:schemeClr>
              </a:gs>
              <a:gs pos="100000">
                <a:schemeClr val="accent2">
                  <a:lumMod val="20000"/>
                  <a:lumOff val="80000"/>
                  <a:shade val="100000"/>
                  <a:satMod val="115000"/>
                </a:schemeClr>
              </a:gs>
            </a:gsLst>
            <a:lin ang="16200000" scaled="1"/>
            <a:tileRect/>
          </a:gradFill>
        </p:spPr>
        <p:txBody>
          <a:bodyPr/>
          <a:lstStyle/>
          <a:p>
            <a:endParaRPr lang="es-ES" dirty="0"/>
          </a:p>
        </p:txBody>
      </p:sp>
      <p:pic>
        <p:nvPicPr>
          <p:cNvPr id="4" name="3 Imagen" descr="585130.jpg"/>
          <p:cNvPicPr>
            <a:picLocks noChangeAspect="1"/>
          </p:cNvPicPr>
          <p:nvPr/>
        </p:nvPicPr>
        <p:blipFill>
          <a:blip r:embed="rId2"/>
          <a:stretch>
            <a:fillRect/>
          </a:stretch>
        </p:blipFill>
        <p:spPr>
          <a:xfrm>
            <a:off x="1" y="1"/>
            <a:ext cx="9144000" cy="6858000"/>
          </a:xfrm>
          <a:prstGeom prst="rect">
            <a:avLst/>
          </a:prstGeom>
        </p:spPr>
      </p:pic>
      <p:sp>
        <p:nvSpPr>
          <p:cNvPr id="11" name="10 Lágrima"/>
          <p:cNvSpPr/>
          <p:nvPr/>
        </p:nvSpPr>
        <p:spPr>
          <a:xfrm rot="8048844">
            <a:off x="2631099" y="230999"/>
            <a:ext cx="3835121" cy="3778522"/>
          </a:xfrm>
          <a:prstGeom prst="teardrop">
            <a:avLst>
              <a:gd name="adj" fmla="val 187207"/>
            </a:avLst>
          </a:prstGeom>
          <a:blipFill dpi="0" rotWithShape="1">
            <a:blip r:embed="rId3">
              <a:duotone>
                <a:schemeClr val="accent2">
                  <a:shade val="45000"/>
                  <a:satMod val="135000"/>
                </a:schemeClr>
                <a:prstClr val="white"/>
              </a:duotone>
              <a:lum contrast="40000"/>
            </a:blip>
            <a:srcRect/>
            <a:stretch>
              <a:fillRect/>
            </a:stretch>
          </a:blipFill>
          <a:ln w="3175">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8070241">
            <a:off x="2795136" y="227355"/>
            <a:ext cx="3508070" cy="3500057"/>
          </a:xfrm>
          <a:prstGeom prst="teardrop">
            <a:avLst>
              <a:gd name="adj" fmla="val 187207"/>
            </a:avLst>
          </a:prstGeom>
          <a:blipFill dpi="0" rotWithShape="1">
            <a:blip r:embed="rId3">
              <a:duotone>
                <a:schemeClr val="accent2">
                  <a:shade val="45000"/>
                  <a:satMod val="135000"/>
                </a:schemeClr>
                <a:prstClr val="white"/>
              </a:duotone>
              <a:lum contrast="40000"/>
            </a:blip>
            <a:srcRect/>
            <a:stretch>
              <a:fillRect/>
            </a:stretch>
          </a:blipFill>
          <a:ln w="3175">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8115425">
            <a:off x="3012694" y="220931"/>
            <a:ext cx="3145024" cy="3156042"/>
          </a:xfrm>
          <a:prstGeom prst="teardrop">
            <a:avLst>
              <a:gd name="adj" fmla="val 187207"/>
            </a:avLst>
          </a:prstGeom>
          <a:blipFill dpi="0" rotWithShape="1">
            <a:blip r:embed="rId3">
              <a:duotone>
                <a:schemeClr val="accent2">
                  <a:shade val="45000"/>
                  <a:satMod val="135000"/>
                </a:schemeClr>
                <a:prstClr val="white"/>
              </a:duotone>
              <a:lum contrast="40000"/>
            </a:blip>
            <a:srcRect/>
            <a:stretch>
              <a:fillRect/>
            </a:stretch>
          </a:blipFill>
          <a:ln w="3175">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8092765">
            <a:off x="3203667" y="191230"/>
            <a:ext cx="2665218" cy="2689245"/>
          </a:xfrm>
          <a:prstGeom prst="teardrop">
            <a:avLst>
              <a:gd name="adj" fmla="val 187207"/>
            </a:avLst>
          </a:prstGeom>
          <a:blipFill dpi="0" rotWithShape="1">
            <a:blip r:embed="rId3">
              <a:duotone>
                <a:schemeClr val="accent2">
                  <a:shade val="45000"/>
                  <a:satMod val="135000"/>
                </a:schemeClr>
                <a:prstClr val="white"/>
              </a:duotone>
              <a:lum contrast="40000"/>
            </a:blip>
            <a:srcRect/>
            <a:stretch>
              <a:fillRect/>
            </a:stretch>
          </a:blipFill>
          <a:ln w="3175">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8142625">
            <a:off x="3472496" y="152784"/>
            <a:ext cx="2165975" cy="2235176"/>
          </a:xfrm>
          <a:prstGeom prst="teardrop">
            <a:avLst>
              <a:gd name="adj" fmla="val 187207"/>
            </a:avLst>
          </a:prstGeom>
          <a:blipFill dpi="0" rotWithShape="1">
            <a:blip r:embed="rId4" cstate="print">
              <a:duotone>
                <a:schemeClr val="accent2">
                  <a:shade val="45000"/>
                  <a:satMod val="135000"/>
                </a:schemeClr>
                <a:prstClr val="white"/>
              </a:duotone>
              <a:lum contrast="40000"/>
            </a:blip>
            <a:srcRect/>
            <a:stretch>
              <a:fillRect/>
            </a:stretch>
          </a:blipFill>
          <a:ln w="3175">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8100447">
            <a:off x="3707653" y="575389"/>
            <a:ext cx="1728964" cy="1707440"/>
          </a:xfrm>
          <a:prstGeom prst="teardrop">
            <a:avLst>
              <a:gd name="adj" fmla="val 187207"/>
            </a:avLst>
          </a:prstGeom>
          <a:blipFill dpi="0" rotWithShape="1">
            <a:blip r:embed="rId5" cstate="print">
              <a:duotone>
                <a:schemeClr val="accent2">
                  <a:shade val="45000"/>
                  <a:satMod val="135000"/>
                </a:schemeClr>
                <a:prstClr val="white"/>
              </a:duotone>
              <a:lum contrast="40000"/>
            </a:blip>
            <a:srcRect/>
            <a:stretch>
              <a:fillRect/>
            </a:stretch>
          </a:blipFill>
          <a:ln w="3175">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0"/>
            <a:ext cx="9144000" cy="10429924"/>
          </a:xfrm>
          <a:prstGeom prst="rect">
            <a:avLst/>
          </a:prstGeom>
          <a:gradFill flip="none" rotWithShape="1">
            <a:gsLst>
              <a:gs pos="100000">
                <a:schemeClr val="tx2">
                  <a:lumMod val="10000"/>
                </a:schemeClr>
              </a:gs>
              <a:gs pos="50000">
                <a:schemeClr val="tx1">
                  <a:lumMod val="65000"/>
                  <a:shade val="67500"/>
                  <a:satMod val="115000"/>
                </a:schemeClr>
              </a:gs>
              <a:gs pos="100000">
                <a:schemeClr val="tx1">
                  <a:lumMod val="6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15"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 calcmode="lin" valueType="num">
                                      <p:cBhvr>
                                        <p:cTn id="10" dur="3000" fill="hold"/>
                                        <p:tgtEl>
                                          <p:spTgt spid="11"/>
                                        </p:tgtEl>
                                        <p:attrNameLst>
                                          <p:attrName>ppt_w</p:attrName>
                                        </p:attrNameLst>
                                      </p:cBhvr>
                                      <p:tavLst>
                                        <p:tav tm="0">
                                          <p:val>
                                            <p:fltVal val="0"/>
                                          </p:val>
                                        </p:tav>
                                        <p:tav tm="100000">
                                          <p:val>
                                            <p:strVal val="#ppt_w"/>
                                          </p:val>
                                        </p:tav>
                                      </p:tavLst>
                                    </p:anim>
                                    <p:anim calcmode="lin" valueType="num">
                                      <p:cBhvr>
                                        <p:cTn id="11" dur="3000" fill="hold"/>
                                        <p:tgtEl>
                                          <p:spTgt spid="11"/>
                                        </p:tgtEl>
                                        <p:attrNameLst>
                                          <p:attrName>ppt_h</p:attrName>
                                        </p:attrNameLst>
                                      </p:cBhvr>
                                      <p:tavLst>
                                        <p:tav tm="0">
                                          <p:val>
                                            <p:fltVal val="0"/>
                                          </p:val>
                                        </p:tav>
                                        <p:tav tm="100000">
                                          <p:val>
                                            <p:strVal val="#ppt_h"/>
                                          </p:val>
                                        </p:tav>
                                      </p:tavLst>
                                    </p:anim>
                                    <p:anim calcmode="lin" valueType="num">
                                      <p:cBhvr>
                                        <p:cTn id="12" dur="3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13" dur="3000" fill="hold"/>
                                        <p:tgtEl>
                                          <p:spTgt spid="11"/>
                                        </p:tgtEl>
                                        <p:attrNameLst>
                                          <p:attrName>ppt_y</p:attrName>
                                        </p:attrNameLst>
                                      </p:cBhvr>
                                      <p:tavLst>
                                        <p:tav tm="0" fmla="#ppt_y+(sin(-2*pi*(1-$))*-#ppt_x+cos(-2*pi*(1-$))*(1-#ppt_y))*(1-$)">
                                          <p:val>
                                            <p:fltVal val="0"/>
                                          </p:val>
                                        </p:tav>
                                        <p:tav tm="100000">
                                          <p:val>
                                            <p:fltVal val="1"/>
                                          </p:val>
                                        </p:tav>
                                      </p:tavLst>
                                    </p:anim>
                                  </p:childTnLst>
                                </p:cTn>
                              </p:par>
                              <p:par>
                                <p:cTn id="14" presetID="15" presetClass="entr" presetSubtype="0" fill="hold" grpId="0" nodeType="withEffect">
                                  <p:stCondLst>
                                    <p:cond delay="0"/>
                                  </p:stCondLst>
                                  <p:childTnLst>
                                    <p:set>
                                      <p:cBhvr>
                                        <p:cTn id="15" dur="1" fill="hold">
                                          <p:stCondLst>
                                            <p:cond delay="0"/>
                                          </p:stCondLst>
                                        </p:cTn>
                                        <p:tgtEl>
                                          <p:spTgt spid="12"/>
                                        </p:tgtEl>
                                        <p:attrNameLst>
                                          <p:attrName>style.visibility</p:attrName>
                                        </p:attrNameLst>
                                      </p:cBhvr>
                                      <p:to>
                                        <p:strVal val="visible"/>
                                      </p:to>
                                    </p:set>
                                    <p:anim calcmode="lin" valueType="num">
                                      <p:cBhvr>
                                        <p:cTn id="16" dur="4000" fill="hold"/>
                                        <p:tgtEl>
                                          <p:spTgt spid="12"/>
                                        </p:tgtEl>
                                        <p:attrNameLst>
                                          <p:attrName>ppt_w</p:attrName>
                                        </p:attrNameLst>
                                      </p:cBhvr>
                                      <p:tavLst>
                                        <p:tav tm="0">
                                          <p:val>
                                            <p:fltVal val="0"/>
                                          </p:val>
                                        </p:tav>
                                        <p:tav tm="100000">
                                          <p:val>
                                            <p:strVal val="#ppt_w"/>
                                          </p:val>
                                        </p:tav>
                                      </p:tavLst>
                                    </p:anim>
                                    <p:anim calcmode="lin" valueType="num">
                                      <p:cBhvr>
                                        <p:cTn id="17" dur="4000" fill="hold"/>
                                        <p:tgtEl>
                                          <p:spTgt spid="12"/>
                                        </p:tgtEl>
                                        <p:attrNameLst>
                                          <p:attrName>ppt_h</p:attrName>
                                        </p:attrNameLst>
                                      </p:cBhvr>
                                      <p:tavLst>
                                        <p:tav tm="0">
                                          <p:val>
                                            <p:fltVal val="0"/>
                                          </p:val>
                                        </p:tav>
                                        <p:tav tm="100000">
                                          <p:val>
                                            <p:strVal val="#ppt_h"/>
                                          </p:val>
                                        </p:tav>
                                      </p:tavLst>
                                    </p:anim>
                                    <p:anim calcmode="lin" valueType="num">
                                      <p:cBhvr>
                                        <p:cTn id="18" dur="4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19" dur="4000" fill="hold"/>
                                        <p:tgtEl>
                                          <p:spTgt spid="12"/>
                                        </p:tgtEl>
                                        <p:attrNameLst>
                                          <p:attrName>ppt_y</p:attrName>
                                        </p:attrNameLst>
                                      </p:cBhvr>
                                      <p:tavLst>
                                        <p:tav tm="0" fmla="#ppt_y+(sin(-2*pi*(1-$))*-#ppt_x+cos(-2*pi*(1-$))*(1-#ppt_y))*(1-$)">
                                          <p:val>
                                            <p:fltVal val="0"/>
                                          </p:val>
                                        </p:tav>
                                        <p:tav tm="100000">
                                          <p:val>
                                            <p:fltVal val="1"/>
                                          </p:val>
                                        </p:tav>
                                      </p:tavLst>
                                    </p:anim>
                                  </p:childTnLst>
                                </p:cTn>
                              </p:par>
                              <p:par>
                                <p:cTn id="20" presetID="15" presetClass="entr" presetSubtype="0"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p:cTn id="22" dur="5000" fill="hold"/>
                                        <p:tgtEl>
                                          <p:spTgt spid="13"/>
                                        </p:tgtEl>
                                        <p:attrNameLst>
                                          <p:attrName>ppt_w</p:attrName>
                                        </p:attrNameLst>
                                      </p:cBhvr>
                                      <p:tavLst>
                                        <p:tav tm="0">
                                          <p:val>
                                            <p:fltVal val="0"/>
                                          </p:val>
                                        </p:tav>
                                        <p:tav tm="100000">
                                          <p:val>
                                            <p:strVal val="#ppt_w"/>
                                          </p:val>
                                        </p:tav>
                                      </p:tavLst>
                                    </p:anim>
                                    <p:anim calcmode="lin" valueType="num">
                                      <p:cBhvr>
                                        <p:cTn id="23" dur="5000" fill="hold"/>
                                        <p:tgtEl>
                                          <p:spTgt spid="13"/>
                                        </p:tgtEl>
                                        <p:attrNameLst>
                                          <p:attrName>ppt_h</p:attrName>
                                        </p:attrNameLst>
                                      </p:cBhvr>
                                      <p:tavLst>
                                        <p:tav tm="0">
                                          <p:val>
                                            <p:fltVal val="0"/>
                                          </p:val>
                                        </p:tav>
                                        <p:tav tm="100000">
                                          <p:val>
                                            <p:strVal val="#ppt_h"/>
                                          </p:val>
                                        </p:tav>
                                      </p:tavLst>
                                    </p:anim>
                                    <p:anim calcmode="lin" valueType="num">
                                      <p:cBhvr>
                                        <p:cTn id="24" dur="5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25" dur="5000" fill="hold"/>
                                        <p:tgtEl>
                                          <p:spTgt spid="13"/>
                                        </p:tgtEl>
                                        <p:attrNameLst>
                                          <p:attrName>ppt_y</p:attrName>
                                        </p:attrNameLst>
                                      </p:cBhvr>
                                      <p:tavLst>
                                        <p:tav tm="0" fmla="#ppt_y+(sin(-2*pi*(1-$))*-#ppt_x+cos(-2*pi*(1-$))*(1-#ppt_y))*(1-$)">
                                          <p:val>
                                            <p:fltVal val="0"/>
                                          </p:val>
                                        </p:tav>
                                        <p:tav tm="100000">
                                          <p:val>
                                            <p:fltVal val="1"/>
                                          </p:val>
                                        </p:tav>
                                      </p:tavLst>
                                    </p:anim>
                                  </p:childTnLst>
                                </p:cTn>
                              </p:par>
                              <p:par>
                                <p:cTn id="26" presetID="15" presetClass="entr" presetSubtype="0" fill="hold" grpId="0" nodeType="withEffect">
                                  <p:stCondLst>
                                    <p:cond delay="0"/>
                                  </p:stCondLst>
                                  <p:childTnLst>
                                    <p:set>
                                      <p:cBhvr>
                                        <p:cTn id="27" dur="1" fill="hold">
                                          <p:stCondLst>
                                            <p:cond delay="0"/>
                                          </p:stCondLst>
                                        </p:cTn>
                                        <p:tgtEl>
                                          <p:spTgt spid="14"/>
                                        </p:tgtEl>
                                        <p:attrNameLst>
                                          <p:attrName>style.visibility</p:attrName>
                                        </p:attrNameLst>
                                      </p:cBhvr>
                                      <p:to>
                                        <p:strVal val="visible"/>
                                      </p:to>
                                    </p:set>
                                    <p:anim calcmode="lin" valueType="num">
                                      <p:cBhvr>
                                        <p:cTn id="28" dur="6000" fill="hold"/>
                                        <p:tgtEl>
                                          <p:spTgt spid="14"/>
                                        </p:tgtEl>
                                        <p:attrNameLst>
                                          <p:attrName>ppt_w</p:attrName>
                                        </p:attrNameLst>
                                      </p:cBhvr>
                                      <p:tavLst>
                                        <p:tav tm="0">
                                          <p:val>
                                            <p:fltVal val="0"/>
                                          </p:val>
                                        </p:tav>
                                        <p:tav tm="100000">
                                          <p:val>
                                            <p:strVal val="#ppt_w"/>
                                          </p:val>
                                        </p:tav>
                                      </p:tavLst>
                                    </p:anim>
                                    <p:anim calcmode="lin" valueType="num">
                                      <p:cBhvr>
                                        <p:cTn id="29" dur="6000" fill="hold"/>
                                        <p:tgtEl>
                                          <p:spTgt spid="14"/>
                                        </p:tgtEl>
                                        <p:attrNameLst>
                                          <p:attrName>ppt_h</p:attrName>
                                        </p:attrNameLst>
                                      </p:cBhvr>
                                      <p:tavLst>
                                        <p:tav tm="0">
                                          <p:val>
                                            <p:fltVal val="0"/>
                                          </p:val>
                                        </p:tav>
                                        <p:tav tm="100000">
                                          <p:val>
                                            <p:strVal val="#ppt_h"/>
                                          </p:val>
                                        </p:tav>
                                      </p:tavLst>
                                    </p:anim>
                                    <p:anim calcmode="lin" valueType="num">
                                      <p:cBhvr>
                                        <p:cTn id="30" dur="6000" fill="hold"/>
                                        <p:tgtEl>
                                          <p:spTgt spid="14"/>
                                        </p:tgtEl>
                                        <p:attrNameLst>
                                          <p:attrName>ppt_x</p:attrName>
                                        </p:attrNameLst>
                                      </p:cBhvr>
                                      <p:tavLst>
                                        <p:tav tm="0" fmla="#ppt_x+(cos(-2*pi*(1-$))*-#ppt_x-sin(-2*pi*(1-$))*(1-#ppt_y))*(1-$)">
                                          <p:val>
                                            <p:fltVal val="0"/>
                                          </p:val>
                                        </p:tav>
                                        <p:tav tm="100000">
                                          <p:val>
                                            <p:fltVal val="1"/>
                                          </p:val>
                                        </p:tav>
                                      </p:tavLst>
                                    </p:anim>
                                    <p:anim calcmode="lin" valueType="num">
                                      <p:cBhvr>
                                        <p:cTn id="31" dur="6000" fill="hold"/>
                                        <p:tgtEl>
                                          <p:spTgt spid="14"/>
                                        </p:tgtEl>
                                        <p:attrNameLst>
                                          <p:attrName>ppt_y</p:attrName>
                                        </p:attrNameLst>
                                      </p:cBhvr>
                                      <p:tavLst>
                                        <p:tav tm="0" fmla="#ppt_y+(sin(-2*pi*(1-$))*-#ppt_x+cos(-2*pi*(1-$))*(1-#ppt_y))*(1-$)">
                                          <p:val>
                                            <p:fltVal val="0"/>
                                          </p:val>
                                        </p:tav>
                                        <p:tav tm="100000">
                                          <p:val>
                                            <p:fltVal val="1"/>
                                          </p:val>
                                        </p:tav>
                                      </p:tavLst>
                                    </p:anim>
                                  </p:childTnLst>
                                </p:cTn>
                              </p:par>
                              <p:par>
                                <p:cTn id="32" presetID="15" presetClass="entr" presetSubtype="0"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p:cTn id="34" dur="7000" fill="hold"/>
                                        <p:tgtEl>
                                          <p:spTgt spid="15"/>
                                        </p:tgtEl>
                                        <p:attrNameLst>
                                          <p:attrName>ppt_w</p:attrName>
                                        </p:attrNameLst>
                                      </p:cBhvr>
                                      <p:tavLst>
                                        <p:tav tm="0">
                                          <p:val>
                                            <p:fltVal val="0"/>
                                          </p:val>
                                        </p:tav>
                                        <p:tav tm="100000">
                                          <p:val>
                                            <p:strVal val="#ppt_w"/>
                                          </p:val>
                                        </p:tav>
                                      </p:tavLst>
                                    </p:anim>
                                    <p:anim calcmode="lin" valueType="num">
                                      <p:cBhvr>
                                        <p:cTn id="35" dur="7000" fill="hold"/>
                                        <p:tgtEl>
                                          <p:spTgt spid="15"/>
                                        </p:tgtEl>
                                        <p:attrNameLst>
                                          <p:attrName>ppt_h</p:attrName>
                                        </p:attrNameLst>
                                      </p:cBhvr>
                                      <p:tavLst>
                                        <p:tav tm="0">
                                          <p:val>
                                            <p:fltVal val="0"/>
                                          </p:val>
                                        </p:tav>
                                        <p:tav tm="100000">
                                          <p:val>
                                            <p:strVal val="#ppt_h"/>
                                          </p:val>
                                        </p:tav>
                                      </p:tavLst>
                                    </p:anim>
                                    <p:anim calcmode="lin" valueType="num">
                                      <p:cBhvr>
                                        <p:cTn id="36" dur="7000" fill="hold"/>
                                        <p:tgtEl>
                                          <p:spTgt spid="15"/>
                                        </p:tgtEl>
                                        <p:attrNameLst>
                                          <p:attrName>ppt_x</p:attrName>
                                        </p:attrNameLst>
                                      </p:cBhvr>
                                      <p:tavLst>
                                        <p:tav tm="0" fmla="#ppt_x+(cos(-2*pi*(1-$))*-#ppt_x-sin(-2*pi*(1-$))*(1-#ppt_y))*(1-$)">
                                          <p:val>
                                            <p:fltVal val="0"/>
                                          </p:val>
                                        </p:tav>
                                        <p:tav tm="100000">
                                          <p:val>
                                            <p:fltVal val="1"/>
                                          </p:val>
                                        </p:tav>
                                      </p:tavLst>
                                    </p:anim>
                                    <p:anim calcmode="lin" valueType="num">
                                      <p:cBhvr>
                                        <p:cTn id="37" dur="7000" fill="hold"/>
                                        <p:tgtEl>
                                          <p:spTgt spid="15"/>
                                        </p:tgtEl>
                                        <p:attrNameLst>
                                          <p:attrName>ppt_y</p:attrName>
                                        </p:attrNameLst>
                                      </p:cBhvr>
                                      <p:tavLst>
                                        <p:tav tm="0" fmla="#ppt_y+(sin(-2*pi*(1-$))*-#ppt_x+cos(-2*pi*(1-$))*(1-#ppt_y))*(1-$)">
                                          <p:val>
                                            <p:fltVal val="0"/>
                                          </p:val>
                                        </p:tav>
                                        <p:tav tm="100000">
                                          <p:val>
                                            <p:fltVal val="1"/>
                                          </p:val>
                                        </p:tav>
                                      </p:tavLst>
                                    </p:anim>
                                  </p:childTnLst>
                                </p:cTn>
                              </p:par>
                              <p:par>
                                <p:cTn id="38" presetID="15" presetClass="entr" presetSubtype="0" fill="hold" grpId="0" nodeType="withEffect">
                                  <p:stCondLst>
                                    <p:cond delay="0"/>
                                  </p:stCondLst>
                                  <p:childTnLst>
                                    <p:set>
                                      <p:cBhvr>
                                        <p:cTn id="39" dur="1" fill="hold">
                                          <p:stCondLst>
                                            <p:cond delay="0"/>
                                          </p:stCondLst>
                                        </p:cTn>
                                        <p:tgtEl>
                                          <p:spTgt spid="16"/>
                                        </p:tgtEl>
                                        <p:attrNameLst>
                                          <p:attrName>style.visibility</p:attrName>
                                        </p:attrNameLst>
                                      </p:cBhvr>
                                      <p:to>
                                        <p:strVal val="visible"/>
                                      </p:to>
                                    </p:set>
                                    <p:anim calcmode="lin" valueType="num">
                                      <p:cBhvr>
                                        <p:cTn id="40" dur="8000" fill="hold"/>
                                        <p:tgtEl>
                                          <p:spTgt spid="16"/>
                                        </p:tgtEl>
                                        <p:attrNameLst>
                                          <p:attrName>ppt_w</p:attrName>
                                        </p:attrNameLst>
                                      </p:cBhvr>
                                      <p:tavLst>
                                        <p:tav tm="0">
                                          <p:val>
                                            <p:fltVal val="0"/>
                                          </p:val>
                                        </p:tav>
                                        <p:tav tm="100000">
                                          <p:val>
                                            <p:strVal val="#ppt_w"/>
                                          </p:val>
                                        </p:tav>
                                      </p:tavLst>
                                    </p:anim>
                                    <p:anim calcmode="lin" valueType="num">
                                      <p:cBhvr>
                                        <p:cTn id="41" dur="8000" fill="hold"/>
                                        <p:tgtEl>
                                          <p:spTgt spid="16"/>
                                        </p:tgtEl>
                                        <p:attrNameLst>
                                          <p:attrName>ppt_h</p:attrName>
                                        </p:attrNameLst>
                                      </p:cBhvr>
                                      <p:tavLst>
                                        <p:tav tm="0">
                                          <p:val>
                                            <p:fltVal val="0"/>
                                          </p:val>
                                        </p:tav>
                                        <p:tav tm="100000">
                                          <p:val>
                                            <p:strVal val="#ppt_h"/>
                                          </p:val>
                                        </p:tav>
                                      </p:tavLst>
                                    </p:anim>
                                    <p:anim calcmode="lin" valueType="num">
                                      <p:cBhvr>
                                        <p:cTn id="42" dur="8000" fill="hold"/>
                                        <p:tgtEl>
                                          <p:spTgt spid="16"/>
                                        </p:tgtEl>
                                        <p:attrNameLst>
                                          <p:attrName>ppt_x</p:attrName>
                                        </p:attrNameLst>
                                      </p:cBhvr>
                                      <p:tavLst>
                                        <p:tav tm="0" fmla="#ppt_x+(cos(-2*pi*(1-$))*-#ppt_x-sin(-2*pi*(1-$))*(1-#ppt_y))*(1-$)">
                                          <p:val>
                                            <p:fltVal val="0"/>
                                          </p:val>
                                        </p:tav>
                                        <p:tav tm="100000">
                                          <p:val>
                                            <p:fltVal val="1"/>
                                          </p:val>
                                        </p:tav>
                                      </p:tavLst>
                                    </p:anim>
                                    <p:anim calcmode="lin" valueType="num">
                                      <p:cBhvr>
                                        <p:cTn id="43" dur="8000" fill="hold"/>
                                        <p:tgtEl>
                                          <p:spTgt spid="16"/>
                                        </p:tgtEl>
                                        <p:attrNameLst>
                                          <p:attrName>ppt_y</p:attrName>
                                        </p:attrNameLst>
                                      </p:cBhvr>
                                      <p:tavLst>
                                        <p:tav tm="0" fmla="#ppt_y+(sin(-2*pi*(1-$))*-#ppt_x+cos(-2*pi*(1-$))*(1-#ppt_y))*(1-$)">
                                          <p:val>
                                            <p:fltVal val="0"/>
                                          </p:val>
                                        </p:tav>
                                        <p:tav tm="100000">
                                          <p:val>
                                            <p:fltVal val="1"/>
                                          </p:val>
                                        </p:tav>
                                      </p:tavLst>
                                    </p:anim>
                                  </p:childTnLst>
                                </p:cTn>
                              </p:par>
                              <p:par>
                                <p:cTn id="44" presetID="8" presetClass="emph" presetSubtype="0" fill="hold" grpId="1" nodeType="withEffect">
                                  <p:stCondLst>
                                    <p:cond delay="0"/>
                                  </p:stCondLst>
                                  <p:childTnLst>
                                    <p:animRot by="21600000">
                                      <p:cBhvr>
                                        <p:cTn id="45" dur="3000" fill="hold"/>
                                        <p:tgtEl>
                                          <p:spTgt spid="11"/>
                                        </p:tgtEl>
                                        <p:attrNameLst>
                                          <p:attrName>r</p:attrName>
                                        </p:attrNameLst>
                                      </p:cBhvr>
                                    </p:animRot>
                                  </p:childTnLst>
                                </p:cTn>
                              </p:par>
                              <p:par>
                                <p:cTn id="46" presetID="8" presetClass="emph" presetSubtype="0" fill="hold" grpId="1" nodeType="withEffect">
                                  <p:stCondLst>
                                    <p:cond delay="0"/>
                                  </p:stCondLst>
                                  <p:childTnLst>
                                    <p:animRot by="21600000">
                                      <p:cBhvr>
                                        <p:cTn id="47" dur="4000" fill="hold"/>
                                        <p:tgtEl>
                                          <p:spTgt spid="12"/>
                                        </p:tgtEl>
                                        <p:attrNameLst>
                                          <p:attrName>r</p:attrName>
                                        </p:attrNameLst>
                                      </p:cBhvr>
                                    </p:animRot>
                                  </p:childTnLst>
                                </p:cTn>
                              </p:par>
                              <p:par>
                                <p:cTn id="48" presetID="8" presetClass="emph" presetSubtype="0" fill="hold" grpId="1" nodeType="withEffect">
                                  <p:stCondLst>
                                    <p:cond delay="0"/>
                                  </p:stCondLst>
                                  <p:childTnLst>
                                    <p:animRot by="21600000">
                                      <p:cBhvr>
                                        <p:cTn id="49" dur="5000" fill="hold"/>
                                        <p:tgtEl>
                                          <p:spTgt spid="13"/>
                                        </p:tgtEl>
                                        <p:attrNameLst>
                                          <p:attrName>r</p:attrName>
                                        </p:attrNameLst>
                                      </p:cBhvr>
                                    </p:animRot>
                                  </p:childTnLst>
                                </p:cTn>
                              </p:par>
                              <p:par>
                                <p:cTn id="50" presetID="8" presetClass="emph" presetSubtype="0" fill="hold" grpId="1" nodeType="withEffect">
                                  <p:stCondLst>
                                    <p:cond delay="0"/>
                                  </p:stCondLst>
                                  <p:childTnLst>
                                    <p:animRot by="21600000">
                                      <p:cBhvr>
                                        <p:cTn id="51" dur="6000" fill="hold"/>
                                        <p:tgtEl>
                                          <p:spTgt spid="14"/>
                                        </p:tgtEl>
                                        <p:attrNameLst>
                                          <p:attrName>r</p:attrName>
                                        </p:attrNameLst>
                                      </p:cBhvr>
                                    </p:animRot>
                                  </p:childTnLst>
                                </p:cTn>
                              </p:par>
                              <p:par>
                                <p:cTn id="52" presetID="8" presetClass="emph" presetSubtype="0" fill="hold" grpId="1" nodeType="withEffect">
                                  <p:stCondLst>
                                    <p:cond delay="0"/>
                                  </p:stCondLst>
                                  <p:childTnLst>
                                    <p:animRot by="21600000">
                                      <p:cBhvr>
                                        <p:cTn id="53" dur="7000" fill="hold"/>
                                        <p:tgtEl>
                                          <p:spTgt spid="15"/>
                                        </p:tgtEl>
                                        <p:attrNameLst>
                                          <p:attrName>r</p:attrName>
                                        </p:attrNameLst>
                                      </p:cBhvr>
                                    </p:animRot>
                                  </p:childTnLst>
                                </p:cTn>
                              </p:par>
                              <p:par>
                                <p:cTn id="54" presetID="8" presetClass="emph" presetSubtype="0" fill="hold" grpId="1" nodeType="withEffect">
                                  <p:stCondLst>
                                    <p:cond delay="0"/>
                                  </p:stCondLst>
                                  <p:childTnLst>
                                    <p:animRot by="21600000">
                                      <p:cBhvr>
                                        <p:cTn id="55" dur="8000" fill="hold"/>
                                        <p:tgtEl>
                                          <p:spTgt spid="16"/>
                                        </p:tgtEl>
                                        <p:attrNameLst>
                                          <p:attrName>r</p:attrName>
                                        </p:attrNameLst>
                                      </p:cBhvr>
                                    </p:animRot>
                                  </p:childTnLst>
                                </p:cTn>
                              </p:par>
                            </p:childTnLst>
                          </p:cTn>
                        </p:par>
                        <p:par>
                          <p:cTn id="56" fill="hold">
                            <p:stCondLst>
                              <p:cond delay="8000"/>
                            </p:stCondLst>
                            <p:childTnLst>
                              <p:par>
                                <p:cTn id="57" presetID="8" presetClass="emph" presetSubtype="0" fill="hold" grpId="2" nodeType="afterEffect">
                                  <p:stCondLst>
                                    <p:cond delay="0"/>
                                  </p:stCondLst>
                                  <p:childTnLst>
                                    <p:animRot by="-10800000">
                                      <p:cBhvr>
                                        <p:cTn id="58" dur="3000" fill="hold"/>
                                        <p:tgtEl>
                                          <p:spTgt spid="11"/>
                                        </p:tgtEl>
                                        <p:attrNameLst>
                                          <p:attrName>r</p:attrName>
                                        </p:attrNameLst>
                                      </p:cBhvr>
                                    </p:animRot>
                                  </p:childTnLst>
                                </p:cTn>
                              </p:par>
                              <p:par>
                                <p:cTn id="59" presetID="8" presetClass="emph" presetSubtype="0" fill="hold" grpId="2" nodeType="withEffect">
                                  <p:stCondLst>
                                    <p:cond delay="0"/>
                                  </p:stCondLst>
                                  <p:childTnLst>
                                    <p:animRot by="-10800000">
                                      <p:cBhvr>
                                        <p:cTn id="60" dur="4000" fill="hold"/>
                                        <p:tgtEl>
                                          <p:spTgt spid="12"/>
                                        </p:tgtEl>
                                        <p:attrNameLst>
                                          <p:attrName>r</p:attrName>
                                        </p:attrNameLst>
                                      </p:cBhvr>
                                    </p:animRot>
                                  </p:childTnLst>
                                </p:cTn>
                              </p:par>
                              <p:par>
                                <p:cTn id="61" presetID="8" presetClass="emph" presetSubtype="0" fill="hold" grpId="2" nodeType="withEffect">
                                  <p:stCondLst>
                                    <p:cond delay="0"/>
                                  </p:stCondLst>
                                  <p:childTnLst>
                                    <p:animRot by="-10800000">
                                      <p:cBhvr>
                                        <p:cTn id="62" dur="5000" fill="hold"/>
                                        <p:tgtEl>
                                          <p:spTgt spid="13"/>
                                        </p:tgtEl>
                                        <p:attrNameLst>
                                          <p:attrName>r</p:attrName>
                                        </p:attrNameLst>
                                      </p:cBhvr>
                                    </p:animRot>
                                  </p:childTnLst>
                                </p:cTn>
                              </p:par>
                              <p:par>
                                <p:cTn id="63" presetID="8" presetClass="emph" presetSubtype="0" fill="hold" grpId="2" nodeType="withEffect">
                                  <p:stCondLst>
                                    <p:cond delay="0"/>
                                  </p:stCondLst>
                                  <p:childTnLst>
                                    <p:animRot by="-10800000">
                                      <p:cBhvr>
                                        <p:cTn id="64" dur="6000" fill="hold"/>
                                        <p:tgtEl>
                                          <p:spTgt spid="14"/>
                                        </p:tgtEl>
                                        <p:attrNameLst>
                                          <p:attrName>r</p:attrName>
                                        </p:attrNameLst>
                                      </p:cBhvr>
                                    </p:animRot>
                                  </p:childTnLst>
                                </p:cTn>
                              </p:par>
                              <p:par>
                                <p:cTn id="65" presetID="8" presetClass="emph" presetSubtype="0" fill="hold" grpId="2" nodeType="withEffect">
                                  <p:stCondLst>
                                    <p:cond delay="0"/>
                                  </p:stCondLst>
                                  <p:childTnLst>
                                    <p:animRot by="-10800000">
                                      <p:cBhvr>
                                        <p:cTn id="66" dur="7000" fill="hold"/>
                                        <p:tgtEl>
                                          <p:spTgt spid="15"/>
                                        </p:tgtEl>
                                        <p:attrNameLst>
                                          <p:attrName>r</p:attrName>
                                        </p:attrNameLst>
                                      </p:cBhvr>
                                    </p:animRot>
                                  </p:childTnLst>
                                </p:cTn>
                              </p:par>
                              <p:par>
                                <p:cTn id="67" presetID="8" presetClass="emph" presetSubtype="0" fill="hold" grpId="2" nodeType="withEffect">
                                  <p:stCondLst>
                                    <p:cond delay="0"/>
                                  </p:stCondLst>
                                  <p:childTnLst>
                                    <p:animRot by="-10800000">
                                      <p:cBhvr>
                                        <p:cTn id="68" dur="8000" fill="hold"/>
                                        <p:tgtEl>
                                          <p:spTgt spid="16"/>
                                        </p:tgtEl>
                                        <p:attrNameLst>
                                          <p:attrName>r</p:attrName>
                                        </p:attrNameLst>
                                      </p:cBhvr>
                                    </p:animRot>
                                  </p:childTnLst>
                                </p:cTn>
                              </p:par>
                              <p:par>
                                <p:cTn id="69" presetID="2" presetClass="exit" presetSubtype="4" fill="hold" grpId="3" nodeType="withEffect">
                                  <p:stCondLst>
                                    <p:cond delay="0"/>
                                  </p:stCondLst>
                                  <p:childTnLst>
                                    <p:anim calcmode="lin" valueType="num">
                                      <p:cBhvr additive="base">
                                        <p:cTn id="70" dur="3000"/>
                                        <p:tgtEl>
                                          <p:spTgt spid="11"/>
                                        </p:tgtEl>
                                        <p:attrNameLst>
                                          <p:attrName>ppt_x</p:attrName>
                                        </p:attrNameLst>
                                      </p:cBhvr>
                                      <p:tavLst>
                                        <p:tav tm="0">
                                          <p:val>
                                            <p:strVal val="ppt_x"/>
                                          </p:val>
                                        </p:tav>
                                        <p:tav tm="100000">
                                          <p:val>
                                            <p:strVal val="ppt_x"/>
                                          </p:val>
                                        </p:tav>
                                      </p:tavLst>
                                    </p:anim>
                                    <p:anim calcmode="lin" valueType="num">
                                      <p:cBhvr additive="base">
                                        <p:cTn id="71" dur="3000"/>
                                        <p:tgtEl>
                                          <p:spTgt spid="11"/>
                                        </p:tgtEl>
                                        <p:attrNameLst>
                                          <p:attrName>ppt_y</p:attrName>
                                        </p:attrNameLst>
                                      </p:cBhvr>
                                      <p:tavLst>
                                        <p:tav tm="0">
                                          <p:val>
                                            <p:strVal val="ppt_y"/>
                                          </p:val>
                                        </p:tav>
                                        <p:tav tm="100000">
                                          <p:val>
                                            <p:strVal val="1+ppt_h/2"/>
                                          </p:val>
                                        </p:tav>
                                      </p:tavLst>
                                    </p:anim>
                                    <p:set>
                                      <p:cBhvr>
                                        <p:cTn id="72" dur="1" fill="hold">
                                          <p:stCondLst>
                                            <p:cond delay="2999"/>
                                          </p:stCondLst>
                                        </p:cTn>
                                        <p:tgtEl>
                                          <p:spTgt spid="11"/>
                                        </p:tgtEl>
                                        <p:attrNameLst>
                                          <p:attrName>style.visibility</p:attrName>
                                        </p:attrNameLst>
                                      </p:cBhvr>
                                      <p:to>
                                        <p:strVal val="hidden"/>
                                      </p:to>
                                    </p:set>
                                  </p:childTnLst>
                                </p:cTn>
                              </p:par>
                              <p:par>
                                <p:cTn id="73" presetID="2" presetClass="exit" presetSubtype="4" fill="hold" grpId="3" nodeType="withEffect">
                                  <p:stCondLst>
                                    <p:cond delay="0"/>
                                  </p:stCondLst>
                                  <p:childTnLst>
                                    <p:anim calcmode="lin" valueType="num">
                                      <p:cBhvr additive="base">
                                        <p:cTn id="74" dur="4000"/>
                                        <p:tgtEl>
                                          <p:spTgt spid="12"/>
                                        </p:tgtEl>
                                        <p:attrNameLst>
                                          <p:attrName>ppt_x</p:attrName>
                                        </p:attrNameLst>
                                      </p:cBhvr>
                                      <p:tavLst>
                                        <p:tav tm="0">
                                          <p:val>
                                            <p:strVal val="ppt_x"/>
                                          </p:val>
                                        </p:tav>
                                        <p:tav tm="100000">
                                          <p:val>
                                            <p:strVal val="ppt_x"/>
                                          </p:val>
                                        </p:tav>
                                      </p:tavLst>
                                    </p:anim>
                                    <p:anim calcmode="lin" valueType="num">
                                      <p:cBhvr additive="base">
                                        <p:cTn id="75" dur="4000"/>
                                        <p:tgtEl>
                                          <p:spTgt spid="12"/>
                                        </p:tgtEl>
                                        <p:attrNameLst>
                                          <p:attrName>ppt_y</p:attrName>
                                        </p:attrNameLst>
                                      </p:cBhvr>
                                      <p:tavLst>
                                        <p:tav tm="0">
                                          <p:val>
                                            <p:strVal val="ppt_y"/>
                                          </p:val>
                                        </p:tav>
                                        <p:tav tm="100000">
                                          <p:val>
                                            <p:strVal val="1+ppt_h/2"/>
                                          </p:val>
                                        </p:tav>
                                      </p:tavLst>
                                    </p:anim>
                                    <p:set>
                                      <p:cBhvr>
                                        <p:cTn id="76" dur="1" fill="hold">
                                          <p:stCondLst>
                                            <p:cond delay="3999"/>
                                          </p:stCondLst>
                                        </p:cTn>
                                        <p:tgtEl>
                                          <p:spTgt spid="12"/>
                                        </p:tgtEl>
                                        <p:attrNameLst>
                                          <p:attrName>style.visibility</p:attrName>
                                        </p:attrNameLst>
                                      </p:cBhvr>
                                      <p:to>
                                        <p:strVal val="hidden"/>
                                      </p:to>
                                    </p:set>
                                  </p:childTnLst>
                                </p:cTn>
                              </p:par>
                              <p:par>
                                <p:cTn id="77" presetID="2" presetClass="exit" presetSubtype="4" fill="hold" grpId="3" nodeType="withEffect">
                                  <p:stCondLst>
                                    <p:cond delay="0"/>
                                  </p:stCondLst>
                                  <p:childTnLst>
                                    <p:anim calcmode="lin" valueType="num">
                                      <p:cBhvr additive="base">
                                        <p:cTn id="78" dur="5000"/>
                                        <p:tgtEl>
                                          <p:spTgt spid="13"/>
                                        </p:tgtEl>
                                        <p:attrNameLst>
                                          <p:attrName>ppt_x</p:attrName>
                                        </p:attrNameLst>
                                      </p:cBhvr>
                                      <p:tavLst>
                                        <p:tav tm="0">
                                          <p:val>
                                            <p:strVal val="ppt_x"/>
                                          </p:val>
                                        </p:tav>
                                        <p:tav tm="100000">
                                          <p:val>
                                            <p:strVal val="ppt_x"/>
                                          </p:val>
                                        </p:tav>
                                      </p:tavLst>
                                    </p:anim>
                                    <p:anim calcmode="lin" valueType="num">
                                      <p:cBhvr additive="base">
                                        <p:cTn id="79" dur="5000"/>
                                        <p:tgtEl>
                                          <p:spTgt spid="13"/>
                                        </p:tgtEl>
                                        <p:attrNameLst>
                                          <p:attrName>ppt_y</p:attrName>
                                        </p:attrNameLst>
                                      </p:cBhvr>
                                      <p:tavLst>
                                        <p:tav tm="0">
                                          <p:val>
                                            <p:strVal val="ppt_y"/>
                                          </p:val>
                                        </p:tav>
                                        <p:tav tm="100000">
                                          <p:val>
                                            <p:strVal val="1+ppt_h/2"/>
                                          </p:val>
                                        </p:tav>
                                      </p:tavLst>
                                    </p:anim>
                                    <p:set>
                                      <p:cBhvr>
                                        <p:cTn id="80" dur="1" fill="hold">
                                          <p:stCondLst>
                                            <p:cond delay="4999"/>
                                          </p:stCondLst>
                                        </p:cTn>
                                        <p:tgtEl>
                                          <p:spTgt spid="13"/>
                                        </p:tgtEl>
                                        <p:attrNameLst>
                                          <p:attrName>style.visibility</p:attrName>
                                        </p:attrNameLst>
                                      </p:cBhvr>
                                      <p:to>
                                        <p:strVal val="hidden"/>
                                      </p:to>
                                    </p:set>
                                  </p:childTnLst>
                                </p:cTn>
                              </p:par>
                              <p:par>
                                <p:cTn id="81" presetID="2" presetClass="exit" presetSubtype="4" fill="hold" grpId="3" nodeType="withEffect">
                                  <p:stCondLst>
                                    <p:cond delay="0"/>
                                  </p:stCondLst>
                                  <p:childTnLst>
                                    <p:anim calcmode="lin" valueType="num">
                                      <p:cBhvr additive="base">
                                        <p:cTn id="82" dur="6000"/>
                                        <p:tgtEl>
                                          <p:spTgt spid="14"/>
                                        </p:tgtEl>
                                        <p:attrNameLst>
                                          <p:attrName>ppt_x</p:attrName>
                                        </p:attrNameLst>
                                      </p:cBhvr>
                                      <p:tavLst>
                                        <p:tav tm="0">
                                          <p:val>
                                            <p:strVal val="ppt_x"/>
                                          </p:val>
                                        </p:tav>
                                        <p:tav tm="100000">
                                          <p:val>
                                            <p:strVal val="ppt_x"/>
                                          </p:val>
                                        </p:tav>
                                      </p:tavLst>
                                    </p:anim>
                                    <p:anim calcmode="lin" valueType="num">
                                      <p:cBhvr additive="base">
                                        <p:cTn id="83" dur="6000"/>
                                        <p:tgtEl>
                                          <p:spTgt spid="14"/>
                                        </p:tgtEl>
                                        <p:attrNameLst>
                                          <p:attrName>ppt_y</p:attrName>
                                        </p:attrNameLst>
                                      </p:cBhvr>
                                      <p:tavLst>
                                        <p:tav tm="0">
                                          <p:val>
                                            <p:strVal val="ppt_y"/>
                                          </p:val>
                                        </p:tav>
                                        <p:tav tm="100000">
                                          <p:val>
                                            <p:strVal val="1+ppt_h/2"/>
                                          </p:val>
                                        </p:tav>
                                      </p:tavLst>
                                    </p:anim>
                                    <p:set>
                                      <p:cBhvr>
                                        <p:cTn id="84" dur="1" fill="hold">
                                          <p:stCondLst>
                                            <p:cond delay="5999"/>
                                          </p:stCondLst>
                                        </p:cTn>
                                        <p:tgtEl>
                                          <p:spTgt spid="14"/>
                                        </p:tgtEl>
                                        <p:attrNameLst>
                                          <p:attrName>style.visibility</p:attrName>
                                        </p:attrNameLst>
                                      </p:cBhvr>
                                      <p:to>
                                        <p:strVal val="hidden"/>
                                      </p:to>
                                    </p:set>
                                  </p:childTnLst>
                                </p:cTn>
                              </p:par>
                              <p:par>
                                <p:cTn id="85" presetID="2" presetClass="exit" presetSubtype="4" fill="hold" grpId="3" nodeType="withEffect">
                                  <p:stCondLst>
                                    <p:cond delay="0"/>
                                  </p:stCondLst>
                                  <p:childTnLst>
                                    <p:anim calcmode="lin" valueType="num">
                                      <p:cBhvr additive="base">
                                        <p:cTn id="86" dur="7000"/>
                                        <p:tgtEl>
                                          <p:spTgt spid="15"/>
                                        </p:tgtEl>
                                        <p:attrNameLst>
                                          <p:attrName>ppt_x</p:attrName>
                                        </p:attrNameLst>
                                      </p:cBhvr>
                                      <p:tavLst>
                                        <p:tav tm="0">
                                          <p:val>
                                            <p:strVal val="ppt_x"/>
                                          </p:val>
                                        </p:tav>
                                        <p:tav tm="100000">
                                          <p:val>
                                            <p:strVal val="ppt_x"/>
                                          </p:val>
                                        </p:tav>
                                      </p:tavLst>
                                    </p:anim>
                                    <p:anim calcmode="lin" valueType="num">
                                      <p:cBhvr additive="base">
                                        <p:cTn id="87" dur="7000"/>
                                        <p:tgtEl>
                                          <p:spTgt spid="15"/>
                                        </p:tgtEl>
                                        <p:attrNameLst>
                                          <p:attrName>ppt_y</p:attrName>
                                        </p:attrNameLst>
                                      </p:cBhvr>
                                      <p:tavLst>
                                        <p:tav tm="0">
                                          <p:val>
                                            <p:strVal val="ppt_y"/>
                                          </p:val>
                                        </p:tav>
                                        <p:tav tm="100000">
                                          <p:val>
                                            <p:strVal val="1+ppt_h/2"/>
                                          </p:val>
                                        </p:tav>
                                      </p:tavLst>
                                    </p:anim>
                                    <p:set>
                                      <p:cBhvr>
                                        <p:cTn id="88" dur="1" fill="hold">
                                          <p:stCondLst>
                                            <p:cond delay="6999"/>
                                          </p:stCondLst>
                                        </p:cTn>
                                        <p:tgtEl>
                                          <p:spTgt spid="15"/>
                                        </p:tgtEl>
                                        <p:attrNameLst>
                                          <p:attrName>style.visibility</p:attrName>
                                        </p:attrNameLst>
                                      </p:cBhvr>
                                      <p:to>
                                        <p:strVal val="hidden"/>
                                      </p:to>
                                    </p:set>
                                  </p:childTnLst>
                                </p:cTn>
                              </p:par>
                              <p:par>
                                <p:cTn id="89" presetID="2" presetClass="exit" presetSubtype="4" fill="hold" grpId="3" nodeType="withEffect">
                                  <p:stCondLst>
                                    <p:cond delay="0"/>
                                  </p:stCondLst>
                                  <p:childTnLst>
                                    <p:anim calcmode="lin" valueType="num">
                                      <p:cBhvr additive="base">
                                        <p:cTn id="90" dur="8000"/>
                                        <p:tgtEl>
                                          <p:spTgt spid="16"/>
                                        </p:tgtEl>
                                        <p:attrNameLst>
                                          <p:attrName>ppt_x</p:attrName>
                                        </p:attrNameLst>
                                      </p:cBhvr>
                                      <p:tavLst>
                                        <p:tav tm="0">
                                          <p:val>
                                            <p:strVal val="ppt_x"/>
                                          </p:val>
                                        </p:tav>
                                        <p:tav tm="100000">
                                          <p:val>
                                            <p:strVal val="ppt_x"/>
                                          </p:val>
                                        </p:tav>
                                      </p:tavLst>
                                    </p:anim>
                                    <p:anim calcmode="lin" valueType="num">
                                      <p:cBhvr additive="base">
                                        <p:cTn id="91" dur="8000"/>
                                        <p:tgtEl>
                                          <p:spTgt spid="16"/>
                                        </p:tgtEl>
                                        <p:attrNameLst>
                                          <p:attrName>ppt_y</p:attrName>
                                        </p:attrNameLst>
                                      </p:cBhvr>
                                      <p:tavLst>
                                        <p:tav tm="0">
                                          <p:val>
                                            <p:strVal val="ppt_y"/>
                                          </p:val>
                                        </p:tav>
                                        <p:tav tm="100000">
                                          <p:val>
                                            <p:strVal val="1+ppt_h/2"/>
                                          </p:val>
                                        </p:tav>
                                      </p:tavLst>
                                    </p:anim>
                                    <p:set>
                                      <p:cBhvr>
                                        <p:cTn id="92" dur="1" fill="hold">
                                          <p:stCondLst>
                                            <p:cond delay="7999"/>
                                          </p:stCondLst>
                                        </p:cTn>
                                        <p:tgtEl>
                                          <p:spTgt spid="16"/>
                                        </p:tgtEl>
                                        <p:attrNameLst>
                                          <p:attrName>style.visibility</p:attrName>
                                        </p:attrNameLst>
                                      </p:cBhvr>
                                      <p:to>
                                        <p:strVal val="hidden"/>
                                      </p:to>
                                    </p:set>
                                  </p:childTnLst>
                                </p:cTn>
                              </p:par>
                              <p:par>
                                <p:cTn id="93" presetID="2" presetClass="entr" presetSubtype="1" fill="hold" nodeType="withEffect">
                                  <p:stCondLst>
                                    <p:cond delay="0"/>
                                  </p:stCondLst>
                                  <p:childTnLst>
                                    <p:set>
                                      <p:cBhvr>
                                        <p:cTn id="94" dur="1" fill="hold">
                                          <p:stCondLst>
                                            <p:cond delay="0"/>
                                          </p:stCondLst>
                                        </p:cTn>
                                        <p:tgtEl>
                                          <p:spTgt spid="4"/>
                                        </p:tgtEl>
                                        <p:attrNameLst>
                                          <p:attrName>style.visibility</p:attrName>
                                        </p:attrNameLst>
                                      </p:cBhvr>
                                      <p:to>
                                        <p:strVal val="visible"/>
                                      </p:to>
                                    </p:set>
                                    <p:anim calcmode="lin" valueType="num">
                                      <p:cBhvr additive="base">
                                        <p:cTn id="95" dur="5000" fill="hold"/>
                                        <p:tgtEl>
                                          <p:spTgt spid="4"/>
                                        </p:tgtEl>
                                        <p:attrNameLst>
                                          <p:attrName>ppt_x</p:attrName>
                                        </p:attrNameLst>
                                      </p:cBhvr>
                                      <p:tavLst>
                                        <p:tav tm="0">
                                          <p:val>
                                            <p:strVal val="#ppt_x"/>
                                          </p:val>
                                        </p:tav>
                                        <p:tav tm="100000">
                                          <p:val>
                                            <p:strVal val="#ppt_x"/>
                                          </p:val>
                                        </p:tav>
                                      </p:tavLst>
                                    </p:anim>
                                    <p:anim calcmode="lin" valueType="num">
                                      <p:cBhvr additive="base">
                                        <p:cTn id="96" dur="5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6">
                  <a:lumMod val="75000"/>
                </a:schemeClr>
              </a:gs>
              <a:gs pos="50000">
                <a:srgbClr val="6F3505">
                  <a:shade val="67500"/>
                  <a:satMod val="115000"/>
                </a:srgbClr>
              </a:gs>
              <a:gs pos="100000">
                <a:srgbClr val="6F3505">
                  <a:shade val="100000"/>
                  <a:satMod val="115000"/>
                </a:srgbClr>
              </a:gs>
            </a:gsLst>
            <a:path path="circle">
              <a:fillToRect l="50000" t="50000" r="50000" b="50000"/>
            </a:path>
            <a:tileRect/>
          </a:gradFill>
        </p:spPr>
        <p:txBody>
          <a:bodyPr/>
          <a:lstStyle/>
          <a:p>
            <a:endParaRPr lang="es-ES" dirty="0"/>
          </a:p>
        </p:txBody>
      </p:sp>
      <p:pic>
        <p:nvPicPr>
          <p:cNvPr id="4" name="3 Imagen" descr="583146.jpg"/>
          <p:cNvPicPr>
            <a:picLocks noChangeAspect="1"/>
          </p:cNvPicPr>
          <p:nvPr/>
        </p:nvPicPr>
        <p:blipFill>
          <a:blip r:embed="rId2"/>
          <a:stretch>
            <a:fillRect/>
          </a:stretch>
        </p:blipFill>
        <p:spPr>
          <a:xfrm>
            <a:off x="0" y="13368"/>
            <a:ext cx="9144000" cy="6844632"/>
          </a:xfrm>
          <a:prstGeom prst="rect">
            <a:avLst/>
          </a:prstGeom>
        </p:spPr>
      </p:pic>
      <p:sp>
        <p:nvSpPr>
          <p:cNvPr id="6" name="5 Anillo"/>
          <p:cNvSpPr/>
          <p:nvPr/>
        </p:nvSpPr>
        <p:spPr>
          <a:xfrm rot="1957026">
            <a:off x="29478" y="-77787"/>
            <a:ext cx="928388" cy="1441384"/>
          </a:xfrm>
          <a:prstGeom prst="donut">
            <a:avLst>
              <a:gd name="adj" fmla="val 17926"/>
            </a:avLst>
          </a:prstGeom>
          <a:blipFill dpi="0" rotWithShape="1">
            <a:blip r:embed="rId3" cstate="print">
              <a:duotone>
                <a:prstClr val="black"/>
                <a:schemeClr val="accent6">
                  <a:tint val="45000"/>
                  <a:satMod val="400000"/>
                </a:schemeClr>
              </a:duotone>
              <a:lum bright="-10000" contrast="40000"/>
            </a:blip>
            <a:srcRect/>
            <a:stretch>
              <a:fillRect/>
            </a:stretch>
          </a:blipFill>
          <a:ln w="3175">
            <a:solidFill>
              <a:schemeClr val="accent6">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rot="1957026">
            <a:off x="8173409" y="5494378"/>
            <a:ext cx="928388" cy="1441384"/>
          </a:xfrm>
          <a:prstGeom prst="donut">
            <a:avLst>
              <a:gd name="adj" fmla="val 17926"/>
            </a:avLst>
          </a:prstGeom>
          <a:blipFill>
            <a:blip r:embed="rId3" cstate="print">
              <a:duotone>
                <a:prstClr val="black"/>
                <a:schemeClr val="accent6">
                  <a:tint val="45000"/>
                  <a:satMod val="400000"/>
                </a:schemeClr>
              </a:duotone>
              <a:lum bright="-10000" contrast="40000"/>
            </a:blip>
            <a:stretch>
              <a:fillRect/>
            </a:stretch>
          </a:blipFill>
          <a:ln>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rot="8429042">
            <a:off x="66696" y="5559911"/>
            <a:ext cx="928388" cy="1441384"/>
          </a:xfrm>
          <a:prstGeom prst="donut">
            <a:avLst>
              <a:gd name="adj" fmla="val 17926"/>
            </a:avLst>
          </a:prstGeom>
          <a:blipFill dpi="0" rotWithShape="1">
            <a:blip r:embed="rId3" cstate="print">
              <a:duotone>
                <a:prstClr val="black"/>
                <a:schemeClr val="accent6">
                  <a:tint val="45000"/>
                  <a:satMod val="400000"/>
                </a:schemeClr>
              </a:duotone>
              <a:lum bright="-10000" contrast="40000"/>
            </a:blip>
            <a:srcRect/>
            <a:stretch>
              <a:fillRect/>
            </a:stretch>
          </a:blipFill>
          <a:ln w="3175">
            <a:solidFill>
              <a:schemeClr val="accent6">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rot="8289580">
            <a:off x="8149086" y="-88465"/>
            <a:ext cx="928388" cy="1441384"/>
          </a:xfrm>
          <a:prstGeom prst="donut">
            <a:avLst>
              <a:gd name="adj" fmla="val 17926"/>
            </a:avLst>
          </a:prstGeom>
          <a:blipFill>
            <a:blip r:embed="rId3" cstate="print">
              <a:duotone>
                <a:prstClr val="black"/>
                <a:schemeClr val="accent6">
                  <a:tint val="45000"/>
                  <a:satMod val="400000"/>
                </a:schemeClr>
              </a:duotone>
              <a:lum bright="-10000" contrast="40000"/>
            </a:blip>
            <a:stretch>
              <a:fillRect/>
            </a:stretch>
          </a:blip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rot="1957026">
            <a:off x="271269" y="134834"/>
            <a:ext cx="869191" cy="1260835"/>
          </a:xfrm>
          <a:prstGeom prst="donut">
            <a:avLst>
              <a:gd name="adj" fmla="val 17926"/>
            </a:avLst>
          </a:prstGeom>
          <a:blipFill dpi="0" rotWithShape="1">
            <a:blip r:embed="rId4" cstate="print">
              <a:duotone>
                <a:prstClr val="black"/>
                <a:schemeClr val="accent6">
                  <a:tint val="45000"/>
                  <a:satMod val="400000"/>
                </a:schemeClr>
              </a:duotone>
              <a:lum bright="-10000" contrast="40000"/>
            </a:blip>
            <a:srcRect/>
            <a:stretch>
              <a:fillRect/>
            </a:stretch>
          </a:blipFill>
          <a:ln w="3175">
            <a:solidFill>
              <a:schemeClr val="accent6">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rot="8289580">
            <a:off x="7903505" y="152851"/>
            <a:ext cx="940026" cy="1260219"/>
          </a:xfrm>
          <a:prstGeom prst="donut">
            <a:avLst>
              <a:gd name="adj" fmla="val 17926"/>
            </a:avLst>
          </a:prstGeom>
          <a:blipFill>
            <a:blip r:embed="rId5" cstate="print">
              <a:duotone>
                <a:prstClr val="black"/>
                <a:schemeClr val="accent6">
                  <a:tint val="45000"/>
                  <a:satMod val="400000"/>
                </a:schemeClr>
              </a:duotone>
              <a:lum bright="-10000" contrast="40000"/>
            </a:blip>
            <a:stretch>
              <a:fillRect/>
            </a:stretch>
          </a:blipFill>
          <a:ln w="3175">
            <a:solidFill>
              <a:schemeClr val="accent6">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rot="8289580">
            <a:off x="327649" y="5369815"/>
            <a:ext cx="946037" cy="1344011"/>
          </a:xfrm>
          <a:prstGeom prst="donut">
            <a:avLst>
              <a:gd name="adj" fmla="val 17926"/>
            </a:avLst>
          </a:prstGeom>
          <a:blipFill dpi="0" rotWithShape="1">
            <a:blip r:embed="rId6" cstate="print">
              <a:duotone>
                <a:prstClr val="black"/>
                <a:schemeClr val="accent6">
                  <a:tint val="45000"/>
                  <a:satMod val="400000"/>
                </a:schemeClr>
              </a:duotone>
              <a:lum bright="-10000" contrast="40000"/>
            </a:blip>
            <a:srcRect/>
            <a:stretch>
              <a:fillRect/>
            </a:stretch>
          </a:blipFill>
          <a:ln w="3175">
            <a:solidFill>
              <a:schemeClr val="accent6">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rot="13169441">
            <a:off x="7878577" y="5366572"/>
            <a:ext cx="946037" cy="1344011"/>
          </a:xfrm>
          <a:prstGeom prst="donut">
            <a:avLst>
              <a:gd name="adj" fmla="val 17433"/>
            </a:avLst>
          </a:prstGeom>
          <a:blipFill>
            <a:blip r:embed="rId6" cstate="print">
              <a:duotone>
                <a:prstClr val="black"/>
                <a:schemeClr val="accent6">
                  <a:tint val="45000"/>
                  <a:satMod val="400000"/>
                </a:schemeClr>
              </a:duotone>
              <a:lum bright="-10000" contrast="40000"/>
            </a:blip>
            <a:stretch>
              <a:fillRect/>
            </a:stretch>
          </a:blipFill>
          <a:ln w="3175">
            <a:solidFill>
              <a:schemeClr val="accent6">
                <a:lumMod val="50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rot="8289580">
            <a:off x="718166" y="5143770"/>
            <a:ext cx="891277" cy="1208907"/>
          </a:xfrm>
          <a:prstGeom prst="donut">
            <a:avLst>
              <a:gd name="adj" fmla="val 17926"/>
            </a:avLst>
          </a:prstGeom>
          <a:blipFill dpi="0" rotWithShape="1">
            <a:blip r:embed="rId7" cstate="print">
              <a:duotone>
                <a:prstClr val="black"/>
                <a:schemeClr val="accent6">
                  <a:tint val="45000"/>
                  <a:satMod val="400000"/>
                </a:schemeClr>
              </a:duotone>
              <a:lum bright="-10000" contrast="40000"/>
            </a:blip>
            <a:srcRect/>
            <a:stretch>
              <a:fillRect/>
            </a:stretch>
          </a:blipFill>
          <a:ln w="3175">
            <a:solidFill>
              <a:schemeClr val="accent6">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rot="13058349">
            <a:off x="590067" y="421084"/>
            <a:ext cx="831078" cy="1137833"/>
          </a:xfrm>
          <a:prstGeom prst="donut">
            <a:avLst>
              <a:gd name="adj" fmla="val 17926"/>
            </a:avLst>
          </a:prstGeom>
          <a:blipFill dpi="0" rotWithShape="1">
            <a:blip r:embed="rId8" cstate="print">
              <a:duotone>
                <a:prstClr val="black"/>
                <a:schemeClr val="accent6">
                  <a:tint val="45000"/>
                  <a:satMod val="400000"/>
                </a:schemeClr>
              </a:duotone>
              <a:lum bright="-10000" contrast="40000"/>
            </a:blip>
            <a:srcRect/>
            <a:stretch>
              <a:fillRect/>
            </a:stretch>
          </a:blipFill>
          <a:ln w="3175">
            <a:solidFill>
              <a:schemeClr val="accent6">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rot="8537766">
            <a:off x="7690686" y="492502"/>
            <a:ext cx="831078" cy="1137833"/>
          </a:xfrm>
          <a:prstGeom prst="donut">
            <a:avLst>
              <a:gd name="adj" fmla="val 17926"/>
            </a:avLst>
          </a:prstGeom>
          <a:blipFill>
            <a:blip r:embed="rId8" cstate="print">
              <a:duotone>
                <a:prstClr val="black"/>
                <a:schemeClr val="accent6">
                  <a:tint val="45000"/>
                  <a:satMod val="400000"/>
                </a:schemeClr>
              </a:duotone>
              <a:lum bright="-10000" contrast="40000"/>
            </a:blip>
            <a:stretch>
              <a:fillRect/>
            </a:stretch>
          </a:blipFill>
          <a:ln w="3175">
            <a:solidFill>
              <a:schemeClr val="accent6">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rot="13058349">
            <a:off x="7690465" y="5278869"/>
            <a:ext cx="831078" cy="1137833"/>
          </a:xfrm>
          <a:prstGeom prst="donut">
            <a:avLst>
              <a:gd name="adj" fmla="val 17926"/>
            </a:avLst>
          </a:prstGeom>
          <a:blipFill>
            <a:blip r:embed="rId8" cstate="print">
              <a:duotone>
                <a:prstClr val="black"/>
                <a:schemeClr val="accent6">
                  <a:tint val="45000"/>
                  <a:satMod val="400000"/>
                </a:schemeClr>
              </a:duotone>
              <a:lum bright="-10000" contrast="40000"/>
            </a:blip>
            <a:stretch>
              <a:fillRect/>
            </a:stretch>
          </a:blipFill>
          <a:ln w="3175">
            <a:solidFill>
              <a:schemeClr val="accent6">
                <a:lumMod val="50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rot="13058349">
            <a:off x="954049" y="769173"/>
            <a:ext cx="752308" cy="1041410"/>
          </a:xfrm>
          <a:prstGeom prst="donut">
            <a:avLst>
              <a:gd name="adj" fmla="val 17926"/>
            </a:avLst>
          </a:prstGeom>
          <a:blipFill dpi="0" rotWithShape="1">
            <a:blip r:embed="rId9" cstate="print">
              <a:duotone>
                <a:prstClr val="black"/>
                <a:schemeClr val="accent6">
                  <a:tint val="45000"/>
                  <a:satMod val="400000"/>
                </a:schemeClr>
              </a:duotone>
              <a:lum bright="-10000" contrast="40000"/>
            </a:blip>
            <a:srcRect/>
            <a:stretch>
              <a:fillRect/>
            </a:stretch>
          </a:blipFill>
          <a:ln w="3175">
            <a:solidFill>
              <a:schemeClr val="accent6">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rot="13058349">
            <a:off x="7454906" y="5121975"/>
            <a:ext cx="752308" cy="1041410"/>
          </a:xfrm>
          <a:prstGeom prst="donut">
            <a:avLst>
              <a:gd name="adj" fmla="val 17926"/>
            </a:avLst>
          </a:prstGeom>
          <a:blipFill>
            <a:blip r:embed="rId9" cstate="print">
              <a:duotone>
                <a:prstClr val="black"/>
                <a:schemeClr val="accent6">
                  <a:tint val="45000"/>
                  <a:satMod val="400000"/>
                </a:schemeClr>
              </a:duotone>
              <a:lum bright="-10000" contrast="40000"/>
            </a:blip>
            <a:stretch>
              <a:fillRect/>
            </a:stretch>
          </a:blipFill>
          <a:ln w="3175">
            <a:solidFill>
              <a:schemeClr val="accent6">
                <a:lumMod val="50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rot="8904339">
            <a:off x="1074269" y="4977647"/>
            <a:ext cx="752308" cy="1041410"/>
          </a:xfrm>
          <a:prstGeom prst="donut">
            <a:avLst>
              <a:gd name="adj" fmla="val 17926"/>
            </a:avLst>
          </a:prstGeom>
          <a:blipFill dpi="0" rotWithShape="1">
            <a:blip r:embed="rId9" cstate="print">
              <a:duotone>
                <a:prstClr val="black"/>
                <a:schemeClr val="accent6">
                  <a:tint val="45000"/>
                  <a:satMod val="400000"/>
                </a:schemeClr>
              </a:duotone>
              <a:lum bright="-10000" contrast="40000"/>
            </a:blip>
            <a:srcRect/>
            <a:stretch>
              <a:fillRect/>
            </a:stretch>
          </a:blipFill>
          <a:ln w="3175">
            <a:solidFill>
              <a:schemeClr val="accent6">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rot="8503386">
            <a:off x="7528339" y="763994"/>
            <a:ext cx="752308" cy="1041410"/>
          </a:xfrm>
          <a:prstGeom prst="donut">
            <a:avLst>
              <a:gd name="adj" fmla="val 17926"/>
            </a:avLst>
          </a:prstGeom>
          <a:blipFill>
            <a:blip r:embed="rId9" cstate="print">
              <a:duotone>
                <a:prstClr val="black"/>
                <a:schemeClr val="accent6">
                  <a:tint val="45000"/>
                  <a:satMod val="400000"/>
                </a:schemeClr>
              </a:duotone>
              <a:lum bright="-10000" contrast="40000"/>
            </a:blip>
            <a:stretch>
              <a:fillRect/>
            </a:stretch>
          </a:blipFill>
          <a:ln w="3175">
            <a:solidFill>
              <a:schemeClr val="accent6">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rot="13058349">
            <a:off x="1221196" y="1041894"/>
            <a:ext cx="698743" cy="962227"/>
          </a:xfrm>
          <a:prstGeom prst="donut">
            <a:avLst>
              <a:gd name="adj" fmla="val 22860"/>
            </a:avLst>
          </a:prstGeom>
          <a:blipFill dpi="0" rotWithShape="1">
            <a:blip r:embed="rId10" cstate="print">
              <a:duotone>
                <a:prstClr val="black"/>
                <a:schemeClr val="accent6">
                  <a:tint val="45000"/>
                  <a:satMod val="400000"/>
                </a:schemeClr>
              </a:duotone>
              <a:lum bright="-10000" contrast="40000"/>
            </a:blip>
            <a:srcRect/>
            <a:stretch>
              <a:fillRect/>
            </a:stretch>
          </a:blipFill>
          <a:ln w="3175">
            <a:solidFill>
              <a:schemeClr val="accent6">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rot="8349474">
            <a:off x="7240659" y="1032620"/>
            <a:ext cx="698743" cy="962227"/>
          </a:xfrm>
          <a:prstGeom prst="donut">
            <a:avLst>
              <a:gd name="adj" fmla="val 22860"/>
            </a:avLst>
          </a:prstGeom>
          <a:blipFill>
            <a:blip r:embed="rId10" cstate="print">
              <a:duotone>
                <a:prstClr val="black"/>
                <a:schemeClr val="accent6">
                  <a:tint val="45000"/>
                  <a:satMod val="400000"/>
                </a:schemeClr>
              </a:duotone>
              <a:lum bright="-10000" contrast="40000"/>
            </a:blip>
            <a:stretch>
              <a:fillRect/>
            </a:stretch>
          </a:blipFill>
          <a:ln w="3175">
            <a:solidFill>
              <a:schemeClr val="accent6">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rot="13058349">
            <a:off x="7221988" y="4970983"/>
            <a:ext cx="698743" cy="962227"/>
          </a:xfrm>
          <a:prstGeom prst="donut">
            <a:avLst>
              <a:gd name="adj" fmla="val 22860"/>
            </a:avLst>
          </a:prstGeom>
          <a:blipFill>
            <a:blip r:embed="rId10" cstate="print">
              <a:duotone>
                <a:prstClr val="black"/>
                <a:schemeClr val="accent6">
                  <a:tint val="45000"/>
                  <a:satMod val="400000"/>
                </a:schemeClr>
              </a:duotone>
              <a:lum bright="-10000" contrast="40000"/>
            </a:blip>
            <a:stretch>
              <a:fillRect/>
            </a:stretch>
          </a:blipFill>
          <a:ln w="3175">
            <a:solidFill>
              <a:schemeClr val="accent6">
                <a:lumMod val="50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rot="8611609">
            <a:off x="1341681" y="4826283"/>
            <a:ext cx="698743" cy="962227"/>
          </a:xfrm>
          <a:prstGeom prst="donut">
            <a:avLst>
              <a:gd name="adj" fmla="val 22860"/>
            </a:avLst>
          </a:prstGeom>
          <a:blipFill dpi="0" rotWithShape="1">
            <a:blip r:embed="rId10" cstate="print">
              <a:duotone>
                <a:prstClr val="black"/>
                <a:schemeClr val="accent6">
                  <a:tint val="45000"/>
                  <a:satMod val="400000"/>
                </a:schemeClr>
              </a:duotone>
              <a:lum bright="-10000" contrast="40000"/>
            </a:blip>
            <a:srcRect/>
            <a:stretch>
              <a:fillRect/>
            </a:stretch>
          </a:blipFill>
          <a:ln w="3175">
            <a:solidFill>
              <a:schemeClr val="accent6">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rot="13058349">
            <a:off x="1548791" y="1328108"/>
            <a:ext cx="663081" cy="853149"/>
          </a:xfrm>
          <a:prstGeom prst="donut">
            <a:avLst>
              <a:gd name="adj" fmla="val 22860"/>
            </a:avLst>
          </a:prstGeom>
          <a:blipFill dpi="0" rotWithShape="1">
            <a:blip r:embed="rId11" cstate="print">
              <a:duotone>
                <a:prstClr val="black"/>
                <a:schemeClr val="accent6">
                  <a:tint val="45000"/>
                  <a:satMod val="400000"/>
                </a:schemeClr>
              </a:duotone>
              <a:lum bright="-10000" contrast="40000"/>
            </a:blip>
            <a:srcRect/>
            <a:stretch>
              <a:fillRect/>
            </a:stretch>
          </a:blipFill>
          <a:ln w="3175">
            <a:solidFill>
              <a:schemeClr val="accent6">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rot="13058349">
            <a:off x="7049516" y="4900008"/>
            <a:ext cx="663081" cy="853149"/>
          </a:xfrm>
          <a:prstGeom prst="donut">
            <a:avLst>
              <a:gd name="adj" fmla="val 22860"/>
            </a:avLst>
          </a:prstGeom>
          <a:blipFill>
            <a:blip r:embed="rId11" cstate="print">
              <a:duotone>
                <a:prstClr val="black"/>
                <a:schemeClr val="accent6">
                  <a:tint val="45000"/>
                  <a:satMod val="400000"/>
                </a:schemeClr>
              </a:duotone>
              <a:lum bright="-10000" contrast="40000"/>
            </a:blip>
            <a:stretch>
              <a:fillRect/>
            </a:stretch>
          </a:blipFill>
          <a:ln w="3175">
            <a:solidFill>
              <a:schemeClr val="accent6">
                <a:lumMod val="50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nillo"/>
          <p:cNvSpPr/>
          <p:nvPr/>
        </p:nvSpPr>
        <p:spPr>
          <a:xfrm rot="8728262">
            <a:off x="1612116" y="4684787"/>
            <a:ext cx="663081" cy="853149"/>
          </a:xfrm>
          <a:prstGeom prst="donut">
            <a:avLst>
              <a:gd name="adj" fmla="val 22860"/>
            </a:avLst>
          </a:prstGeom>
          <a:blipFill dpi="0" rotWithShape="1">
            <a:blip r:embed="rId11" cstate="print">
              <a:duotone>
                <a:prstClr val="black"/>
                <a:schemeClr val="accent6">
                  <a:tint val="45000"/>
                  <a:satMod val="400000"/>
                </a:schemeClr>
              </a:duotone>
              <a:lum bright="-10000" contrast="40000"/>
            </a:blip>
            <a:srcRect/>
            <a:stretch>
              <a:fillRect/>
            </a:stretch>
          </a:blipFill>
          <a:ln w="3175">
            <a:solidFill>
              <a:schemeClr val="accent6">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nillo"/>
          <p:cNvSpPr/>
          <p:nvPr/>
        </p:nvSpPr>
        <p:spPr>
          <a:xfrm rot="8447054">
            <a:off x="7053042" y="1327960"/>
            <a:ext cx="663081" cy="853149"/>
          </a:xfrm>
          <a:prstGeom prst="donut">
            <a:avLst>
              <a:gd name="adj" fmla="val 22860"/>
            </a:avLst>
          </a:prstGeom>
          <a:blipFill>
            <a:blip r:embed="rId11" cstate="print">
              <a:duotone>
                <a:prstClr val="black"/>
                <a:schemeClr val="accent6">
                  <a:tint val="45000"/>
                  <a:satMod val="400000"/>
                </a:schemeClr>
              </a:duotone>
              <a:lum bright="-10000" contrast="40000"/>
            </a:blip>
            <a:stretch>
              <a:fillRect/>
            </a:stretch>
          </a:blipFill>
          <a:ln w="3175">
            <a:solidFill>
              <a:schemeClr val="accent6">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nillo"/>
          <p:cNvSpPr/>
          <p:nvPr/>
        </p:nvSpPr>
        <p:spPr>
          <a:xfrm rot="13058349">
            <a:off x="1795987" y="1575651"/>
            <a:ext cx="557346" cy="727259"/>
          </a:xfrm>
          <a:prstGeom prst="donut">
            <a:avLst>
              <a:gd name="adj" fmla="val 22860"/>
            </a:avLst>
          </a:prstGeom>
          <a:blipFill dpi="0" rotWithShape="1">
            <a:blip r:embed="rId12" cstate="print">
              <a:duotone>
                <a:prstClr val="black"/>
                <a:schemeClr val="accent6">
                  <a:tint val="45000"/>
                  <a:satMod val="400000"/>
                </a:schemeClr>
              </a:duotone>
              <a:lum bright="-10000" contrast="40000"/>
            </a:blip>
            <a:srcRect/>
            <a:stretch>
              <a:fillRect/>
            </a:stretch>
          </a:blipFill>
          <a:ln w="3175">
            <a:solidFill>
              <a:schemeClr val="accent6">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nillo"/>
          <p:cNvSpPr/>
          <p:nvPr/>
        </p:nvSpPr>
        <p:spPr>
          <a:xfrm rot="13058349">
            <a:off x="6867925" y="4808893"/>
            <a:ext cx="560310" cy="740675"/>
          </a:xfrm>
          <a:prstGeom prst="donut">
            <a:avLst>
              <a:gd name="adj" fmla="val 29458"/>
            </a:avLst>
          </a:prstGeom>
          <a:blipFill>
            <a:blip r:embed="rId13" cstate="print">
              <a:duotone>
                <a:prstClr val="black"/>
                <a:schemeClr val="accent6">
                  <a:tint val="45000"/>
                  <a:satMod val="400000"/>
                </a:schemeClr>
              </a:duotone>
              <a:lum bright="-10000" contrast="40000"/>
            </a:blip>
            <a:stretch>
              <a:fillRect/>
            </a:stretch>
          </a:blipFill>
          <a:ln w="3175">
            <a:solidFill>
              <a:schemeClr val="accent6">
                <a:lumMod val="50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Anillo"/>
          <p:cNvSpPr/>
          <p:nvPr/>
        </p:nvSpPr>
        <p:spPr>
          <a:xfrm rot="8821388">
            <a:off x="1940053" y="4580484"/>
            <a:ext cx="505573" cy="716004"/>
          </a:xfrm>
          <a:prstGeom prst="donut">
            <a:avLst>
              <a:gd name="adj" fmla="val 29458"/>
            </a:avLst>
          </a:prstGeom>
          <a:blipFill dpi="0" rotWithShape="1">
            <a:blip r:embed="rId13" cstate="print">
              <a:duotone>
                <a:prstClr val="black"/>
                <a:schemeClr val="accent6">
                  <a:tint val="45000"/>
                  <a:satMod val="400000"/>
                </a:schemeClr>
              </a:duotone>
              <a:lum bright="-10000" contrast="40000"/>
            </a:blip>
            <a:srcRect/>
            <a:stretch>
              <a:fillRect/>
            </a:stretch>
          </a:blipFill>
          <a:ln w="3175">
            <a:solidFill>
              <a:schemeClr val="accent6">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Anillo"/>
          <p:cNvSpPr/>
          <p:nvPr/>
        </p:nvSpPr>
        <p:spPr>
          <a:xfrm rot="8662695">
            <a:off x="6870385" y="1633291"/>
            <a:ext cx="569316" cy="716004"/>
          </a:xfrm>
          <a:prstGeom prst="donut">
            <a:avLst>
              <a:gd name="adj" fmla="val 29458"/>
            </a:avLst>
          </a:prstGeom>
          <a:blipFill>
            <a:blip r:embed="rId14" cstate="print">
              <a:duotone>
                <a:prstClr val="black"/>
                <a:schemeClr val="accent6">
                  <a:tint val="45000"/>
                  <a:satMod val="400000"/>
                </a:schemeClr>
              </a:duotone>
              <a:lum bright="-10000" contrast="40000"/>
            </a:blip>
            <a:stretch>
              <a:fillRect/>
            </a:stretch>
          </a:blipFill>
          <a:ln w="3175">
            <a:solidFill>
              <a:schemeClr val="accent6">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Anillo"/>
          <p:cNvSpPr/>
          <p:nvPr/>
        </p:nvSpPr>
        <p:spPr>
          <a:xfrm rot="13058349">
            <a:off x="6688437" y="4659231"/>
            <a:ext cx="505573" cy="645275"/>
          </a:xfrm>
          <a:prstGeom prst="donut">
            <a:avLst>
              <a:gd name="adj" fmla="val 29458"/>
            </a:avLst>
          </a:prstGeom>
          <a:blipFill>
            <a:blip r:embed="rId15" cstate="print">
              <a:duotone>
                <a:prstClr val="black"/>
                <a:schemeClr val="accent6">
                  <a:tint val="45000"/>
                  <a:satMod val="400000"/>
                </a:schemeClr>
              </a:duotone>
              <a:lum bright="-10000" contrast="40000"/>
            </a:blip>
            <a:stretch>
              <a:fillRect/>
            </a:stretch>
          </a:blipFill>
          <a:ln w="3175">
            <a:solidFill>
              <a:schemeClr val="accent6">
                <a:lumMod val="50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Anillo"/>
          <p:cNvSpPr/>
          <p:nvPr/>
        </p:nvSpPr>
        <p:spPr>
          <a:xfrm rot="13058349">
            <a:off x="2001775" y="1801712"/>
            <a:ext cx="505573" cy="645275"/>
          </a:xfrm>
          <a:prstGeom prst="donut">
            <a:avLst>
              <a:gd name="adj" fmla="val 29458"/>
            </a:avLst>
          </a:prstGeom>
          <a:blipFill dpi="0" rotWithShape="1">
            <a:blip r:embed="rId15" cstate="print">
              <a:duotone>
                <a:prstClr val="black"/>
                <a:schemeClr val="accent6">
                  <a:tint val="45000"/>
                  <a:satMod val="400000"/>
                </a:schemeClr>
              </a:duotone>
              <a:lum bright="-10000" contrast="40000"/>
            </a:blip>
            <a:srcRect/>
            <a:stretch>
              <a:fillRect/>
            </a:stretch>
          </a:blipFill>
          <a:ln w="3175">
            <a:solidFill>
              <a:schemeClr val="accent6">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Anillo"/>
          <p:cNvSpPr/>
          <p:nvPr/>
        </p:nvSpPr>
        <p:spPr>
          <a:xfrm rot="8691117">
            <a:off x="6711913" y="1801187"/>
            <a:ext cx="505573" cy="645275"/>
          </a:xfrm>
          <a:prstGeom prst="donut">
            <a:avLst>
              <a:gd name="adj" fmla="val 29458"/>
            </a:avLst>
          </a:prstGeom>
          <a:blipFill>
            <a:blip r:embed="rId15" cstate="print">
              <a:duotone>
                <a:prstClr val="black"/>
                <a:schemeClr val="accent6">
                  <a:tint val="45000"/>
                  <a:satMod val="400000"/>
                </a:schemeClr>
              </a:duotone>
              <a:lum bright="-10000" contrast="40000"/>
            </a:blip>
            <a:stretch>
              <a:fillRect/>
            </a:stretch>
          </a:blipFill>
          <a:ln w="3175">
            <a:solidFill>
              <a:schemeClr val="accent6">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Anillo"/>
          <p:cNvSpPr/>
          <p:nvPr/>
        </p:nvSpPr>
        <p:spPr>
          <a:xfrm rot="8992294">
            <a:off x="2128026" y="4440992"/>
            <a:ext cx="505573" cy="645275"/>
          </a:xfrm>
          <a:prstGeom prst="donut">
            <a:avLst>
              <a:gd name="adj" fmla="val 29458"/>
            </a:avLst>
          </a:prstGeom>
          <a:blipFill dpi="0" rotWithShape="1">
            <a:blip r:embed="rId15" cstate="print">
              <a:duotone>
                <a:prstClr val="black"/>
                <a:schemeClr val="accent6">
                  <a:tint val="45000"/>
                  <a:satMod val="400000"/>
                </a:schemeClr>
              </a:duotone>
              <a:lum bright="-10000" contrast="40000"/>
            </a:blip>
            <a:srcRect/>
            <a:stretch>
              <a:fillRect/>
            </a:stretch>
          </a:blipFill>
          <a:ln w="3175">
            <a:solidFill>
              <a:schemeClr val="accent6">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Anillo"/>
          <p:cNvSpPr/>
          <p:nvPr/>
        </p:nvSpPr>
        <p:spPr>
          <a:xfrm rot="13058349">
            <a:off x="6502369" y="4516356"/>
            <a:ext cx="505573" cy="645275"/>
          </a:xfrm>
          <a:prstGeom prst="donut">
            <a:avLst>
              <a:gd name="adj" fmla="val 29458"/>
            </a:avLst>
          </a:prstGeom>
          <a:blipFill>
            <a:blip r:embed="rId15" cstate="print">
              <a:duotone>
                <a:prstClr val="black"/>
                <a:schemeClr val="accent6">
                  <a:tint val="45000"/>
                  <a:satMod val="400000"/>
                </a:schemeClr>
              </a:duotone>
              <a:lum bright="-10000" contrast="40000"/>
            </a:blip>
            <a:stretch>
              <a:fillRect/>
            </a:stretch>
          </a:blipFill>
          <a:ln w="3175">
            <a:solidFill>
              <a:schemeClr val="accent6">
                <a:lumMod val="50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Anillo"/>
          <p:cNvSpPr/>
          <p:nvPr/>
        </p:nvSpPr>
        <p:spPr>
          <a:xfrm rot="13058349">
            <a:off x="2216088" y="1944587"/>
            <a:ext cx="505573" cy="645275"/>
          </a:xfrm>
          <a:prstGeom prst="donut">
            <a:avLst>
              <a:gd name="adj" fmla="val 29458"/>
            </a:avLst>
          </a:prstGeom>
          <a:blipFill dpi="0" rotWithShape="1">
            <a:blip r:embed="rId15" cstate="print">
              <a:duotone>
                <a:prstClr val="black"/>
                <a:schemeClr val="accent6">
                  <a:tint val="45000"/>
                  <a:satMod val="400000"/>
                </a:schemeClr>
              </a:duotone>
              <a:lum bright="-10000" contrast="40000"/>
            </a:blip>
            <a:srcRect/>
            <a:stretch>
              <a:fillRect/>
            </a:stretch>
          </a:blipFill>
          <a:ln w="3175">
            <a:solidFill>
              <a:schemeClr val="accent6">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0" name="39 Anillo"/>
          <p:cNvSpPr/>
          <p:nvPr/>
        </p:nvSpPr>
        <p:spPr>
          <a:xfrm rot="8350573">
            <a:off x="2335750" y="4297666"/>
            <a:ext cx="454373" cy="539892"/>
          </a:xfrm>
          <a:prstGeom prst="donut">
            <a:avLst>
              <a:gd name="adj" fmla="val 29458"/>
            </a:avLst>
          </a:prstGeom>
          <a:blipFill dpi="0" rotWithShape="1">
            <a:blip r:embed="rId16" cstate="print">
              <a:duotone>
                <a:prstClr val="black"/>
                <a:schemeClr val="accent6">
                  <a:tint val="45000"/>
                  <a:satMod val="400000"/>
                </a:schemeClr>
              </a:duotone>
              <a:lum bright="-10000" contrast="40000"/>
            </a:blip>
            <a:srcRect/>
            <a:stretch>
              <a:fillRect/>
            </a:stretch>
          </a:blipFill>
          <a:ln w="3175">
            <a:solidFill>
              <a:schemeClr val="accent6">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1" name="40 Anillo"/>
          <p:cNvSpPr/>
          <p:nvPr/>
        </p:nvSpPr>
        <p:spPr>
          <a:xfrm rot="8350573">
            <a:off x="6550592" y="2011651"/>
            <a:ext cx="454373" cy="539892"/>
          </a:xfrm>
          <a:prstGeom prst="donut">
            <a:avLst>
              <a:gd name="adj" fmla="val 29458"/>
            </a:avLst>
          </a:prstGeom>
          <a:blipFill>
            <a:blip r:embed="rId16" cstate="print">
              <a:duotone>
                <a:prstClr val="black"/>
                <a:schemeClr val="accent6">
                  <a:tint val="45000"/>
                  <a:satMod val="400000"/>
                </a:schemeClr>
              </a:duotone>
              <a:lum bright="-10000" contrast="40000"/>
            </a:blip>
            <a:stretch>
              <a:fillRect/>
            </a:stretch>
          </a:blipFill>
          <a:ln w="3175">
            <a:solidFill>
              <a:schemeClr val="accent6">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2" name="41 Anillo"/>
          <p:cNvSpPr/>
          <p:nvPr/>
        </p:nvSpPr>
        <p:spPr>
          <a:xfrm rot="8350573">
            <a:off x="2550064" y="4083353"/>
            <a:ext cx="454373" cy="539892"/>
          </a:xfrm>
          <a:prstGeom prst="donut">
            <a:avLst>
              <a:gd name="adj" fmla="val 29458"/>
            </a:avLst>
          </a:prstGeom>
          <a:blipFill dpi="0" rotWithShape="1">
            <a:blip r:embed="rId16" cstate="print">
              <a:duotone>
                <a:prstClr val="black"/>
                <a:schemeClr val="accent6">
                  <a:tint val="45000"/>
                  <a:satMod val="400000"/>
                </a:schemeClr>
              </a:duotone>
              <a:lum bright="-10000" contrast="40000"/>
            </a:blip>
            <a:srcRect/>
            <a:stretch>
              <a:fillRect/>
            </a:stretch>
          </a:blipFill>
          <a:ln w="3175">
            <a:solidFill>
              <a:schemeClr val="accent6">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3" name="42 Anillo"/>
          <p:cNvSpPr/>
          <p:nvPr/>
        </p:nvSpPr>
        <p:spPr>
          <a:xfrm rot="8350573">
            <a:off x="6336278" y="2154527"/>
            <a:ext cx="454373" cy="539892"/>
          </a:xfrm>
          <a:prstGeom prst="donut">
            <a:avLst>
              <a:gd name="adj" fmla="val 29458"/>
            </a:avLst>
          </a:prstGeom>
          <a:blipFill>
            <a:blip r:embed="rId16" cstate="print">
              <a:duotone>
                <a:prstClr val="black"/>
                <a:schemeClr val="accent6">
                  <a:tint val="45000"/>
                  <a:satMod val="400000"/>
                </a:schemeClr>
              </a:duotone>
              <a:lum bright="-10000" contrast="40000"/>
            </a:blip>
            <a:stretch>
              <a:fillRect/>
            </a:stretch>
          </a:blipFill>
          <a:ln w="3175">
            <a:solidFill>
              <a:schemeClr val="accent6">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4" name="43 Anillo"/>
          <p:cNvSpPr/>
          <p:nvPr/>
        </p:nvSpPr>
        <p:spPr>
          <a:xfrm rot="13490085">
            <a:off x="2410235" y="2153344"/>
            <a:ext cx="454373" cy="539892"/>
          </a:xfrm>
          <a:prstGeom prst="donut">
            <a:avLst>
              <a:gd name="adj" fmla="val 29458"/>
            </a:avLst>
          </a:prstGeom>
          <a:blipFill dpi="0" rotWithShape="1">
            <a:blip r:embed="rId16" cstate="print">
              <a:duotone>
                <a:prstClr val="black"/>
                <a:schemeClr val="accent6">
                  <a:tint val="45000"/>
                  <a:satMod val="400000"/>
                </a:schemeClr>
              </a:duotone>
              <a:lum bright="-10000" contrast="40000"/>
            </a:blip>
            <a:srcRect/>
            <a:stretch>
              <a:fillRect/>
            </a:stretch>
          </a:blipFill>
          <a:ln w="3175">
            <a:solidFill>
              <a:schemeClr val="accent6">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5" name="44 Anillo"/>
          <p:cNvSpPr/>
          <p:nvPr/>
        </p:nvSpPr>
        <p:spPr>
          <a:xfrm rot="12616887">
            <a:off x="6320663" y="4435294"/>
            <a:ext cx="454373" cy="541737"/>
          </a:xfrm>
          <a:prstGeom prst="donut">
            <a:avLst>
              <a:gd name="adj" fmla="val 29458"/>
            </a:avLst>
          </a:prstGeom>
          <a:blipFill>
            <a:blip r:embed="rId16" cstate="print">
              <a:duotone>
                <a:prstClr val="black"/>
                <a:schemeClr val="accent6">
                  <a:tint val="45000"/>
                  <a:satMod val="400000"/>
                </a:schemeClr>
              </a:duotone>
              <a:lum bright="-10000" contrast="40000"/>
            </a:blip>
            <a:stretch>
              <a:fillRect/>
            </a:stretch>
          </a:blipFill>
          <a:ln w="3175">
            <a:solidFill>
              <a:schemeClr val="accent6">
                <a:lumMod val="50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6" name="45 CuadroTexto"/>
          <p:cNvSpPr txBox="1"/>
          <p:nvPr/>
        </p:nvSpPr>
        <p:spPr>
          <a:xfrm>
            <a:off x="1428728" y="3786190"/>
            <a:ext cx="3621504" cy="646331"/>
          </a:xfrm>
          <a:prstGeom prst="rect">
            <a:avLst/>
          </a:prstGeom>
          <a:noFill/>
        </p:spPr>
        <p:txBody>
          <a:bodyPr wrap="none" rtlCol="0">
            <a:spAutoFit/>
          </a:bodyPr>
          <a:lstStyle/>
          <a:p>
            <a:pPr algn="ctr"/>
            <a:r>
              <a:rPr lang="es-PE" dirty="0" smtClean="0">
                <a:effectLst>
                  <a:outerShdw blurRad="38100" dist="38100" dir="2700000" algn="tl">
                    <a:srgbClr val="000000">
                      <a:alpha val="43137"/>
                    </a:srgbClr>
                  </a:outerShdw>
                </a:effectLst>
                <a:latin typeface="Lucida Calligraphy" pitchFamily="66" charset="0"/>
              </a:rPr>
              <a:t>Ojo por ojo y todo el mundo </a:t>
            </a:r>
          </a:p>
          <a:p>
            <a:pPr algn="ctr"/>
            <a:r>
              <a:rPr lang="es-PE" dirty="0" smtClean="0">
                <a:effectLst>
                  <a:outerShdw blurRad="38100" dist="38100" dir="2700000" algn="tl">
                    <a:srgbClr val="000000">
                      <a:alpha val="43137"/>
                    </a:srgbClr>
                  </a:outerShdw>
                </a:effectLst>
                <a:latin typeface="Lucida Calligraphy" pitchFamily="66" charset="0"/>
              </a:rPr>
              <a:t>acabará ciego</a:t>
            </a:r>
            <a:endParaRPr lang="es-PE" dirty="0">
              <a:effectLst>
                <a:outerShdw blurRad="38100" dist="38100" dir="2700000" algn="tl">
                  <a:srgbClr val="000000">
                    <a:alpha val="43137"/>
                  </a:srgbClr>
                </a:outerShdw>
              </a:effectLst>
              <a:latin typeface="Lucida Calligraphy" pitchFamily="66" charset="0"/>
            </a:endParaRPr>
          </a:p>
        </p:txBody>
      </p:sp>
      <p:sp>
        <p:nvSpPr>
          <p:cNvPr id="47" name="46 Rectángulo"/>
          <p:cNvSpPr/>
          <p:nvPr/>
        </p:nvSpPr>
        <p:spPr>
          <a:xfrm>
            <a:off x="-214346" y="0"/>
            <a:ext cx="9644130" cy="6858000"/>
          </a:xfrm>
          <a:prstGeom prst="rect">
            <a:avLst/>
          </a:prstGeom>
          <a:gradFill flip="none" rotWithShape="1">
            <a:gsLst>
              <a:gs pos="100000">
                <a:schemeClr val="tx2">
                  <a:lumMod val="10000"/>
                </a:schemeClr>
              </a:gs>
              <a:gs pos="50000">
                <a:schemeClr val="tx1">
                  <a:lumMod val="65000"/>
                  <a:shade val="67500"/>
                  <a:satMod val="115000"/>
                </a:schemeClr>
              </a:gs>
              <a:gs pos="100000">
                <a:schemeClr val="tx1">
                  <a:lumMod val="6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7"/>
                                        </p:tgtEl>
                                        <p:attrNameLst>
                                          <p:attrName>style.opacity</p:attrName>
                                        </p:attrNameLst>
                                      </p:cBhvr>
                                      <p:to>
                                        <p:strVal val="0"/>
                                      </p:to>
                                    </p:set>
                                    <p:animEffect filter="image" prLst="opacity: 0">
                                      <p:cBhvr rctx="IE">
                                        <p:cTn id="7" dur="indefinite"/>
                                        <p:tgtEl>
                                          <p:spTgt spid="47"/>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nodeType="with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3000" fill="hold"/>
                                        <p:tgtEl>
                                          <p:spTgt spid="10"/>
                                        </p:tgtEl>
                                        <p:attrNameLst>
                                          <p:attrName>ppt_x</p:attrName>
                                        </p:attrNameLst>
                                      </p:cBhvr>
                                      <p:tavLst>
                                        <p:tav tm="0">
                                          <p:val>
                                            <p:strVal val="1+#ppt_w/2"/>
                                          </p:val>
                                        </p:tav>
                                        <p:tav tm="100000">
                                          <p:val>
                                            <p:strVal val="#ppt_x"/>
                                          </p:val>
                                        </p:tav>
                                      </p:tavLst>
                                    </p:anim>
                                    <p:anim calcmode="lin" valueType="num">
                                      <p:cBhvr additive="base">
                                        <p:cTn id="15" dur="3000" fill="hold"/>
                                        <p:tgtEl>
                                          <p:spTgt spid="10"/>
                                        </p:tgtEl>
                                        <p:attrNameLst>
                                          <p:attrName>ppt_y</p:attrName>
                                        </p:attrNameLst>
                                      </p:cBhvr>
                                      <p:tavLst>
                                        <p:tav tm="0">
                                          <p:val>
                                            <p:strVal val="1+#ppt_h/2"/>
                                          </p:val>
                                        </p:tav>
                                        <p:tav tm="100000">
                                          <p:val>
                                            <p:strVal val="#ppt_y"/>
                                          </p:val>
                                        </p:tav>
                                      </p:tavLst>
                                    </p:anim>
                                  </p:childTnLst>
                                </p:cTn>
                              </p:par>
                              <p:par>
                                <p:cTn id="16" presetID="2" presetClass="entr" presetSubtype="6" fill="hold" nodeType="with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additive="base">
                                        <p:cTn id="18" dur="3000" fill="hold"/>
                                        <p:tgtEl>
                                          <p:spTgt spid="15"/>
                                        </p:tgtEl>
                                        <p:attrNameLst>
                                          <p:attrName>ppt_x</p:attrName>
                                        </p:attrNameLst>
                                      </p:cBhvr>
                                      <p:tavLst>
                                        <p:tav tm="0">
                                          <p:val>
                                            <p:strVal val="1+#ppt_w/2"/>
                                          </p:val>
                                        </p:tav>
                                        <p:tav tm="100000">
                                          <p:val>
                                            <p:strVal val="#ppt_x"/>
                                          </p:val>
                                        </p:tav>
                                      </p:tavLst>
                                    </p:anim>
                                    <p:anim calcmode="lin" valueType="num">
                                      <p:cBhvr additive="base">
                                        <p:cTn id="19" dur="3000" fill="hold"/>
                                        <p:tgtEl>
                                          <p:spTgt spid="15"/>
                                        </p:tgtEl>
                                        <p:attrNameLst>
                                          <p:attrName>ppt_y</p:attrName>
                                        </p:attrNameLst>
                                      </p:cBhvr>
                                      <p:tavLst>
                                        <p:tav tm="0">
                                          <p:val>
                                            <p:strVal val="1+#ppt_h/2"/>
                                          </p:val>
                                        </p:tav>
                                        <p:tav tm="100000">
                                          <p:val>
                                            <p:strVal val="#ppt_y"/>
                                          </p:val>
                                        </p:tav>
                                      </p:tavLst>
                                    </p:anim>
                                  </p:childTnLst>
                                </p:cTn>
                              </p:par>
                              <p:par>
                                <p:cTn id="20" presetID="2" presetClass="entr" presetSubtype="6" fill="hold" nodeType="withEffect">
                                  <p:stCondLst>
                                    <p:cond delay="0"/>
                                  </p:stCondLst>
                                  <p:childTnLst>
                                    <p:set>
                                      <p:cBhvr>
                                        <p:cTn id="21" dur="1" fill="hold">
                                          <p:stCondLst>
                                            <p:cond delay="0"/>
                                          </p:stCondLst>
                                        </p:cTn>
                                        <p:tgtEl>
                                          <p:spTgt spid="18"/>
                                        </p:tgtEl>
                                        <p:attrNameLst>
                                          <p:attrName>style.visibility</p:attrName>
                                        </p:attrNameLst>
                                      </p:cBhvr>
                                      <p:to>
                                        <p:strVal val="visible"/>
                                      </p:to>
                                    </p:set>
                                    <p:anim calcmode="lin" valueType="num">
                                      <p:cBhvr additive="base">
                                        <p:cTn id="22" dur="3000" fill="hold"/>
                                        <p:tgtEl>
                                          <p:spTgt spid="18"/>
                                        </p:tgtEl>
                                        <p:attrNameLst>
                                          <p:attrName>ppt_x</p:attrName>
                                        </p:attrNameLst>
                                      </p:cBhvr>
                                      <p:tavLst>
                                        <p:tav tm="0">
                                          <p:val>
                                            <p:strVal val="1+#ppt_w/2"/>
                                          </p:val>
                                        </p:tav>
                                        <p:tav tm="100000">
                                          <p:val>
                                            <p:strVal val="#ppt_x"/>
                                          </p:val>
                                        </p:tav>
                                      </p:tavLst>
                                    </p:anim>
                                    <p:anim calcmode="lin" valueType="num">
                                      <p:cBhvr additive="base">
                                        <p:cTn id="23" dur="3000" fill="hold"/>
                                        <p:tgtEl>
                                          <p:spTgt spid="18"/>
                                        </p:tgtEl>
                                        <p:attrNameLst>
                                          <p:attrName>ppt_y</p:attrName>
                                        </p:attrNameLst>
                                      </p:cBhvr>
                                      <p:tavLst>
                                        <p:tav tm="0">
                                          <p:val>
                                            <p:strVal val="1+#ppt_h/2"/>
                                          </p:val>
                                        </p:tav>
                                        <p:tav tm="100000">
                                          <p:val>
                                            <p:strVal val="#ppt_y"/>
                                          </p:val>
                                        </p:tav>
                                      </p:tavLst>
                                    </p:anim>
                                  </p:childTnLst>
                                </p:cTn>
                              </p:par>
                              <p:par>
                                <p:cTn id="24" presetID="2" presetClass="entr" presetSubtype="6" fill="hold" nodeType="withEffect">
                                  <p:stCondLst>
                                    <p:cond delay="0"/>
                                  </p:stCondLst>
                                  <p:childTnLst>
                                    <p:set>
                                      <p:cBhvr>
                                        <p:cTn id="25" dur="1" fill="hold">
                                          <p:stCondLst>
                                            <p:cond delay="0"/>
                                          </p:stCondLst>
                                        </p:cTn>
                                        <p:tgtEl>
                                          <p:spTgt spid="22"/>
                                        </p:tgtEl>
                                        <p:attrNameLst>
                                          <p:attrName>style.visibility</p:attrName>
                                        </p:attrNameLst>
                                      </p:cBhvr>
                                      <p:to>
                                        <p:strVal val="visible"/>
                                      </p:to>
                                    </p:set>
                                    <p:anim calcmode="lin" valueType="num">
                                      <p:cBhvr additive="base">
                                        <p:cTn id="26" dur="3000" fill="hold"/>
                                        <p:tgtEl>
                                          <p:spTgt spid="22"/>
                                        </p:tgtEl>
                                        <p:attrNameLst>
                                          <p:attrName>ppt_x</p:attrName>
                                        </p:attrNameLst>
                                      </p:cBhvr>
                                      <p:tavLst>
                                        <p:tav tm="0">
                                          <p:val>
                                            <p:strVal val="1+#ppt_w/2"/>
                                          </p:val>
                                        </p:tav>
                                        <p:tav tm="100000">
                                          <p:val>
                                            <p:strVal val="#ppt_x"/>
                                          </p:val>
                                        </p:tav>
                                      </p:tavLst>
                                    </p:anim>
                                    <p:anim calcmode="lin" valueType="num">
                                      <p:cBhvr additive="base">
                                        <p:cTn id="27" dur="3000" fill="hold"/>
                                        <p:tgtEl>
                                          <p:spTgt spid="22"/>
                                        </p:tgtEl>
                                        <p:attrNameLst>
                                          <p:attrName>ppt_y</p:attrName>
                                        </p:attrNameLst>
                                      </p:cBhvr>
                                      <p:tavLst>
                                        <p:tav tm="0">
                                          <p:val>
                                            <p:strVal val="1+#ppt_h/2"/>
                                          </p:val>
                                        </p:tav>
                                        <p:tav tm="100000">
                                          <p:val>
                                            <p:strVal val="#ppt_y"/>
                                          </p:val>
                                        </p:tav>
                                      </p:tavLst>
                                    </p:anim>
                                  </p:childTnLst>
                                </p:cTn>
                              </p:par>
                              <p:par>
                                <p:cTn id="28" presetID="2" presetClass="entr" presetSubtype="6" fill="hold" nodeType="withEffect">
                                  <p:stCondLst>
                                    <p:cond delay="0"/>
                                  </p:stCondLst>
                                  <p:childTnLst>
                                    <p:set>
                                      <p:cBhvr>
                                        <p:cTn id="29" dur="1" fill="hold">
                                          <p:stCondLst>
                                            <p:cond delay="0"/>
                                          </p:stCondLst>
                                        </p:cTn>
                                        <p:tgtEl>
                                          <p:spTgt spid="26"/>
                                        </p:tgtEl>
                                        <p:attrNameLst>
                                          <p:attrName>style.visibility</p:attrName>
                                        </p:attrNameLst>
                                      </p:cBhvr>
                                      <p:to>
                                        <p:strVal val="visible"/>
                                      </p:to>
                                    </p:set>
                                    <p:anim calcmode="lin" valueType="num">
                                      <p:cBhvr additive="base">
                                        <p:cTn id="30" dur="3000" fill="hold"/>
                                        <p:tgtEl>
                                          <p:spTgt spid="26"/>
                                        </p:tgtEl>
                                        <p:attrNameLst>
                                          <p:attrName>ppt_x</p:attrName>
                                        </p:attrNameLst>
                                      </p:cBhvr>
                                      <p:tavLst>
                                        <p:tav tm="0">
                                          <p:val>
                                            <p:strVal val="1+#ppt_w/2"/>
                                          </p:val>
                                        </p:tav>
                                        <p:tav tm="100000">
                                          <p:val>
                                            <p:strVal val="#ppt_x"/>
                                          </p:val>
                                        </p:tav>
                                      </p:tavLst>
                                    </p:anim>
                                    <p:anim calcmode="lin" valueType="num">
                                      <p:cBhvr additive="base">
                                        <p:cTn id="31" dur="3000" fill="hold"/>
                                        <p:tgtEl>
                                          <p:spTgt spid="26"/>
                                        </p:tgtEl>
                                        <p:attrNameLst>
                                          <p:attrName>ppt_y</p:attrName>
                                        </p:attrNameLst>
                                      </p:cBhvr>
                                      <p:tavLst>
                                        <p:tav tm="0">
                                          <p:val>
                                            <p:strVal val="1+#ppt_h/2"/>
                                          </p:val>
                                        </p:tav>
                                        <p:tav tm="100000">
                                          <p:val>
                                            <p:strVal val="#ppt_y"/>
                                          </p:val>
                                        </p:tav>
                                      </p:tavLst>
                                    </p:anim>
                                  </p:childTnLst>
                                </p:cTn>
                              </p:par>
                              <p:par>
                                <p:cTn id="32" presetID="2" presetClass="entr" presetSubtype="6" fill="hold" nodeType="withEffect">
                                  <p:stCondLst>
                                    <p:cond delay="0"/>
                                  </p:stCondLst>
                                  <p:childTnLst>
                                    <p:set>
                                      <p:cBhvr>
                                        <p:cTn id="33" dur="1" fill="hold">
                                          <p:stCondLst>
                                            <p:cond delay="0"/>
                                          </p:stCondLst>
                                        </p:cTn>
                                        <p:tgtEl>
                                          <p:spTgt spid="30"/>
                                        </p:tgtEl>
                                        <p:attrNameLst>
                                          <p:attrName>style.visibility</p:attrName>
                                        </p:attrNameLst>
                                      </p:cBhvr>
                                      <p:to>
                                        <p:strVal val="visible"/>
                                      </p:to>
                                    </p:set>
                                    <p:anim calcmode="lin" valueType="num">
                                      <p:cBhvr additive="base">
                                        <p:cTn id="34" dur="3000" fill="hold"/>
                                        <p:tgtEl>
                                          <p:spTgt spid="30"/>
                                        </p:tgtEl>
                                        <p:attrNameLst>
                                          <p:attrName>ppt_x</p:attrName>
                                        </p:attrNameLst>
                                      </p:cBhvr>
                                      <p:tavLst>
                                        <p:tav tm="0">
                                          <p:val>
                                            <p:strVal val="1+#ppt_w/2"/>
                                          </p:val>
                                        </p:tav>
                                        <p:tav tm="100000">
                                          <p:val>
                                            <p:strVal val="#ppt_x"/>
                                          </p:val>
                                        </p:tav>
                                      </p:tavLst>
                                    </p:anim>
                                    <p:anim calcmode="lin" valueType="num">
                                      <p:cBhvr additive="base">
                                        <p:cTn id="35" dur="3000" fill="hold"/>
                                        <p:tgtEl>
                                          <p:spTgt spid="30"/>
                                        </p:tgtEl>
                                        <p:attrNameLst>
                                          <p:attrName>ppt_y</p:attrName>
                                        </p:attrNameLst>
                                      </p:cBhvr>
                                      <p:tavLst>
                                        <p:tav tm="0">
                                          <p:val>
                                            <p:strVal val="1+#ppt_h/2"/>
                                          </p:val>
                                        </p:tav>
                                        <p:tav tm="100000">
                                          <p:val>
                                            <p:strVal val="#ppt_y"/>
                                          </p:val>
                                        </p:tav>
                                      </p:tavLst>
                                    </p:anim>
                                  </p:childTnLst>
                                </p:cTn>
                              </p:par>
                              <p:par>
                                <p:cTn id="36" presetID="2" presetClass="entr" presetSubtype="6" fill="hold" nodeType="withEffect">
                                  <p:stCondLst>
                                    <p:cond delay="0"/>
                                  </p:stCondLst>
                                  <p:childTnLst>
                                    <p:set>
                                      <p:cBhvr>
                                        <p:cTn id="37" dur="1" fill="hold">
                                          <p:stCondLst>
                                            <p:cond delay="0"/>
                                          </p:stCondLst>
                                        </p:cTn>
                                        <p:tgtEl>
                                          <p:spTgt spid="35"/>
                                        </p:tgtEl>
                                        <p:attrNameLst>
                                          <p:attrName>style.visibility</p:attrName>
                                        </p:attrNameLst>
                                      </p:cBhvr>
                                      <p:to>
                                        <p:strVal val="visible"/>
                                      </p:to>
                                    </p:set>
                                    <p:anim calcmode="lin" valueType="num">
                                      <p:cBhvr additive="base">
                                        <p:cTn id="38" dur="3000" fill="hold"/>
                                        <p:tgtEl>
                                          <p:spTgt spid="35"/>
                                        </p:tgtEl>
                                        <p:attrNameLst>
                                          <p:attrName>ppt_x</p:attrName>
                                        </p:attrNameLst>
                                      </p:cBhvr>
                                      <p:tavLst>
                                        <p:tav tm="0">
                                          <p:val>
                                            <p:strVal val="1+#ppt_w/2"/>
                                          </p:val>
                                        </p:tav>
                                        <p:tav tm="100000">
                                          <p:val>
                                            <p:strVal val="#ppt_x"/>
                                          </p:val>
                                        </p:tav>
                                      </p:tavLst>
                                    </p:anim>
                                    <p:anim calcmode="lin" valueType="num">
                                      <p:cBhvr additive="base">
                                        <p:cTn id="39" dur="3000" fill="hold"/>
                                        <p:tgtEl>
                                          <p:spTgt spid="35"/>
                                        </p:tgtEl>
                                        <p:attrNameLst>
                                          <p:attrName>ppt_y</p:attrName>
                                        </p:attrNameLst>
                                      </p:cBhvr>
                                      <p:tavLst>
                                        <p:tav tm="0">
                                          <p:val>
                                            <p:strVal val="1+#ppt_h/2"/>
                                          </p:val>
                                        </p:tav>
                                        <p:tav tm="100000">
                                          <p:val>
                                            <p:strVal val="#ppt_y"/>
                                          </p:val>
                                        </p:tav>
                                      </p:tavLst>
                                    </p:anim>
                                  </p:childTnLst>
                                </p:cTn>
                              </p:par>
                              <p:par>
                                <p:cTn id="40" presetID="2" presetClass="entr" presetSubtype="6" fill="hold" nodeType="withEffect">
                                  <p:stCondLst>
                                    <p:cond delay="0"/>
                                  </p:stCondLst>
                                  <p:childTnLst>
                                    <p:set>
                                      <p:cBhvr>
                                        <p:cTn id="41" dur="1" fill="hold">
                                          <p:stCondLst>
                                            <p:cond delay="0"/>
                                          </p:stCondLst>
                                        </p:cTn>
                                        <p:tgtEl>
                                          <p:spTgt spid="39"/>
                                        </p:tgtEl>
                                        <p:attrNameLst>
                                          <p:attrName>style.visibility</p:attrName>
                                        </p:attrNameLst>
                                      </p:cBhvr>
                                      <p:to>
                                        <p:strVal val="visible"/>
                                      </p:to>
                                    </p:set>
                                    <p:anim calcmode="lin" valueType="num">
                                      <p:cBhvr additive="base">
                                        <p:cTn id="42" dur="3000" fill="hold"/>
                                        <p:tgtEl>
                                          <p:spTgt spid="39"/>
                                        </p:tgtEl>
                                        <p:attrNameLst>
                                          <p:attrName>ppt_x</p:attrName>
                                        </p:attrNameLst>
                                      </p:cBhvr>
                                      <p:tavLst>
                                        <p:tav tm="0">
                                          <p:val>
                                            <p:strVal val="1+#ppt_w/2"/>
                                          </p:val>
                                        </p:tav>
                                        <p:tav tm="100000">
                                          <p:val>
                                            <p:strVal val="#ppt_x"/>
                                          </p:val>
                                        </p:tav>
                                      </p:tavLst>
                                    </p:anim>
                                    <p:anim calcmode="lin" valueType="num">
                                      <p:cBhvr additive="base">
                                        <p:cTn id="43" dur="3000" fill="hold"/>
                                        <p:tgtEl>
                                          <p:spTgt spid="39"/>
                                        </p:tgtEl>
                                        <p:attrNameLst>
                                          <p:attrName>ppt_y</p:attrName>
                                        </p:attrNameLst>
                                      </p:cBhvr>
                                      <p:tavLst>
                                        <p:tav tm="0">
                                          <p:val>
                                            <p:strVal val="1+#ppt_h/2"/>
                                          </p:val>
                                        </p:tav>
                                        <p:tav tm="100000">
                                          <p:val>
                                            <p:strVal val="#ppt_y"/>
                                          </p:val>
                                        </p:tav>
                                      </p:tavLst>
                                    </p:anim>
                                  </p:childTnLst>
                                </p:cTn>
                              </p:par>
                              <p:par>
                                <p:cTn id="44" presetID="2" presetClass="entr" presetSubtype="6" fill="hold" nodeType="withEffect">
                                  <p:stCondLst>
                                    <p:cond delay="0"/>
                                  </p:stCondLst>
                                  <p:childTnLst>
                                    <p:set>
                                      <p:cBhvr>
                                        <p:cTn id="45" dur="1" fill="hold">
                                          <p:stCondLst>
                                            <p:cond delay="0"/>
                                          </p:stCondLst>
                                        </p:cTn>
                                        <p:tgtEl>
                                          <p:spTgt spid="44"/>
                                        </p:tgtEl>
                                        <p:attrNameLst>
                                          <p:attrName>style.visibility</p:attrName>
                                        </p:attrNameLst>
                                      </p:cBhvr>
                                      <p:to>
                                        <p:strVal val="visible"/>
                                      </p:to>
                                    </p:set>
                                    <p:anim calcmode="lin" valueType="num">
                                      <p:cBhvr additive="base">
                                        <p:cTn id="46" dur="3000" fill="hold"/>
                                        <p:tgtEl>
                                          <p:spTgt spid="44"/>
                                        </p:tgtEl>
                                        <p:attrNameLst>
                                          <p:attrName>ppt_x</p:attrName>
                                        </p:attrNameLst>
                                      </p:cBhvr>
                                      <p:tavLst>
                                        <p:tav tm="0">
                                          <p:val>
                                            <p:strVal val="1+#ppt_w/2"/>
                                          </p:val>
                                        </p:tav>
                                        <p:tav tm="100000">
                                          <p:val>
                                            <p:strVal val="#ppt_x"/>
                                          </p:val>
                                        </p:tav>
                                      </p:tavLst>
                                    </p:anim>
                                    <p:anim calcmode="lin" valueType="num">
                                      <p:cBhvr additive="base">
                                        <p:cTn id="47" dur="3000" fill="hold"/>
                                        <p:tgtEl>
                                          <p:spTgt spid="44"/>
                                        </p:tgtEl>
                                        <p:attrNameLst>
                                          <p:attrName>ppt_y</p:attrName>
                                        </p:attrNameLst>
                                      </p:cBhvr>
                                      <p:tavLst>
                                        <p:tav tm="0">
                                          <p:val>
                                            <p:strVal val="1+#ppt_h/2"/>
                                          </p:val>
                                        </p:tav>
                                        <p:tav tm="100000">
                                          <p:val>
                                            <p:strVal val="#ppt_y"/>
                                          </p:val>
                                        </p:tav>
                                      </p:tavLst>
                                    </p:anim>
                                  </p:childTnLst>
                                </p:cTn>
                              </p:par>
                              <p:par>
                                <p:cTn id="48" presetID="2" presetClass="entr" presetSubtype="9" fill="hold"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additive="base">
                                        <p:cTn id="50" dur="3000" fill="hold"/>
                                        <p:tgtEl>
                                          <p:spTgt spid="7"/>
                                        </p:tgtEl>
                                        <p:attrNameLst>
                                          <p:attrName>ppt_x</p:attrName>
                                        </p:attrNameLst>
                                      </p:cBhvr>
                                      <p:tavLst>
                                        <p:tav tm="0">
                                          <p:val>
                                            <p:strVal val="0-#ppt_w/2"/>
                                          </p:val>
                                        </p:tav>
                                        <p:tav tm="100000">
                                          <p:val>
                                            <p:strVal val="#ppt_x"/>
                                          </p:val>
                                        </p:tav>
                                      </p:tavLst>
                                    </p:anim>
                                    <p:anim calcmode="lin" valueType="num">
                                      <p:cBhvr additive="base">
                                        <p:cTn id="51" dur="3000" fill="hold"/>
                                        <p:tgtEl>
                                          <p:spTgt spid="7"/>
                                        </p:tgtEl>
                                        <p:attrNameLst>
                                          <p:attrName>ppt_y</p:attrName>
                                        </p:attrNameLst>
                                      </p:cBhvr>
                                      <p:tavLst>
                                        <p:tav tm="0">
                                          <p:val>
                                            <p:strVal val="0-#ppt_h/2"/>
                                          </p:val>
                                        </p:tav>
                                        <p:tav tm="100000">
                                          <p:val>
                                            <p:strVal val="#ppt_y"/>
                                          </p:val>
                                        </p:tav>
                                      </p:tavLst>
                                    </p:anim>
                                  </p:childTnLst>
                                </p:cTn>
                              </p:par>
                              <p:par>
                                <p:cTn id="52" presetID="2" presetClass="entr" presetSubtype="9" fill="hold"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additive="base">
                                        <p:cTn id="54" dur="3000" fill="hold"/>
                                        <p:tgtEl>
                                          <p:spTgt spid="13"/>
                                        </p:tgtEl>
                                        <p:attrNameLst>
                                          <p:attrName>ppt_x</p:attrName>
                                        </p:attrNameLst>
                                      </p:cBhvr>
                                      <p:tavLst>
                                        <p:tav tm="0">
                                          <p:val>
                                            <p:strVal val="0-#ppt_w/2"/>
                                          </p:val>
                                        </p:tav>
                                        <p:tav tm="100000">
                                          <p:val>
                                            <p:strVal val="#ppt_x"/>
                                          </p:val>
                                        </p:tav>
                                      </p:tavLst>
                                    </p:anim>
                                    <p:anim calcmode="lin" valueType="num">
                                      <p:cBhvr additive="base">
                                        <p:cTn id="55" dur="3000" fill="hold"/>
                                        <p:tgtEl>
                                          <p:spTgt spid="13"/>
                                        </p:tgtEl>
                                        <p:attrNameLst>
                                          <p:attrName>ppt_y</p:attrName>
                                        </p:attrNameLst>
                                      </p:cBhvr>
                                      <p:tavLst>
                                        <p:tav tm="0">
                                          <p:val>
                                            <p:strVal val="0-#ppt_h/2"/>
                                          </p:val>
                                        </p:tav>
                                        <p:tav tm="100000">
                                          <p:val>
                                            <p:strVal val="#ppt_y"/>
                                          </p:val>
                                        </p:tav>
                                      </p:tavLst>
                                    </p:anim>
                                  </p:childTnLst>
                                </p:cTn>
                              </p:par>
                              <p:par>
                                <p:cTn id="56" presetID="2" presetClass="entr" presetSubtype="9" fill="hold"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0-#ppt_w/2"/>
                                          </p:val>
                                        </p:tav>
                                        <p:tav tm="100000">
                                          <p:val>
                                            <p:strVal val="#ppt_x"/>
                                          </p:val>
                                        </p:tav>
                                      </p:tavLst>
                                    </p:anim>
                                    <p:anim calcmode="lin" valueType="num">
                                      <p:cBhvr additive="base">
                                        <p:cTn id="59" dur="3000" fill="hold"/>
                                        <p:tgtEl>
                                          <p:spTgt spid="17"/>
                                        </p:tgtEl>
                                        <p:attrNameLst>
                                          <p:attrName>ppt_y</p:attrName>
                                        </p:attrNameLst>
                                      </p:cBhvr>
                                      <p:tavLst>
                                        <p:tav tm="0">
                                          <p:val>
                                            <p:strVal val="0-#ppt_h/2"/>
                                          </p:val>
                                        </p:tav>
                                        <p:tav tm="100000">
                                          <p:val>
                                            <p:strVal val="#ppt_y"/>
                                          </p:val>
                                        </p:tav>
                                      </p:tavLst>
                                    </p:anim>
                                  </p:childTnLst>
                                </p:cTn>
                              </p:par>
                              <p:par>
                                <p:cTn id="60" presetID="2" presetClass="entr" presetSubtype="9" fill="hold"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3000" fill="hold"/>
                                        <p:tgtEl>
                                          <p:spTgt spid="19"/>
                                        </p:tgtEl>
                                        <p:attrNameLst>
                                          <p:attrName>ppt_x</p:attrName>
                                        </p:attrNameLst>
                                      </p:cBhvr>
                                      <p:tavLst>
                                        <p:tav tm="0">
                                          <p:val>
                                            <p:strVal val="0-#ppt_w/2"/>
                                          </p:val>
                                        </p:tav>
                                        <p:tav tm="100000">
                                          <p:val>
                                            <p:strVal val="#ppt_x"/>
                                          </p:val>
                                        </p:tav>
                                      </p:tavLst>
                                    </p:anim>
                                    <p:anim calcmode="lin" valueType="num">
                                      <p:cBhvr additive="base">
                                        <p:cTn id="63" dur="3000" fill="hold"/>
                                        <p:tgtEl>
                                          <p:spTgt spid="19"/>
                                        </p:tgtEl>
                                        <p:attrNameLst>
                                          <p:attrName>ppt_y</p:attrName>
                                        </p:attrNameLst>
                                      </p:cBhvr>
                                      <p:tavLst>
                                        <p:tav tm="0">
                                          <p:val>
                                            <p:strVal val="0-#ppt_h/2"/>
                                          </p:val>
                                        </p:tav>
                                        <p:tav tm="100000">
                                          <p:val>
                                            <p:strVal val="#ppt_y"/>
                                          </p:val>
                                        </p:tav>
                                      </p:tavLst>
                                    </p:anim>
                                  </p:childTnLst>
                                </p:cTn>
                              </p:par>
                              <p:par>
                                <p:cTn id="64" presetID="2" presetClass="entr" presetSubtype="9" fill="hold" nodeType="withEffect">
                                  <p:stCondLst>
                                    <p:cond delay="0"/>
                                  </p:stCondLst>
                                  <p:childTnLst>
                                    <p:set>
                                      <p:cBhvr>
                                        <p:cTn id="65" dur="1" fill="hold">
                                          <p:stCondLst>
                                            <p:cond delay="0"/>
                                          </p:stCondLst>
                                        </p:cTn>
                                        <p:tgtEl>
                                          <p:spTgt spid="24"/>
                                        </p:tgtEl>
                                        <p:attrNameLst>
                                          <p:attrName>style.visibility</p:attrName>
                                        </p:attrNameLst>
                                      </p:cBhvr>
                                      <p:to>
                                        <p:strVal val="visible"/>
                                      </p:to>
                                    </p:set>
                                    <p:anim calcmode="lin" valueType="num">
                                      <p:cBhvr additive="base">
                                        <p:cTn id="66" dur="3000" fill="hold"/>
                                        <p:tgtEl>
                                          <p:spTgt spid="24"/>
                                        </p:tgtEl>
                                        <p:attrNameLst>
                                          <p:attrName>ppt_x</p:attrName>
                                        </p:attrNameLst>
                                      </p:cBhvr>
                                      <p:tavLst>
                                        <p:tav tm="0">
                                          <p:val>
                                            <p:strVal val="0-#ppt_w/2"/>
                                          </p:val>
                                        </p:tav>
                                        <p:tav tm="100000">
                                          <p:val>
                                            <p:strVal val="#ppt_x"/>
                                          </p:val>
                                        </p:tav>
                                      </p:tavLst>
                                    </p:anim>
                                    <p:anim calcmode="lin" valueType="num">
                                      <p:cBhvr additive="base">
                                        <p:cTn id="67" dur="3000" fill="hold"/>
                                        <p:tgtEl>
                                          <p:spTgt spid="24"/>
                                        </p:tgtEl>
                                        <p:attrNameLst>
                                          <p:attrName>ppt_y</p:attrName>
                                        </p:attrNameLst>
                                      </p:cBhvr>
                                      <p:tavLst>
                                        <p:tav tm="0">
                                          <p:val>
                                            <p:strVal val="0-#ppt_h/2"/>
                                          </p:val>
                                        </p:tav>
                                        <p:tav tm="100000">
                                          <p:val>
                                            <p:strVal val="#ppt_y"/>
                                          </p:val>
                                        </p:tav>
                                      </p:tavLst>
                                    </p:anim>
                                  </p:childTnLst>
                                </p:cTn>
                              </p:par>
                              <p:par>
                                <p:cTn id="68" presetID="2" presetClass="entr" presetSubtype="9" fill="hold" nodeType="withEffect">
                                  <p:stCondLst>
                                    <p:cond delay="0"/>
                                  </p:stCondLst>
                                  <p:childTnLst>
                                    <p:set>
                                      <p:cBhvr>
                                        <p:cTn id="69" dur="1" fill="hold">
                                          <p:stCondLst>
                                            <p:cond delay="0"/>
                                          </p:stCondLst>
                                        </p:cTn>
                                        <p:tgtEl>
                                          <p:spTgt spid="27"/>
                                        </p:tgtEl>
                                        <p:attrNameLst>
                                          <p:attrName>style.visibility</p:attrName>
                                        </p:attrNameLst>
                                      </p:cBhvr>
                                      <p:to>
                                        <p:strVal val="visible"/>
                                      </p:to>
                                    </p:set>
                                    <p:anim calcmode="lin" valueType="num">
                                      <p:cBhvr additive="base">
                                        <p:cTn id="70" dur="3000" fill="hold"/>
                                        <p:tgtEl>
                                          <p:spTgt spid="27"/>
                                        </p:tgtEl>
                                        <p:attrNameLst>
                                          <p:attrName>ppt_x</p:attrName>
                                        </p:attrNameLst>
                                      </p:cBhvr>
                                      <p:tavLst>
                                        <p:tav tm="0">
                                          <p:val>
                                            <p:strVal val="0-#ppt_w/2"/>
                                          </p:val>
                                        </p:tav>
                                        <p:tav tm="100000">
                                          <p:val>
                                            <p:strVal val="#ppt_x"/>
                                          </p:val>
                                        </p:tav>
                                      </p:tavLst>
                                    </p:anim>
                                    <p:anim calcmode="lin" valueType="num">
                                      <p:cBhvr additive="base">
                                        <p:cTn id="71" dur="3000" fill="hold"/>
                                        <p:tgtEl>
                                          <p:spTgt spid="27"/>
                                        </p:tgtEl>
                                        <p:attrNameLst>
                                          <p:attrName>ppt_y</p:attrName>
                                        </p:attrNameLst>
                                      </p:cBhvr>
                                      <p:tavLst>
                                        <p:tav tm="0">
                                          <p:val>
                                            <p:strVal val="0-#ppt_h/2"/>
                                          </p:val>
                                        </p:tav>
                                        <p:tav tm="100000">
                                          <p:val>
                                            <p:strVal val="#ppt_y"/>
                                          </p:val>
                                        </p:tav>
                                      </p:tavLst>
                                    </p:anim>
                                  </p:childTnLst>
                                </p:cTn>
                              </p:par>
                              <p:par>
                                <p:cTn id="72" presetID="2" presetClass="entr" presetSubtype="9" fill="hold" nodeType="withEffect">
                                  <p:stCondLst>
                                    <p:cond delay="0"/>
                                  </p:stCondLst>
                                  <p:childTnLst>
                                    <p:set>
                                      <p:cBhvr>
                                        <p:cTn id="73" dur="1" fill="hold">
                                          <p:stCondLst>
                                            <p:cond delay="0"/>
                                          </p:stCondLst>
                                        </p:cTn>
                                        <p:tgtEl>
                                          <p:spTgt spid="31"/>
                                        </p:tgtEl>
                                        <p:attrNameLst>
                                          <p:attrName>style.visibility</p:attrName>
                                        </p:attrNameLst>
                                      </p:cBhvr>
                                      <p:to>
                                        <p:strVal val="visible"/>
                                      </p:to>
                                    </p:set>
                                    <p:anim calcmode="lin" valueType="num">
                                      <p:cBhvr additive="base">
                                        <p:cTn id="74" dur="3000" fill="hold"/>
                                        <p:tgtEl>
                                          <p:spTgt spid="31"/>
                                        </p:tgtEl>
                                        <p:attrNameLst>
                                          <p:attrName>ppt_x</p:attrName>
                                        </p:attrNameLst>
                                      </p:cBhvr>
                                      <p:tavLst>
                                        <p:tav tm="0">
                                          <p:val>
                                            <p:strVal val="0-#ppt_w/2"/>
                                          </p:val>
                                        </p:tav>
                                        <p:tav tm="100000">
                                          <p:val>
                                            <p:strVal val="#ppt_x"/>
                                          </p:val>
                                        </p:tav>
                                      </p:tavLst>
                                    </p:anim>
                                    <p:anim calcmode="lin" valueType="num">
                                      <p:cBhvr additive="base">
                                        <p:cTn id="75" dur="3000" fill="hold"/>
                                        <p:tgtEl>
                                          <p:spTgt spid="31"/>
                                        </p:tgtEl>
                                        <p:attrNameLst>
                                          <p:attrName>ppt_y</p:attrName>
                                        </p:attrNameLst>
                                      </p:cBhvr>
                                      <p:tavLst>
                                        <p:tav tm="0">
                                          <p:val>
                                            <p:strVal val="0-#ppt_h/2"/>
                                          </p:val>
                                        </p:tav>
                                        <p:tav tm="100000">
                                          <p:val>
                                            <p:strVal val="#ppt_y"/>
                                          </p:val>
                                        </p:tav>
                                      </p:tavLst>
                                    </p:anim>
                                  </p:childTnLst>
                                </p:cTn>
                              </p:par>
                              <p:par>
                                <p:cTn id="76" presetID="2" presetClass="entr" presetSubtype="9" fill="hold" nodeType="withEffect">
                                  <p:stCondLst>
                                    <p:cond delay="0"/>
                                  </p:stCondLst>
                                  <p:childTnLst>
                                    <p:set>
                                      <p:cBhvr>
                                        <p:cTn id="77" dur="1" fill="hold">
                                          <p:stCondLst>
                                            <p:cond delay="0"/>
                                          </p:stCondLst>
                                        </p:cTn>
                                        <p:tgtEl>
                                          <p:spTgt spid="34"/>
                                        </p:tgtEl>
                                        <p:attrNameLst>
                                          <p:attrName>style.visibility</p:attrName>
                                        </p:attrNameLst>
                                      </p:cBhvr>
                                      <p:to>
                                        <p:strVal val="visible"/>
                                      </p:to>
                                    </p:set>
                                    <p:anim calcmode="lin" valueType="num">
                                      <p:cBhvr additive="base">
                                        <p:cTn id="78" dur="3000" fill="hold"/>
                                        <p:tgtEl>
                                          <p:spTgt spid="34"/>
                                        </p:tgtEl>
                                        <p:attrNameLst>
                                          <p:attrName>ppt_x</p:attrName>
                                        </p:attrNameLst>
                                      </p:cBhvr>
                                      <p:tavLst>
                                        <p:tav tm="0">
                                          <p:val>
                                            <p:strVal val="0-#ppt_w/2"/>
                                          </p:val>
                                        </p:tav>
                                        <p:tav tm="100000">
                                          <p:val>
                                            <p:strVal val="#ppt_x"/>
                                          </p:val>
                                        </p:tav>
                                      </p:tavLst>
                                    </p:anim>
                                    <p:anim calcmode="lin" valueType="num">
                                      <p:cBhvr additive="base">
                                        <p:cTn id="79" dur="3000" fill="hold"/>
                                        <p:tgtEl>
                                          <p:spTgt spid="34"/>
                                        </p:tgtEl>
                                        <p:attrNameLst>
                                          <p:attrName>ppt_y</p:attrName>
                                        </p:attrNameLst>
                                      </p:cBhvr>
                                      <p:tavLst>
                                        <p:tav tm="0">
                                          <p:val>
                                            <p:strVal val="0-#ppt_h/2"/>
                                          </p:val>
                                        </p:tav>
                                        <p:tav tm="100000">
                                          <p:val>
                                            <p:strVal val="#ppt_y"/>
                                          </p:val>
                                        </p:tav>
                                      </p:tavLst>
                                    </p:anim>
                                  </p:childTnLst>
                                </p:cTn>
                              </p:par>
                              <p:par>
                                <p:cTn id="80" presetID="2" presetClass="entr" presetSubtype="9" fill="hold" nodeType="withEffect">
                                  <p:stCondLst>
                                    <p:cond delay="0"/>
                                  </p:stCondLst>
                                  <p:childTnLst>
                                    <p:set>
                                      <p:cBhvr>
                                        <p:cTn id="81" dur="1" fill="hold">
                                          <p:stCondLst>
                                            <p:cond delay="0"/>
                                          </p:stCondLst>
                                        </p:cTn>
                                        <p:tgtEl>
                                          <p:spTgt spid="38"/>
                                        </p:tgtEl>
                                        <p:attrNameLst>
                                          <p:attrName>style.visibility</p:attrName>
                                        </p:attrNameLst>
                                      </p:cBhvr>
                                      <p:to>
                                        <p:strVal val="visible"/>
                                      </p:to>
                                    </p:set>
                                    <p:anim calcmode="lin" valueType="num">
                                      <p:cBhvr additive="base">
                                        <p:cTn id="82" dur="3000" fill="hold"/>
                                        <p:tgtEl>
                                          <p:spTgt spid="38"/>
                                        </p:tgtEl>
                                        <p:attrNameLst>
                                          <p:attrName>ppt_x</p:attrName>
                                        </p:attrNameLst>
                                      </p:cBhvr>
                                      <p:tavLst>
                                        <p:tav tm="0">
                                          <p:val>
                                            <p:strVal val="0-#ppt_w/2"/>
                                          </p:val>
                                        </p:tav>
                                        <p:tav tm="100000">
                                          <p:val>
                                            <p:strVal val="#ppt_x"/>
                                          </p:val>
                                        </p:tav>
                                      </p:tavLst>
                                    </p:anim>
                                    <p:anim calcmode="lin" valueType="num">
                                      <p:cBhvr additive="base">
                                        <p:cTn id="83" dur="3000" fill="hold"/>
                                        <p:tgtEl>
                                          <p:spTgt spid="38"/>
                                        </p:tgtEl>
                                        <p:attrNameLst>
                                          <p:attrName>ppt_y</p:attrName>
                                        </p:attrNameLst>
                                      </p:cBhvr>
                                      <p:tavLst>
                                        <p:tav tm="0">
                                          <p:val>
                                            <p:strVal val="0-#ppt_h/2"/>
                                          </p:val>
                                        </p:tav>
                                        <p:tav tm="100000">
                                          <p:val>
                                            <p:strVal val="#ppt_y"/>
                                          </p:val>
                                        </p:tav>
                                      </p:tavLst>
                                    </p:anim>
                                  </p:childTnLst>
                                </p:cTn>
                              </p:par>
                              <p:par>
                                <p:cTn id="84" presetID="2" presetClass="entr" presetSubtype="9" fill="hold" nodeType="withEffect">
                                  <p:stCondLst>
                                    <p:cond delay="0"/>
                                  </p:stCondLst>
                                  <p:childTnLst>
                                    <p:set>
                                      <p:cBhvr>
                                        <p:cTn id="85" dur="1" fill="hold">
                                          <p:stCondLst>
                                            <p:cond delay="0"/>
                                          </p:stCondLst>
                                        </p:cTn>
                                        <p:tgtEl>
                                          <p:spTgt spid="45"/>
                                        </p:tgtEl>
                                        <p:attrNameLst>
                                          <p:attrName>style.visibility</p:attrName>
                                        </p:attrNameLst>
                                      </p:cBhvr>
                                      <p:to>
                                        <p:strVal val="visible"/>
                                      </p:to>
                                    </p:set>
                                    <p:anim calcmode="lin" valueType="num">
                                      <p:cBhvr additive="base">
                                        <p:cTn id="86" dur="3000" fill="hold"/>
                                        <p:tgtEl>
                                          <p:spTgt spid="45"/>
                                        </p:tgtEl>
                                        <p:attrNameLst>
                                          <p:attrName>ppt_x</p:attrName>
                                        </p:attrNameLst>
                                      </p:cBhvr>
                                      <p:tavLst>
                                        <p:tav tm="0">
                                          <p:val>
                                            <p:strVal val="0-#ppt_w/2"/>
                                          </p:val>
                                        </p:tav>
                                        <p:tav tm="100000">
                                          <p:val>
                                            <p:strVal val="#ppt_x"/>
                                          </p:val>
                                        </p:tav>
                                      </p:tavLst>
                                    </p:anim>
                                    <p:anim calcmode="lin" valueType="num">
                                      <p:cBhvr additive="base">
                                        <p:cTn id="87" dur="3000" fill="hold"/>
                                        <p:tgtEl>
                                          <p:spTgt spid="45"/>
                                        </p:tgtEl>
                                        <p:attrNameLst>
                                          <p:attrName>ppt_y</p:attrName>
                                        </p:attrNameLst>
                                      </p:cBhvr>
                                      <p:tavLst>
                                        <p:tav tm="0">
                                          <p:val>
                                            <p:strVal val="0-#ppt_h/2"/>
                                          </p:val>
                                        </p:tav>
                                        <p:tav tm="100000">
                                          <p:val>
                                            <p:strVal val="#ppt_y"/>
                                          </p:val>
                                        </p:tav>
                                      </p:tavLst>
                                    </p:anim>
                                  </p:childTnLst>
                                </p:cTn>
                              </p:par>
                              <p:par>
                                <p:cTn id="88" presetID="2" presetClass="entr" presetSubtype="12" fill="hold" nodeType="withEffect">
                                  <p:stCondLst>
                                    <p:cond delay="0"/>
                                  </p:stCondLst>
                                  <p:childTnLst>
                                    <p:set>
                                      <p:cBhvr>
                                        <p:cTn id="89" dur="1" fill="hold">
                                          <p:stCondLst>
                                            <p:cond delay="0"/>
                                          </p:stCondLst>
                                        </p:cTn>
                                        <p:tgtEl>
                                          <p:spTgt spid="9"/>
                                        </p:tgtEl>
                                        <p:attrNameLst>
                                          <p:attrName>style.visibility</p:attrName>
                                        </p:attrNameLst>
                                      </p:cBhvr>
                                      <p:to>
                                        <p:strVal val="visible"/>
                                      </p:to>
                                    </p:set>
                                    <p:anim calcmode="lin" valueType="num">
                                      <p:cBhvr additive="base">
                                        <p:cTn id="90" dur="3000" fill="hold"/>
                                        <p:tgtEl>
                                          <p:spTgt spid="9"/>
                                        </p:tgtEl>
                                        <p:attrNameLst>
                                          <p:attrName>ppt_x</p:attrName>
                                        </p:attrNameLst>
                                      </p:cBhvr>
                                      <p:tavLst>
                                        <p:tav tm="0">
                                          <p:val>
                                            <p:strVal val="0-#ppt_w/2"/>
                                          </p:val>
                                        </p:tav>
                                        <p:tav tm="100000">
                                          <p:val>
                                            <p:strVal val="#ppt_x"/>
                                          </p:val>
                                        </p:tav>
                                      </p:tavLst>
                                    </p:anim>
                                    <p:anim calcmode="lin" valueType="num">
                                      <p:cBhvr additive="base">
                                        <p:cTn id="91" dur="3000" fill="hold"/>
                                        <p:tgtEl>
                                          <p:spTgt spid="9"/>
                                        </p:tgtEl>
                                        <p:attrNameLst>
                                          <p:attrName>ppt_y</p:attrName>
                                        </p:attrNameLst>
                                      </p:cBhvr>
                                      <p:tavLst>
                                        <p:tav tm="0">
                                          <p:val>
                                            <p:strVal val="1+#ppt_h/2"/>
                                          </p:val>
                                        </p:tav>
                                        <p:tav tm="100000">
                                          <p:val>
                                            <p:strVal val="#ppt_y"/>
                                          </p:val>
                                        </p:tav>
                                      </p:tavLst>
                                    </p:anim>
                                  </p:childTnLst>
                                </p:cTn>
                              </p:par>
                              <p:par>
                                <p:cTn id="92" presetID="2" presetClass="entr" presetSubtype="12" fill="hold" nodeType="withEffect">
                                  <p:stCondLst>
                                    <p:cond delay="0"/>
                                  </p:stCondLst>
                                  <p:childTnLst>
                                    <p:set>
                                      <p:cBhvr>
                                        <p:cTn id="93" dur="1" fill="hold">
                                          <p:stCondLst>
                                            <p:cond delay="0"/>
                                          </p:stCondLst>
                                        </p:cTn>
                                        <p:tgtEl>
                                          <p:spTgt spid="11"/>
                                        </p:tgtEl>
                                        <p:attrNameLst>
                                          <p:attrName>style.visibility</p:attrName>
                                        </p:attrNameLst>
                                      </p:cBhvr>
                                      <p:to>
                                        <p:strVal val="visible"/>
                                      </p:to>
                                    </p:set>
                                    <p:anim calcmode="lin" valueType="num">
                                      <p:cBhvr additive="base">
                                        <p:cTn id="94" dur="3000" fill="hold"/>
                                        <p:tgtEl>
                                          <p:spTgt spid="11"/>
                                        </p:tgtEl>
                                        <p:attrNameLst>
                                          <p:attrName>ppt_x</p:attrName>
                                        </p:attrNameLst>
                                      </p:cBhvr>
                                      <p:tavLst>
                                        <p:tav tm="0">
                                          <p:val>
                                            <p:strVal val="0-#ppt_w/2"/>
                                          </p:val>
                                        </p:tav>
                                        <p:tav tm="100000">
                                          <p:val>
                                            <p:strVal val="#ppt_x"/>
                                          </p:val>
                                        </p:tav>
                                      </p:tavLst>
                                    </p:anim>
                                    <p:anim calcmode="lin" valueType="num">
                                      <p:cBhvr additive="base">
                                        <p:cTn id="95" dur="3000" fill="hold"/>
                                        <p:tgtEl>
                                          <p:spTgt spid="11"/>
                                        </p:tgtEl>
                                        <p:attrNameLst>
                                          <p:attrName>ppt_y</p:attrName>
                                        </p:attrNameLst>
                                      </p:cBhvr>
                                      <p:tavLst>
                                        <p:tav tm="0">
                                          <p:val>
                                            <p:strVal val="1+#ppt_h/2"/>
                                          </p:val>
                                        </p:tav>
                                        <p:tav tm="100000">
                                          <p:val>
                                            <p:strVal val="#ppt_y"/>
                                          </p:val>
                                        </p:tav>
                                      </p:tavLst>
                                    </p:anim>
                                  </p:childTnLst>
                                </p:cTn>
                              </p:par>
                              <p:par>
                                <p:cTn id="96" presetID="2" presetClass="entr" presetSubtype="12" fill="hold" nodeType="withEffect">
                                  <p:stCondLst>
                                    <p:cond delay="0"/>
                                  </p:stCondLst>
                                  <p:childTnLst>
                                    <p:set>
                                      <p:cBhvr>
                                        <p:cTn id="97" dur="1" fill="hold">
                                          <p:stCondLst>
                                            <p:cond delay="0"/>
                                          </p:stCondLst>
                                        </p:cTn>
                                        <p:tgtEl>
                                          <p:spTgt spid="16"/>
                                        </p:tgtEl>
                                        <p:attrNameLst>
                                          <p:attrName>style.visibility</p:attrName>
                                        </p:attrNameLst>
                                      </p:cBhvr>
                                      <p:to>
                                        <p:strVal val="visible"/>
                                      </p:to>
                                    </p:set>
                                    <p:anim calcmode="lin" valueType="num">
                                      <p:cBhvr additive="base">
                                        <p:cTn id="98" dur="3000" fill="hold"/>
                                        <p:tgtEl>
                                          <p:spTgt spid="16"/>
                                        </p:tgtEl>
                                        <p:attrNameLst>
                                          <p:attrName>ppt_x</p:attrName>
                                        </p:attrNameLst>
                                      </p:cBhvr>
                                      <p:tavLst>
                                        <p:tav tm="0">
                                          <p:val>
                                            <p:strVal val="0-#ppt_w/2"/>
                                          </p:val>
                                        </p:tav>
                                        <p:tav tm="100000">
                                          <p:val>
                                            <p:strVal val="#ppt_x"/>
                                          </p:val>
                                        </p:tav>
                                      </p:tavLst>
                                    </p:anim>
                                    <p:anim calcmode="lin" valueType="num">
                                      <p:cBhvr additive="base">
                                        <p:cTn id="99" dur="3000" fill="hold"/>
                                        <p:tgtEl>
                                          <p:spTgt spid="16"/>
                                        </p:tgtEl>
                                        <p:attrNameLst>
                                          <p:attrName>ppt_y</p:attrName>
                                        </p:attrNameLst>
                                      </p:cBhvr>
                                      <p:tavLst>
                                        <p:tav tm="0">
                                          <p:val>
                                            <p:strVal val="1+#ppt_h/2"/>
                                          </p:val>
                                        </p:tav>
                                        <p:tav tm="100000">
                                          <p:val>
                                            <p:strVal val="#ppt_y"/>
                                          </p:val>
                                        </p:tav>
                                      </p:tavLst>
                                    </p:anim>
                                  </p:childTnLst>
                                </p:cTn>
                              </p:par>
                              <p:par>
                                <p:cTn id="100" presetID="2" presetClass="entr" presetSubtype="12" fill="hold" nodeType="withEffect">
                                  <p:stCondLst>
                                    <p:cond delay="0"/>
                                  </p:stCondLst>
                                  <p:childTnLst>
                                    <p:set>
                                      <p:cBhvr>
                                        <p:cTn id="101" dur="1" fill="hold">
                                          <p:stCondLst>
                                            <p:cond delay="0"/>
                                          </p:stCondLst>
                                        </p:cTn>
                                        <p:tgtEl>
                                          <p:spTgt spid="21"/>
                                        </p:tgtEl>
                                        <p:attrNameLst>
                                          <p:attrName>style.visibility</p:attrName>
                                        </p:attrNameLst>
                                      </p:cBhvr>
                                      <p:to>
                                        <p:strVal val="visible"/>
                                      </p:to>
                                    </p:set>
                                    <p:anim calcmode="lin" valueType="num">
                                      <p:cBhvr additive="base">
                                        <p:cTn id="102" dur="3000" fill="hold"/>
                                        <p:tgtEl>
                                          <p:spTgt spid="21"/>
                                        </p:tgtEl>
                                        <p:attrNameLst>
                                          <p:attrName>ppt_x</p:attrName>
                                        </p:attrNameLst>
                                      </p:cBhvr>
                                      <p:tavLst>
                                        <p:tav tm="0">
                                          <p:val>
                                            <p:strVal val="0-#ppt_w/2"/>
                                          </p:val>
                                        </p:tav>
                                        <p:tav tm="100000">
                                          <p:val>
                                            <p:strVal val="#ppt_x"/>
                                          </p:val>
                                        </p:tav>
                                      </p:tavLst>
                                    </p:anim>
                                    <p:anim calcmode="lin" valueType="num">
                                      <p:cBhvr additive="base">
                                        <p:cTn id="103" dur="3000" fill="hold"/>
                                        <p:tgtEl>
                                          <p:spTgt spid="21"/>
                                        </p:tgtEl>
                                        <p:attrNameLst>
                                          <p:attrName>ppt_y</p:attrName>
                                        </p:attrNameLst>
                                      </p:cBhvr>
                                      <p:tavLst>
                                        <p:tav tm="0">
                                          <p:val>
                                            <p:strVal val="1+#ppt_h/2"/>
                                          </p:val>
                                        </p:tav>
                                        <p:tav tm="100000">
                                          <p:val>
                                            <p:strVal val="#ppt_y"/>
                                          </p:val>
                                        </p:tav>
                                      </p:tavLst>
                                    </p:anim>
                                  </p:childTnLst>
                                </p:cTn>
                              </p:par>
                              <p:par>
                                <p:cTn id="104" presetID="2" presetClass="entr" presetSubtype="12" fill="hold" nodeType="withEffect">
                                  <p:stCondLst>
                                    <p:cond delay="0"/>
                                  </p:stCondLst>
                                  <p:childTnLst>
                                    <p:set>
                                      <p:cBhvr>
                                        <p:cTn id="105" dur="1" fill="hold">
                                          <p:stCondLst>
                                            <p:cond delay="0"/>
                                          </p:stCondLst>
                                        </p:cTn>
                                        <p:tgtEl>
                                          <p:spTgt spid="23"/>
                                        </p:tgtEl>
                                        <p:attrNameLst>
                                          <p:attrName>style.visibility</p:attrName>
                                        </p:attrNameLst>
                                      </p:cBhvr>
                                      <p:to>
                                        <p:strVal val="visible"/>
                                      </p:to>
                                    </p:set>
                                    <p:anim calcmode="lin" valueType="num">
                                      <p:cBhvr additive="base">
                                        <p:cTn id="106" dur="3000" fill="hold"/>
                                        <p:tgtEl>
                                          <p:spTgt spid="23"/>
                                        </p:tgtEl>
                                        <p:attrNameLst>
                                          <p:attrName>ppt_x</p:attrName>
                                        </p:attrNameLst>
                                      </p:cBhvr>
                                      <p:tavLst>
                                        <p:tav tm="0">
                                          <p:val>
                                            <p:strVal val="0-#ppt_w/2"/>
                                          </p:val>
                                        </p:tav>
                                        <p:tav tm="100000">
                                          <p:val>
                                            <p:strVal val="#ppt_x"/>
                                          </p:val>
                                        </p:tav>
                                      </p:tavLst>
                                    </p:anim>
                                    <p:anim calcmode="lin" valueType="num">
                                      <p:cBhvr additive="base">
                                        <p:cTn id="107" dur="3000" fill="hold"/>
                                        <p:tgtEl>
                                          <p:spTgt spid="23"/>
                                        </p:tgtEl>
                                        <p:attrNameLst>
                                          <p:attrName>ppt_y</p:attrName>
                                        </p:attrNameLst>
                                      </p:cBhvr>
                                      <p:tavLst>
                                        <p:tav tm="0">
                                          <p:val>
                                            <p:strVal val="1+#ppt_h/2"/>
                                          </p:val>
                                        </p:tav>
                                        <p:tav tm="100000">
                                          <p:val>
                                            <p:strVal val="#ppt_y"/>
                                          </p:val>
                                        </p:tav>
                                      </p:tavLst>
                                    </p:anim>
                                  </p:childTnLst>
                                </p:cTn>
                              </p:par>
                              <p:par>
                                <p:cTn id="108" presetID="2" presetClass="entr" presetSubtype="12" fill="hold" nodeType="withEffect">
                                  <p:stCondLst>
                                    <p:cond delay="0"/>
                                  </p:stCondLst>
                                  <p:childTnLst>
                                    <p:set>
                                      <p:cBhvr>
                                        <p:cTn id="109" dur="1" fill="hold">
                                          <p:stCondLst>
                                            <p:cond delay="0"/>
                                          </p:stCondLst>
                                        </p:cTn>
                                        <p:tgtEl>
                                          <p:spTgt spid="29"/>
                                        </p:tgtEl>
                                        <p:attrNameLst>
                                          <p:attrName>style.visibility</p:attrName>
                                        </p:attrNameLst>
                                      </p:cBhvr>
                                      <p:to>
                                        <p:strVal val="visible"/>
                                      </p:to>
                                    </p:set>
                                    <p:anim calcmode="lin" valueType="num">
                                      <p:cBhvr additive="base">
                                        <p:cTn id="110" dur="3000" fill="hold"/>
                                        <p:tgtEl>
                                          <p:spTgt spid="29"/>
                                        </p:tgtEl>
                                        <p:attrNameLst>
                                          <p:attrName>ppt_x</p:attrName>
                                        </p:attrNameLst>
                                      </p:cBhvr>
                                      <p:tavLst>
                                        <p:tav tm="0">
                                          <p:val>
                                            <p:strVal val="0-#ppt_w/2"/>
                                          </p:val>
                                        </p:tav>
                                        <p:tav tm="100000">
                                          <p:val>
                                            <p:strVal val="#ppt_x"/>
                                          </p:val>
                                        </p:tav>
                                      </p:tavLst>
                                    </p:anim>
                                    <p:anim calcmode="lin" valueType="num">
                                      <p:cBhvr additive="base">
                                        <p:cTn id="111" dur="3000" fill="hold"/>
                                        <p:tgtEl>
                                          <p:spTgt spid="29"/>
                                        </p:tgtEl>
                                        <p:attrNameLst>
                                          <p:attrName>ppt_y</p:attrName>
                                        </p:attrNameLst>
                                      </p:cBhvr>
                                      <p:tavLst>
                                        <p:tav tm="0">
                                          <p:val>
                                            <p:strVal val="1+#ppt_h/2"/>
                                          </p:val>
                                        </p:tav>
                                        <p:tav tm="100000">
                                          <p:val>
                                            <p:strVal val="#ppt_y"/>
                                          </p:val>
                                        </p:tav>
                                      </p:tavLst>
                                    </p:anim>
                                  </p:childTnLst>
                                </p:cTn>
                              </p:par>
                              <p:par>
                                <p:cTn id="112" presetID="2" presetClass="entr" presetSubtype="12" fill="hold" nodeType="withEffect">
                                  <p:stCondLst>
                                    <p:cond delay="0"/>
                                  </p:stCondLst>
                                  <p:childTnLst>
                                    <p:set>
                                      <p:cBhvr>
                                        <p:cTn id="113" dur="1" fill="hold">
                                          <p:stCondLst>
                                            <p:cond delay="0"/>
                                          </p:stCondLst>
                                        </p:cTn>
                                        <p:tgtEl>
                                          <p:spTgt spid="33"/>
                                        </p:tgtEl>
                                        <p:attrNameLst>
                                          <p:attrName>style.visibility</p:attrName>
                                        </p:attrNameLst>
                                      </p:cBhvr>
                                      <p:to>
                                        <p:strVal val="visible"/>
                                      </p:to>
                                    </p:set>
                                    <p:anim calcmode="lin" valueType="num">
                                      <p:cBhvr additive="base">
                                        <p:cTn id="114" dur="3000" fill="hold"/>
                                        <p:tgtEl>
                                          <p:spTgt spid="33"/>
                                        </p:tgtEl>
                                        <p:attrNameLst>
                                          <p:attrName>ppt_x</p:attrName>
                                        </p:attrNameLst>
                                      </p:cBhvr>
                                      <p:tavLst>
                                        <p:tav tm="0">
                                          <p:val>
                                            <p:strVal val="0-#ppt_w/2"/>
                                          </p:val>
                                        </p:tav>
                                        <p:tav tm="100000">
                                          <p:val>
                                            <p:strVal val="#ppt_x"/>
                                          </p:val>
                                        </p:tav>
                                      </p:tavLst>
                                    </p:anim>
                                    <p:anim calcmode="lin" valueType="num">
                                      <p:cBhvr additive="base">
                                        <p:cTn id="115" dur="3000" fill="hold"/>
                                        <p:tgtEl>
                                          <p:spTgt spid="33"/>
                                        </p:tgtEl>
                                        <p:attrNameLst>
                                          <p:attrName>ppt_y</p:attrName>
                                        </p:attrNameLst>
                                      </p:cBhvr>
                                      <p:tavLst>
                                        <p:tav tm="0">
                                          <p:val>
                                            <p:strVal val="1+#ppt_h/2"/>
                                          </p:val>
                                        </p:tav>
                                        <p:tav tm="100000">
                                          <p:val>
                                            <p:strVal val="#ppt_y"/>
                                          </p:val>
                                        </p:tav>
                                      </p:tavLst>
                                    </p:anim>
                                  </p:childTnLst>
                                </p:cTn>
                              </p:par>
                              <p:par>
                                <p:cTn id="116" presetID="2" presetClass="entr" presetSubtype="12" fill="hold" nodeType="withEffect">
                                  <p:stCondLst>
                                    <p:cond delay="0"/>
                                  </p:stCondLst>
                                  <p:childTnLst>
                                    <p:set>
                                      <p:cBhvr>
                                        <p:cTn id="117" dur="1" fill="hold">
                                          <p:stCondLst>
                                            <p:cond delay="0"/>
                                          </p:stCondLst>
                                        </p:cTn>
                                        <p:tgtEl>
                                          <p:spTgt spid="36"/>
                                        </p:tgtEl>
                                        <p:attrNameLst>
                                          <p:attrName>style.visibility</p:attrName>
                                        </p:attrNameLst>
                                      </p:cBhvr>
                                      <p:to>
                                        <p:strVal val="visible"/>
                                      </p:to>
                                    </p:set>
                                    <p:anim calcmode="lin" valueType="num">
                                      <p:cBhvr additive="base">
                                        <p:cTn id="118" dur="3000" fill="hold"/>
                                        <p:tgtEl>
                                          <p:spTgt spid="36"/>
                                        </p:tgtEl>
                                        <p:attrNameLst>
                                          <p:attrName>ppt_x</p:attrName>
                                        </p:attrNameLst>
                                      </p:cBhvr>
                                      <p:tavLst>
                                        <p:tav tm="0">
                                          <p:val>
                                            <p:strVal val="0-#ppt_w/2"/>
                                          </p:val>
                                        </p:tav>
                                        <p:tav tm="100000">
                                          <p:val>
                                            <p:strVal val="#ppt_x"/>
                                          </p:val>
                                        </p:tav>
                                      </p:tavLst>
                                    </p:anim>
                                    <p:anim calcmode="lin" valueType="num">
                                      <p:cBhvr additive="base">
                                        <p:cTn id="119" dur="3000" fill="hold"/>
                                        <p:tgtEl>
                                          <p:spTgt spid="36"/>
                                        </p:tgtEl>
                                        <p:attrNameLst>
                                          <p:attrName>ppt_y</p:attrName>
                                        </p:attrNameLst>
                                      </p:cBhvr>
                                      <p:tavLst>
                                        <p:tav tm="0">
                                          <p:val>
                                            <p:strVal val="1+#ppt_h/2"/>
                                          </p:val>
                                        </p:tav>
                                        <p:tav tm="100000">
                                          <p:val>
                                            <p:strVal val="#ppt_y"/>
                                          </p:val>
                                        </p:tav>
                                      </p:tavLst>
                                    </p:anim>
                                  </p:childTnLst>
                                </p:cTn>
                              </p:par>
                              <p:par>
                                <p:cTn id="120" presetID="2" presetClass="entr" presetSubtype="12" fill="hold" nodeType="withEffect">
                                  <p:stCondLst>
                                    <p:cond delay="0"/>
                                  </p:stCondLst>
                                  <p:childTnLst>
                                    <p:set>
                                      <p:cBhvr>
                                        <p:cTn id="121" dur="1" fill="hold">
                                          <p:stCondLst>
                                            <p:cond delay="0"/>
                                          </p:stCondLst>
                                        </p:cTn>
                                        <p:tgtEl>
                                          <p:spTgt spid="41"/>
                                        </p:tgtEl>
                                        <p:attrNameLst>
                                          <p:attrName>style.visibility</p:attrName>
                                        </p:attrNameLst>
                                      </p:cBhvr>
                                      <p:to>
                                        <p:strVal val="visible"/>
                                      </p:to>
                                    </p:set>
                                    <p:anim calcmode="lin" valueType="num">
                                      <p:cBhvr additive="base">
                                        <p:cTn id="122" dur="3000" fill="hold"/>
                                        <p:tgtEl>
                                          <p:spTgt spid="41"/>
                                        </p:tgtEl>
                                        <p:attrNameLst>
                                          <p:attrName>ppt_x</p:attrName>
                                        </p:attrNameLst>
                                      </p:cBhvr>
                                      <p:tavLst>
                                        <p:tav tm="0">
                                          <p:val>
                                            <p:strVal val="0-#ppt_w/2"/>
                                          </p:val>
                                        </p:tav>
                                        <p:tav tm="100000">
                                          <p:val>
                                            <p:strVal val="#ppt_x"/>
                                          </p:val>
                                        </p:tav>
                                      </p:tavLst>
                                    </p:anim>
                                    <p:anim calcmode="lin" valueType="num">
                                      <p:cBhvr additive="base">
                                        <p:cTn id="123" dur="3000" fill="hold"/>
                                        <p:tgtEl>
                                          <p:spTgt spid="41"/>
                                        </p:tgtEl>
                                        <p:attrNameLst>
                                          <p:attrName>ppt_y</p:attrName>
                                        </p:attrNameLst>
                                      </p:cBhvr>
                                      <p:tavLst>
                                        <p:tav tm="0">
                                          <p:val>
                                            <p:strVal val="1+#ppt_h/2"/>
                                          </p:val>
                                        </p:tav>
                                        <p:tav tm="100000">
                                          <p:val>
                                            <p:strVal val="#ppt_y"/>
                                          </p:val>
                                        </p:tav>
                                      </p:tavLst>
                                    </p:anim>
                                  </p:childTnLst>
                                </p:cTn>
                              </p:par>
                              <p:par>
                                <p:cTn id="124" presetID="2" presetClass="entr" presetSubtype="12" fill="hold" nodeType="withEffect">
                                  <p:stCondLst>
                                    <p:cond delay="0"/>
                                  </p:stCondLst>
                                  <p:childTnLst>
                                    <p:set>
                                      <p:cBhvr>
                                        <p:cTn id="125" dur="1" fill="hold">
                                          <p:stCondLst>
                                            <p:cond delay="0"/>
                                          </p:stCondLst>
                                        </p:cTn>
                                        <p:tgtEl>
                                          <p:spTgt spid="43"/>
                                        </p:tgtEl>
                                        <p:attrNameLst>
                                          <p:attrName>style.visibility</p:attrName>
                                        </p:attrNameLst>
                                      </p:cBhvr>
                                      <p:to>
                                        <p:strVal val="visible"/>
                                      </p:to>
                                    </p:set>
                                    <p:anim calcmode="lin" valueType="num">
                                      <p:cBhvr additive="base">
                                        <p:cTn id="126" dur="3000" fill="hold"/>
                                        <p:tgtEl>
                                          <p:spTgt spid="43"/>
                                        </p:tgtEl>
                                        <p:attrNameLst>
                                          <p:attrName>ppt_x</p:attrName>
                                        </p:attrNameLst>
                                      </p:cBhvr>
                                      <p:tavLst>
                                        <p:tav tm="0">
                                          <p:val>
                                            <p:strVal val="0-#ppt_w/2"/>
                                          </p:val>
                                        </p:tav>
                                        <p:tav tm="100000">
                                          <p:val>
                                            <p:strVal val="#ppt_x"/>
                                          </p:val>
                                        </p:tav>
                                      </p:tavLst>
                                    </p:anim>
                                    <p:anim calcmode="lin" valueType="num">
                                      <p:cBhvr additive="base">
                                        <p:cTn id="127" dur="3000" fill="hold"/>
                                        <p:tgtEl>
                                          <p:spTgt spid="43"/>
                                        </p:tgtEl>
                                        <p:attrNameLst>
                                          <p:attrName>ppt_y</p:attrName>
                                        </p:attrNameLst>
                                      </p:cBhvr>
                                      <p:tavLst>
                                        <p:tav tm="0">
                                          <p:val>
                                            <p:strVal val="1+#ppt_h/2"/>
                                          </p:val>
                                        </p:tav>
                                        <p:tav tm="100000">
                                          <p:val>
                                            <p:strVal val="#ppt_y"/>
                                          </p:val>
                                        </p:tav>
                                      </p:tavLst>
                                    </p:anim>
                                  </p:childTnLst>
                                </p:cTn>
                              </p:par>
                              <p:par>
                                <p:cTn id="128" presetID="2" presetClass="entr" presetSubtype="3" fill="hold" nodeType="withEffect">
                                  <p:stCondLst>
                                    <p:cond delay="0"/>
                                  </p:stCondLst>
                                  <p:childTnLst>
                                    <p:set>
                                      <p:cBhvr>
                                        <p:cTn id="129" dur="1" fill="hold">
                                          <p:stCondLst>
                                            <p:cond delay="0"/>
                                          </p:stCondLst>
                                        </p:cTn>
                                        <p:tgtEl>
                                          <p:spTgt spid="8"/>
                                        </p:tgtEl>
                                        <p:attrNameLst>
                                          <p:attrName>style.visibility</p:attrName>
                                        </p:attrNameLst>
                                      </p:cBhvr>
                                      <p:to>
                                        <p:strVal val="visible"/>
                                      </p:to>
                                    </p:set>
                                    <p:anim calcmode="lin" valueType="num">
                                      <p:cBhvr additive="base">
                                        <p:cTn id="130" dur="3000" fill="hold"/>
                                        <p:tgtEl>
                                          <p:spTgt spid="8"/>
                                        </p:tgtEl>
                                        <p:attrNameLst>
                                          <p:attrName>ppt_x</p:attrName>
                                        </p:attrNameLst>
                                      </p:cBhvr>
                                      <p:tavLst>
                                        <p:tav tm="0">
                                          <p:val>
                                            <p:strVal val="1+#ppt_w/2"/>
                                          </p:val>
                                        </p:tav>
                                        <p:tav tm="100000">
                                          <p:val>
                                            <p:strVal val="#ppt_x"/>
                                          </p:val>
                                        </p:tav>
                                      </p:tavLst>
                                    </p:anim>
                                    <p:anim calcmode="lin" valueType="num">
                                      <p:cBhvr additive="base">
                                        <p:cTn id="131" dur="3000" fill="hold"/>
                                        <p:tgtEl>
                                          <p:spTgt spid="8"/>
                                        </p:tgtEl>
                                        <p:attrNameLst>
                                          <p:attrName>ppt_y</p:attrName>
                                        </p:attrNameLst>
                                      </p:cBhvr>
                                      <p:tavLst>
                                        <p:tav tm="0">
                                          <p:val>
                                            <p:strVal val="0-#ppt_h/2"/>
                                          </p:val>
                                        </p:tav>
                                        <p:tav tm="100000">
                                          <p:val>
                                            <p:strVal val="#ppt_y"/>
                                          </p:val>
                                        </p:tav>
                                      </p:tavLst>
                                    </p:anim>
                                  </p:childTnLst>
                                </p:cTn>
                              </p:par>
                              <p:par>
                                <p:cTn id="132" presetID="2" presetClass="entr" presetSubtype="3" fill="hold" nodeType="withEffect">
                                  <p:stCondLst>
                                    <p:cond delay="0"/>
                                  </p:stCondLst>
                                  <p:childTnLst>
                                    <p:set>
                                      <p:cBhvr>
                                        <p:cTn id="133" dur="1" fill="hold">
                                          <p:stCondLst>
                                            <p:cond delay="0"/>
                                          </p:stCondLst>
                                        </p:cTn>
                                        <p:tgtEl>
                                          <p:spTgt spid="12"/>
                                        </p:tgtEl>
                                        <p:attrNameLst>
                                          <p:attrName>style.visibility</p:attrName>
                                        </p:attrNameLst>
                                      </p:cBhvr>
                                      <p:to>
                                        <p:strVal val="visible"/>
                                      </p:to>
                                    </p:set>
                                    <p:anim calcmode="lin" valueType="num">
                                      <p:cBhvr additive="base">
                                        <p:cTn id="134" dur="3000" fill="hold"/>
                                        <p:tgtEl>
                                          <p:spTgt spid="12"/>
                                        </p:tgtEl>
                                        <p:attrNameLst>
                                          <p:attrName>ppt_x</p:attrName>
                                        </p:attrNameLst>
                                      </p:cBhvr>
                                      <p:tavLst>
                                        <p:tav tm="0">
                                          <p:val>
                                            <p:strVal val="1+#ppt_w/2"/>
                                          </p:val>
                                        </p:tav>
                                        <p:tav tm="100000">
                                          <p:val>
                                            <p:strVal val="#ppt_x"/>
                                          </p:val>
                                        </p:tav>
                                      </p:tavLst>
                                    </p:anim>
                                    <p:anim calcmode="lin" valueType="num">
                                      <p:cBhvr additive="base">
                                        <p:cTn id="135" dur="3000" fill="hold"/>
                                        <p:tgtEl>
                                          <p:spTgt spid="12"/>
                                        </p:tgtEl>
                                        <p:attrNameLst>
                                          <p:attrName>ppt_y</p:attrName>
                                        </p:attrNameLst>
                                      </p:cBhvr>
                                      <p:tavLst>
                                        <p:tav tm="0">
                                          <p:val>
                                            <p:strVal val="0-#ppt_h/2"/>
                                          </p:val>
                                        </p:tav>
                                        <p:tav tm="100000">
                                          <p:val>
                                            <p:strVal val="#ppt_y"/>
                                          </p:val>
                                        </p:tav>
                                      </p:tavLst>
                                    </p:anim>
                                  </p:childTnLst>
                                </p:cTn>
                              </p:par>
                              <p:par>
                                <p:cTn id="136" presetID="2" presetClass="entr" presetSubtype="3" fill="hold" nodeType="withEffect">
                                  <p:stCondLst>
                                    <p:cond delay="0"/>
                                  </p:stCondLst>
                                  <p:childTnLst>
                                    <p:set>
                                      <p:cBhvr>
                                        <p:cTn id="137" dur="1" fill="hold">
                                          <p:stCondLst>
                                            <p:cond delay="0"/>
                                          </p:stCondLst>
                                        </p:cTn>
                                        <p:tgtEl>
                                          <p:spTgt spid="14"/>
                                        </p:tgtEl>
                                        <p:attrNameLst>
                                          <p:attrName>style.visibility</p:attrName>
                                        </p:attrNameLst>
                                      </p:cBhvr>
                                      <p:to>
                                        <p:strVal val="visible"/>
                                      </p:to>
                                    </p:set>
                                    <p:anim calcmode="lin" valueType="num">
                                      <p:cBhvr additive="base">
                                        <p:cTn id="138" dur="3000" fill="hold"/>
                                        <p:tgtEl>
                                          <p:spTgt spid="14"/>
                                        </p:tgtEl>
                                        <p:attrNameLst>
                                          <p:attrName>ppt_x</p:attrName>
                                        </p:attrNameLst>
                                      </p:cBhvr>
                                      <p:tavLst>
                                        <p:tav tm="0">
                                          <p:val>
                                            <p:strVal val="1+#ppt_w/2"/>
                                          </p:val>
                                        </p:tav>
                                        <p:tav tm="100000">
                                          <p:val>
                                            <p:strVal val="#ppt_x"/>
                                          </p:val>
                                        </p:tav>
                                      </p:tavLst>
                                    </p:anim>
                                    <p:anim calcmode="lin" valueType="num">
                                      <p:cBhvr additive="base">
                                        <p:cTn id="139" dur="3000" fill="hold"/>
                                        <p:tgtEl>
                                          <p:spTgt spid="14"/>
                                        </p:tgtEl>
                                        <p:attrNameLst>
                                          <p:attrName>ppt_y</p:attrName>
                                        </p:attrNameLst>
                                      </p:cBhvr>
                                      <p:tavLst>
                                        <p:tav tm="0">
                                          <p:val>
                                            <p:strVal val="0-#ppt_h/2"/>
                                          </p:val>
                                        </p:tav>
                                        <p:tav tm="100000">
                                          <p:val>
                                            <p:strVal val="#ppt_y"/>
                                          </p:val>
                                        </p:tav>
                                      </p:tavLst>
                                    </p:anim>
                                  </p:childTnLst>
                                </p:cTn>
                              </p:par>
                              <p:par>
                                <p:cTn id="140" presetID="2" presetClass="entr" presetSubtype="3" fill="hold" nodeType="withEffect">
                                  <p:stCondLst>
                                    <p:cond delay="0"/>
                                  </p:stCondLst>
                                  <p:childTnLst>
                                    <p:set>
                                      <p:cBhvr>
                                        <p:cTn id="141" dur="1" fill="hold">
                                          <p:stCondLst>
                                            <p:cond delay="0"/>
                                          </p:stCondLst>
                                        </p:cTn>
                                        <p:tgtEl>
                                          <p:spTgt spid="20"/>
                                        </p:tgtEl>
                                        <p:attrNameLst>
                                          <p:attrName>style.visibility</p:attrName>
                                        </p:attrNameLst>
                                      </p:cBhvr>
                                      <p:to>
                                        <p:strVal val="visible"/>
                                      </p:to>
                                    </p:set>
                                    <p:anim calcmode="lin" valueType="num">
                                      <p:cBhvr additive="base">
                                        <p:cTn id="142" dur="3000" fill="hold"/>
                                        <p:tgtEl>
                                          <p:spTgt spid="20"/>
                                        </p:tgtEl>
                                        <p:attrNameLst>
                                          <p:attrName>ppt_x</p:attrName>
                                        </p:attrNameLst>
                                      </p:cBhvr>
                                      <p:tavLst>
                                        <p:tav tm="0">
                                          <p:val>
                                            <p:strVal val="1+#ppt_w/2"/>
                                          </p:val>
                                        </p:tav>
                                        <p:tav tm="100000">
                                          <p:val>
                                            <p:strVal val="#ppt_x"/>
                                          </p:val>
                                        </p:tav>
                                      </p:tavLst>
                                    </p:anim>
                                    <p:anim calcmode="lin" valueType="num">
                                      <p:cBhvr additive="base">
                                        <p:cTn id="143" dur="3000" fill="hold"/>
                                        <p:tgtEl>
                                          <p:spTgt spid="20"/>
                                        </p:tgtEl>
                                        <p:attrNameLst>
                                          <p:attrName>ppt_y</p:attrName>
                                        </p:attrNameLst>
                                      </p:cBhvr>
                                      <p:tavLst>
                                        <p:tav tm="0">
                                          <p:val>
                                            <p:strVal val="0-#ppt_h/2"/>
                                          </p:val>
                                        </p:tav>
                                        <p:tav tm="100000">
                                          <p:val>
                                            <p:strVal val="#ppt_y"/>
                                          </p:val>
                                        </p:tav>
                                      </p:tavLst>
                                    </p:anim>
                                  </p:childTnLst>
                                </p:cTn>
                              </p:par>
                              <p:par>
                                <p:cTn id="144" presetID="2" presetClass="entr" presetSubtype="3" fill="hold" nodeType="withEffect">
                                  <p:stCondLst>
                                    <p:cond delay="0"/>
                                  </p:stCondLst>
                                  <p:childTnLst>
                                    <p:set>
                                      <p:cBhvr>
                                        <p:cTn id="145" dur="1" fill="hold">
                                          <p:stCondLst>
                                            <p:cond delay="0"/>
                                          </p:stCondLst>
                                        </p:cTn>
                                        <p:tgtEl>
                                          <p:spTgt spid="25"/>
                                        </p:tgtEl>
                                        <p:attrNameLst>
                                          <p:attrName>style.visibility</p:attrName>
                                        </p:attrNameLst>
                                      </p:cBhvr>
                                      <p:to>
                                        <p:strVal val="visible"/>
                                      </p:to>
                                    </p:set>
                                    <p:anim calcmode="lin" valueType="num">
                                      <p:cBhvr additive="base">
                                        <p:cTn id="146" dur="3000" fill="hold"/>
                                        <p:tgtEl>
                                          <p:spTgt spid="25"/>
                                        </p:tgtEl>
                                        <p:attrNameLst>
                                          <p:attrName>ppt_x</p:attrName>
                                        </p:attrNameLst>
                                      </p:cBhvr>
                                      <p:tavLst>
                                        <p:tav tm="0">
                                          <p:val>
                                            <p:strVal val="1+#ppt_w/2"/>
                                          </p:val>
                                        </p:tav>
                                        <p:tav tm="100000">
                                          <p:val>
                                            <p:strVal val="#ppt_x"/>
                                          </p:val>
                                        </p:tav>
                                      </p:tavLst>
                                    </p:anim>
                                    <p:anim calcmode="lin" valueType="num">
                                      <p:cBhvr additive="base">
                                        <p:cTn id="147" dur="3000" fill="hold"/>
                                        <p:tgtEl>
                                          <p:spTgt spid="25"/>
                                        </p:tgtEl>
                                        <p:attrNameLst>
                                          <p:attrName>ppt_y</p:attrName>
                                        </p:attrNameLst>
                                      </p:cBhvr>
                                      <p:tavLst>
                                        <p:tav tm="0">
                                          <p:val>
                                            <p:strVal val="0-#ppt_h/2"/>
                                          </p:val>
                                        </p:tav>
                                        <p:tav tm="100000">
                                          <p:val>
                                            <p:strVal val="#ppt_y"/>
                                          </p:val>
                                        </p:tav>
                                      </p:tavLst>
                                    </p:anim>
                                  </p:childTnLst>
                                </p:cTn>
                              </p:par>
                              <p:par>
                                <p:cTn id="148" presetID="2" presetClass="entr" presetSubtype="3" fill="hold" nodeType="withEffect">
                                  <p:stCondLst>
                                    <p:cond delay="0"/>
                                  </p:stCondLst>
                                  <p:childTnLst>
                                    <p:set>
                                      <p:cBhvr>
                                        <p:cTn id="149" dur="1" fill="hold">
                                          <p:stCondLst>
                                            <p:cond delay="0"/>
                                          </p:stCondLst>
                                        </p:cTn>
                                        <p:tgtEl>
                                          <p:spTgt spid="28"/>
                                        </p:tgtEl>
                                        <p:attrNameLst>
                                          <p:attrName>style.visibility</p:attrName>
                                        </p:attrNameLst>
                                      </p:cBhvr>
                                      <p:to>
                                        <p:strVal val="visible"/>
                                      </p:to>
                                    </p:set>
                                    <p:anim calcmode="lin" valueType="num">
                                      <p:cBhvr additive="base">
                                        <p:cTn id="150" dur="3000" fill="hold"/>
                                        <p:tgtEl>
                                          <p:spTgt spid="28"/>
                                        </p:tgtEl>
                                        <p:attrNameLst>
                                          <p:attrName>ppt_x</p:attrName>
                                        </p:attrNameLst>
                                      </p:cBhvr>
                                      <p:tavLst>
                                        <p:tav tm="0">
                                          <p:val>
                                            <p:strVal val="1+#ppt_w/2"/>
                                          </p:val>
                                        </p:tav>
                                        <p:tav tm="100000">
                                          <p:val>
                                            <p:strVal val="#ppt_x"/>
                                          </p:val>
                                        </p:tav>
                                      </p:tavLst>
                                    </p:anim>
                                    <p:anim calcmode="lin" valueType="num">
                                      <p:cBhvr additive="base">
                                        <p:cTn id="151" dur="3000" fill="hold"/>
                                        <p:tgtEl>
                                          <p:spTgt spid="28"/>
                                        </p:tgtEl>
                                        <p:attrNameLst>
                                          <p:attrName>ppt_y</p:attrName>
                                        </p:attrNameLst>
                                      </p:cBhvr>
                                      <p:tavLst>
                                        <p:tav tm="0">
                                          <p:val>
                                            <p:strVal val="0-#ppt_h/2"/>
                                          </p:val>
                                        </p:tav>
                                        <p:tav tm="100000">
                                          <p:val>
                                            <p:strVal val="#ppt_y"/>
                                          </p:val>
                                        </p:tav>
                                      </p:tavLst>
                                    </p:anim>
                                  </p:childTnLst>
                                </p:cTn>
                              </p:par>
                              <p:par>
                                <p:cTn id="152" presetID="2" presetClass="entr" presetSubtype="3" fill="hold" nodeType="withEffect">
                                  <p:stCondLst>
                                    <p:cond delay="0"/>
                                  </p:stCondLst>
                                  <p:childTnLst>
                                    <p:set>
                                      <p:cBhvr>
                                        <p:cTn id="153" dur="1" fill="hold">
                                          <p:stCondLst>
                                            <p:cond delay="0"/>
                                          </p:stCondLst>
                                        </p:cTn>
                                        <p:tgtEl>
                                          <p:spTgt spid="32"/>
                                        </p:tgtEl>
                                        <p:attrNameLst>
                                          <p:attrName>style.visibility</p:attrName>
                                        </p:attrNameLst>
                                      </p:cBhvr>
                                      <p:to>
                                        <p:strVal val="visible"/>
                                      </p:to>
                                    </p:set>
                                    <p:anim calcmode="lin" valueType="num">
                                      <p:cBhvr additive="base">
                                        <p:cTn id="154" dur="3000" fill="hold"/>
                                        <p:tgtEl>
                                          <p:spTgt spid="32"/>
                                        </p:tgtEl>
                                        <p:attrNameLst>
                                          <p:attrName>ppt_x</p:attrName>
                                        </p:attrNameLst>
                                      </p:cBhvr>
                                      <p:tavLst>
                                        <p:tav tm="0">
                                          <p:val>
                                            <p:strVal val="1+#ppt_w/2"/>
                                          </p:val>
                                        </p:tav>
                                        <p:tav tm="100000">
                                          <p:val>
                                            <p:strVal val="#ppt_x"/>
                                          </p:val>
                                        </p:tav>
                                      </p:tavLst>
                                    </p:anim>
                                    <p:anim calcmode="lin" valueType="num">
                                      <p:cBhvr additive="base">
                                        <p:cTn id="155" dur="3000" fill="hold"/>
                                        <p:tgtEl>
                                          <p:spTgt spid="32"/>
                                        </p:tgtEl>
                                        <p:attrNameLst>
                                          <p:attrName>ppt_y</p:attrName>
                                        </p:attrNameLst>
                                      </p:cBhvr>
                                      <p:tavLst>
                                        <p:tav tm="0">
                                          <p:val>
                                            <p:strVal val="0-#ppt_h/2"/>
                                          </p:val>
                                        </p:tav>
                                        <p:tav tm="100000">
                                          <p:val>
                                            <p:strVal val="#ppt_y"/>
                                          </p:val>
                                        </p:tav>
                                      </p:tavLst>
                                    </p:anim>
                                  </p:childTnLst>
                                </p:cTn>
                              </p:par>
                              <p:par>
                                <p:cTn id="156" presetID="2" presetClass="entr" presetSubtype="3" fill="hold" nodeType="withEffect">
                                  <p:stCondLst>
                                    <p:cond delay="0"/>
                                  </p:stCondLst>
                                  <p:childTnLst>
                                    <p:set>
                                      <p:cBhvr>
                                        <p:cTn id="157" dur="1" fill="hold">
                                          <p:stCondLst>
                                            <p:cond delay="0"/>
                                          </p:stCondLst>
                                        </p:cTn>
                                        <p:tgtEl>
                                          <p:spTgt spid="37"/>
                                        </p:tgtEl>
                                        <p:attrNameLst>
                                          <p:attrName>style.visibility</p:attrName>
                                        </p:attrNameLst>
                                      </p:cBhvr>
                                      <p:to>
                                        <p:strVal val="visible"/>
                                      </p:to>
                                    </p:set>
                                    <p:anim calcmode="lin" valueType="num">
                                      <p:cBhvr additive="base">
                                        <p:cTn id="158" dur="3000" fill="hold"/>
                                        <p:tgtEl>
                                          <p:spTgt spid="37"/>
                                        </p:tgtEl>
                                        <p:attrNameLst>
                                          <p:attrName>ppt_x</p:attrName>
                                        </p:attrNameLst>
                                      </p:cBhvr>
                                      <p:tavLst>
                                        <p:tav tm="0">
                                          <p:val>
                                            <p:strVal val="1+#ppt_w/2"/>
                                          </p:val>
                                        </p:tav>
                                        <p:tav tm="100000">
                                          <p:val>
                                            <p:strVal val="#ppt_x"/>
                                          </p:val>
                                        </p:tav>
                                      </p:tavLst>
                                    </p:anim>
                                    <p:anim calcmode="lin" valueType="num">
                                      <p:cBhvr additive="base">
                                        <p:cTn id="159" dur="3000" fill="hold"/>
                                        <p:tgtEl>
                                          <p:spTgt spid="37"/>
                                        </p:tgtEl>
                                        <p:attrNameLst>
                                          <p:attrName>ppt_y</p:attrName>
                                        </p:attrNameLst>
                                      </p:cBhvr>
                                      <p:tavLst>
                                        <p:tav tm="0">
                                          <p:val>
                                            <p:strVal val="0-#ppt_h/2"/>
                                          </p:val>
                                        </p:tav>
                                        <p:tav tm="100000">
                                          <p:val>
                                            <p:strVal val="#ppt_y"/>
                                          </p:val>
                                        </p:tav>
                                      </p:tavLst>
                                    </p:anim>
                                  </p:childTnLst>
                                </p:cTn>
                              </p:par>
                              <p:par>
                                <p:cTn id="160" presetID="2" presetClass="entr" presetSubtype="3" fill="hold" nodeType="withEffect">
                                  <p:stCondLst>
                                    <p:cond delay="0"/>
                                  </p:stCondLst>
                                  <p:childTnLst>
                                    <p:set>
                                      <p:cBhvr>
                                        <p:cTn id="161" dur="1" fill="hold">
                                          <p:stCondLst>
                                            <p:cond delay="0"/>
                                          </p:stCondLst>
                                        </p:cTn>
                                        <p:tgtEl>
                                          <p:spTgt spid="40"/>
                                        </p:tgtEl>
                                        <p:attrNameLst>
                                          <p:attrName>style.visibility</p:attrName>
                                        </p:attrNameLst>
                                      </p:cBhvr>
                                      <p:to>
                                        <p:strVal val="visible"/>
                                      </p:to>
                                    </p:set>
                                    <p:anim calcmode="lin" valueType="num">
                                      <p:cBhvr additive="base">
                                        <p:cTn id="162" dur="3000" fill="hold"/>
                                        <p:tgtEl>
                                          <p:spTgt spid="40"/>
                                        </p:tgtEl>
                                        <p:attrNameLst>
                                          <p:attrName>ppt_x</p:attrName>
                                        </p:attrNameLst>
                                      </p:cBhvr>
                                      <p:tavLst>
                                        <p:tav tm="0">
                                          <p:val>
                                            <p:strVal val="1+#ppt_w/2"/>
                                          </p:val>
                                        </p:tav>
                                        <p:tav tm="100000">
                                          <p:val>
                                            <p:strVal val="#ppt_x"/>
                                          </p:val>
                                        </p:tav>
                                      </p:tavLst>
                                    </p:anim>
                                    <p:anim calcmode="lin" valueType="num">
                                      <p:cBhvr additive="base">
                                        <p:cTn id="163" dur="3000" fill="hold"/>
                                        <p:tgtEl>
                                          <p:spTgt spid="40"/>
                                        </p:tgtEl>
                                        <p:attrNameLst>
                                          <p:attrName>ppt_y</p:attrName>
                                        </p:attrNameLst>
                                      </p:cBhvr>
                                      <p:tavLst>
                                        <p:tav tm="0">
                                          <p:val>
                                            <p:strVal val="0-#ppt_h/2"/>
                                          </p:val>
                                        </p:tav>
                                        <p:tav tm="100000">
                                          <p:val>
                                            <p:strVal val="#ppt_y"/>
                                          </p:val>
                                        </p:tav>
                                      </p:tavLst>
                                    </p:anim>
                                  </p:childTnLst>
                                </p:cTn>
                              </p:par>
                              <p:par>
                                <p:cTn id="164" presetID="2" presetClass="entr" presetSubtype="3" fill="hold" nodeType="withEffect">
                                  <p:stCondLst>
                                    <p:cond delay="0"/>
                                  </p:stCondLst>
                                  <p:childTnLst>
                                    <p:set>
                                      <p:cBhvr>
                                        <p:cTn id="165" dur="1" fill="hold">
                                          <p:stCondLst>
                                            <p:cond delay="0"/>
                                          </p:stCondLst>
                                        </p:cTn>
                                        <p:tgtEl>
                                          <p:spTgt spid="42"/>
                                        </p:tgtEl>
                                        <p:attrNameLst>
                                          <p:attrName>style.visibility</p:attrName>
                                        </p:attrNameLst>
                                      </p:cBhvr>
                                      <p:to>
                                        <p:strVal val="visible"/>
                                      </p:to>
                                    </p:set>
                                    <p:anim calcmode="lin" valueType="num">
                                      <p:cBhvr additive="base">
                                        <p:cTn id="166" dur="3000" fill="hold"/>
                                        <p:tgtEl>
                                          <p:spTgt spid="42"/>
                                        </p:tgtEl>
                                        <p:attrNameLst>
                                          <p:attrName>ppt_x</p:attrName>
                                        </p:attrNameLst>
                                      </p:cBhvr>
                                      <p:tavLst>
                                        <p:tav tm="0">
                                          <p:val>
                                            <p:strVal val="1+#ppt_w/2"/>
                                          </p:val>
                                        </p:tav>
                                        <p:tav tm="100000">
                                          <p:val>
                                            <p:strVal val="#ppt_x"/>
                                          </p:val>
                                        </p:tav>
                                      </p:tavLst>
                                    </p:anim>
                                    <p:anim calcmode="lin" valueType="num">
                                      <p:cBhvr additive="base">
                                        <p:cTn id="167" dur="3000" fill="hold"/>
                                        <p:tgtEl>
                                          <p:spTgt spid="42"/>
                                        </p:tgtEl>
                                        <p:attrNameLst>
                                          <p:attrName>ppt_y</p:attrName>
                                        </p:attrNameLst>
                                      </p:cBhvr>
                                      <p:tavLst>
                                        <p:tav tm="0">
                                          <p:val>
                                            <p:strVal val="0-#ppt_h/2"/>
                                          </p:val>
                                        </p:tav>
                                        <p:tav tm="100000">
                                          <p:val>
                                            <p:strVal val="#ppt_y"/>
                                          </p:val>
                                        </p:tav>
                                      </p:tavLst>
                                    </p:anim>
                                  </p:childTnLst>
                                </p:cTn>
                              </p:par>
                            </p:childTnLst>
                          </p:cTn>
                        </p:par>
                        <p:par>
                          <p:cTn id="168" fill="hold">
                            <p:stCondLst>
                              <p:cond delay="3000"/>
                            </p:stCondLst>
                            <p:childTnLst>
                              <p:par>
                                <p:cTn id="169" presetID="2" presetClass="exit" presetSubtype="6" fill="hold" grpId="1" nodeType="afterEffect">
                                  <p:stCondLst>
                                    <p:cond delay="0"/>
                                  </p:stCondLst>
                                  <p:childTnLst>
                                    <p:anim calcmode="lin" valueType="num">
                                      <p:cBhvr additive="base">
                                        <p:cTn id="170" dur="3000"/>
                                        <p:tgtEl>
                                          <p:spTgt spid="6"/>
                                        </p:tgtEl>
                                        <p:attrNameLst>
                                          <p:attrName>ppt_x</p:attrName>
                                        </p:attrNameLst>
                                      </p:cBhvr>
                                      <p:tavLst>
                                        <p:tav tm="0">
                                          <p:val>
                                            <p:strVal val="ppt_x"/>
                                          </p:val>
                                        </p:tav>
                                        <p:tav tm="100000">
                                          <p:val>
                                            <p:strVal val="1+ppt_w/2"/>
                                          </p:val>
                                        </p:tav>
                                      </p:tavLst>
                                    </p:anim>
                                    <p:anim calcmode="lin" valueType="num">
                                      <p:cBhvr additive="base">
                                        <p:cTn id="171" dur="3000"/>
                                        <p:tgtEl>
                                          <p:spTgt spid="6"/>
                                        </p:tgtEl>
                                        <p:attrNameLst>
                                          <p:attrName>ppt_y</p:attrName>
                                        </p:attrNameLst>
                                      </p:cBhvr>
                                      <p:tavLst>
                                        <p:tav tm="0">
                                          <p:val>
                                            <p:strVal val="ppt_y"/>
                                          </p:val>
                                        </p:tav>
                                        <p:tav tm="100000">
                                          <p:val>
                                            <p:strVal val="1+ppt_h/2"/>
                                          </p:val>
                                        </p:tav>
                                      </p:tavLst>
                                    </p:anim>
                                    <p:set>
                                      <p:cBhvr>
                                        <p:cTn id="172" dur="1" fill="hold">
                                          <p:stCondLst>
                                            <p:cond delay="2999"/>
                                          </p:stCondLst>
                                        </p:cTn>
                                        <p:tgtEl>
                                          <p:spTgt spid="6"/>
                                        </p:tgtEl>
                                        <p:attrNameLst>
                                          <p:attrName>style.visibility</p:attrName>
                                        </p:attrNameLst>
                                      </p:cBhvr>
                                      <p:to>
                                        <p:strVal val="hidden"/>
                                      </p:to>
                                    </p:set>
                                  </p:childTnLst>
                                </p:cTn>
                              </p:par>
                              <p:par>
                                <p:cTn id="173" presetID="2" presetClass="exit" presetSubtype="6" fill="hold" grpId="0" nodeType="withEffect">
                                  <p:stCondLst>
                                    <p:cond delay="0"/>
                                  </p:stCondLst>
                                  <p:childTnLst>
                                    <p:anim calcmode="lin" valueType="num">
                                      <p:cBhvr additive="base">
                                        <p:cTn id="174" dur="3000"/>
                                        <p:tgtEl>
                                          <p:spTgt spid="10"/>
                                        </p:tgtEl>
                                        <p:attrNameLst>
                                          <p:attrName>ppt_x</p:attrName>
                                        </p:attrNameLst>
                                      </p:cBhvr>
                                      <p:tavLst>
                                        <p:tav tm="0">
                                          <p:val>
                                            <p:strVal val="ppt_x"/>
                                          </p:val>
                                        </p:tav>
                                        <p:tav tm="100000">
                                          <p:val>
                                            <p:strVal val="1+ppt_w/2"/>
                                          </p:val>
                                        </p:tav>
                                      </p:tavLst>
                                    </p:anim>
                                    <p:anim calcmode="lin" valueType="num">
                                      <p:cBhvr additive="base">
                                        <p:cTn id="175" dur="3000"/>
                                        <p:tgtEl>
                                          <p:spTgt spid="10"/>
                                        </p:tgtEl>
                                        <p:attrNameLst>
                                          <p:attrName>ppt_y</p:attrName>
                                        </p:attrNameLst>
                                      </p:cBhvr>
                                      <p:tavLst>
                                        <p:tav tm="0">
                                          <p:val>
                                            <p:strVal val="ppt_y"/>
                                          </p:val>
                                        </p:tav>
                                        <p:tav tm="100000">
                                          <p:val>
                                            <p:strVal val="1+ppt_h/2"/>
                                          </p:val>
                                        </p:tav>
                                      </p:tavLst>
                                    </p:anim>
                                    <p:set>
                                      <p:cBhvr>
                                        <p:cTn id="176" dur="1" fill="hold">
                                          <p:stCondLst>
                                            <p:cond delay="2999"/>
                                          </p:stCondLst>
                                        </p:cTn>
                                        <p:tgtEl>
                                          <p:spTgt spid="10"/>
                                        </p:tgtEl>
                                        <p:attrNameLst>
                                          <p:attrName>style.visibility</p:attrName>
                                        </p:attrNameLst>
                                      </p:cBhvr>
                                      <p:to>
                                        <p:strVal val="hidden"/>
                                      </p:to>
                                    </p:set>
                                  </p:childTnLst>
                                </p:cTn>
                              </p:par>
                              <p:par>
                                <p:cTn id="177" presetID="2" presetClass="exit" presetSubtype="6" fill="hold" grpId="0" nodeType="withEffect">
                                  <p:stCondLst>
                                    <p:cond delay="0"/>
                                  </p:stCondLst>
                                  <p:childTnLst>
                                    <p:anim calcmode="lin" valueType="num">
                                      <p:cBhvr additive="base">
                                        <p:cTn id="178" dur="3000"/>
                                        <p:tgtEl>
                                          <p:spTgt spid="15"/>
                                        </p:tgtEl>
                                        <p:attrNameLst>
                                          <p:attrName>ppt_x</p:attrName>
                                        </p:attrNameLst>
                                      </p:cBhvr>
                                      <p:tavLst>
                                        <p:tav tm="0">
                                          <p:val>
                                            <p:strVal val="ppt_x"/>
                                          </p:val>
                                        </p:tav>
                                        <p:tav tm="100000">
                                          <p:val>
                                            <p:strVal val="1+ppt_w/2"/>
                                          </p:val>
                                        </p:tav>
                                      </p:tavLst>
                                    </p:anim>
                                    <p:anim calcmode="lin" valueType="num">
                                      <p:cBhvr additive="base">
                                        <p:cTn id="179" dur="3000"/>
                                        <p:tgtEl>
                                          <p:spTgt spid="15"/>
                                        </p:tgtEl>
                                        <p:attrNameLst>
                                          <p:attrName>ppt_y</p:attrName>
                                        </p:attrNameLst>
                                      </p:cBhvr>
                                      <p:tavLst>
                                        <p:tav tm="0">
                                          <p:val>
                                            <p:strVal val="ppt_y"/>
                                          </p:val>
                                        </p:tav>
                                        <p:tav tm="100000">
                                          <p:val>
                                            <p:strVal val="1+ppt_h/2"/>
                                          </p:val>
                                        </p:tav>
                                      </p:tavLst>
                                    </p:anim>
                                    <p:set>
                                      <p:cBhvr>
                                        <p:cTn id="180" dur="1" fill="hold">
                                          <p:stCondLst>
                                            <p:cond delay="2999"/>
                                          </p:stCondLst>
                                        </p:cTn>
                                        <p:tgtEl>
                                          <p:spTgt spid="15"/>
                                        </p:tgtEl>
                                        <p:attrNameLst>
                                          <p:attrName>style.visibility</p:attrName>
                                        </p:attrNameLst>
                                      </p:cBhvr>
                                      <p:to>
                                        <p:strVal val="hidden"/>
                                      </p:to>
                                    </p:set>
                                  </p:childTnLst>
                                </p:cTn>
                              </p:par>
                              <p:par>
                                <p:cTn id="181" presetID="2" presetClass="exit" presetSubtype="6" fill="hold" grpId="0" nodeType="withEffect">
                                  <p:stCondLst>
                                    <p:cond delay="0"/>
                                  </p:stCondLst>
                                  <p:childTnLst>
                                    <p:anim calcmode="lin" valueType="num">
                                      <p:cBhvr additive="base">
                                        <p:cTn id="182" dur="3000"/>
                                        <p:tgtEl>
                                          <p:spTgt spid="18"/>
                                        </p:tgtEl>
                                        <p:attrNameLst>
                                          <p:attrName>ppt_x</p:attrName>
                                        </p:attrNameLst>
                                      </p:cBhvr>
                                      <p:tavLst>
                                        <p:tav tm="0">
                                          <p:val>
                                            <p:strVal val="ppt_x"/>
                                          </p:val>
                                        </p:tav>
                                        <p:tav tm="100000">
                                          <p:val>
                                            <p:strVal val="1+ppt_w/2"/>
                                          </p:val>
                                        </p:tav>
                                      </p:tavLst>
                                    </p:anim>
                                    <p:anim calcmode="lin" valueType="num">
                                      <p:cBhvr additive="base">
                                        <p:cTn id="183" dur="3000"/>
                                        <p:tgtEl>
                                          <p:spTgt spid="18"/>
                                        </p:tgtEl>
                                        <p:attrNameLst>
                                          <p:attrName>ppt_y</p:attrName>
                                        </p:attrNameLst>
                                      </p:cBhvr>
                                      <p:tavLst>
                                        <p:tav tm="0">
                                          <p:val>
                                            <p:strVal val="ppt_y"/>
                                          </p:val>
                                        </p:tav>
                                        <p:tav tm="100000">
                                          <p:val>
                                            <p:strVal val="1+ppt_h/2"/>
                                          </p:val>
                                        </p:tav>
                                      </p:tavLst>
                                    </p:anim>
                                    <p:set>
                                      <p:cBhvr>
                                        <p:cTn id="184" dur="1" fill="hold">
                                          <p:stCondLst>
                                            <p:cond delay="2999"/>
                                          </p:stCondLst>
                                        </p:cTn>
                                        <p:tgtEl>
                                          <p:spTgt spid="18"/>
                                        </p:tgtEl>
                                        <p:attrNameLst>
                                          <p:attrName>style.visibility</p:attrName>
                                        </p:attrNameLst>
                                      </p:cBhvr>
                                      <p:to>
                                        <p:strVal val="hidden"/>
                                      </p:to>
                                    </p:set>
                                  </p:childTnLst>
                                </p:cTn>
                              </p:par>
                              <p:par>
                                <p:cTn id="185" presetID="2" presetClass="exit" presetSubtype="6" fill="hold" grpId="0" nodeType="withEffect">
                                  <p:stCondLst>
                                    <p:cond delay="0"/>
                                  </p:stCondLst>
                                  <p:childTnLst>
                                    <p:anim calcmode="lin" valueType="num">
                                      <p:cBhvr additive="base">
                                        <p:cTn id="186" dur="3000"/>
                                        <p:tgtEl>
                                          <p:spTgt spid="22"/>
                                        </p:tgtEl>
                                        <p:attrNameLst>
                                          <p:attrName>ppt_x</p:attrName>
                                        </p:attrNameLst>
                                      </p:cBhvr>
                                      <p:tavLst>
                                        <p:tav tm="0">
                                          <p:val>
                                            <p:strVal val="ppt_x"/>
                                          </p:val>
                                        </p:tav>
                                        <p:tav tm="100000">
                                          <p:val>
                                            <p:strVal val="1+ppt_w/2"/>
                                          </p:val>
                                        </p:tav>
                                      </p:tavLst>
                                    </p:anim>
                                    <p:anim calcmode="lin" valueType="num">
                                      <p:cBhvr additive="base">
                                        <p:cTn id="187" dur="3000"/>
                                        <p:tgtEl>
                                          <p:spTgt spid="22"/>
                                        </p:tgtEl>
                                        <p:attrNameLst>
                                          <p:attrName>ppt_y</p:attrName>
                                        </p:attrNameLst>
                                      </p:cBhvr>
                                      <p:tavLst>
                                        <p:tav tm="0">
                                          <p:val>
                                            <p:strVal val="ppt_y"/>
                                          </p:val>
                                        </p:tav>
                                        <p:tav tm="100000">
                                          <p:val>
                                            <p:strVal val="1+ppt_h/2"/>
                                          </p:val>
                                        </p:tav>
                                      </p:tavLst>
                                    </p:anim>
                                    <p:set>
                                      <p:cBhvr>
                                        <p:cTn id="188" dur="1" fill="hold">
                                          <p:stCondLst>
                                            <p:cond delay="2999"/>
                                          </p:stCondLst>
                                        </p:cTn>
                                        <p:tgtEl>
                                          <p:spTgt spid="22"/>
                                        </p:tgtEl>
                                        <p:attrNameLst>
                                          <p:attrName>style.visibility</p:attrName>
                                        </p:attrNameLst>
                                      </p:cBhvr>
                                      <p:to>
                                        <p:strVal val="hidden"/>
                                      </p:to>
                                    </p:set>
                                  </p:childTnLst>
                                </p:cTn>
                              </p:par>
                              <p:par>
                                <p:cTn id="189" presetID="2" presetClass="exit" presetSubtype="6" fill="hold" grpId="0" nodeType="withEffect">
                                  <p:stCondLst>
                                    <p:cond delay="0"/>
                                  </p:stCondLst>
                                  <p:childTnLst>
                                    <p:anim calcmode="lin" valueType="num">
                                      <p:cBhvr additive="base">
                                        <p:cTn id="190" dur="3000"/>
                                        <p:tgtEl>
                                          <p:spTgt spid="26"/>
                                        </p:tgtEl>
                                        <p:attrNameLst>
                                          <p:attrName>ppt_x</p:attrName>
                                        </p:attrNameLst>
                                      </p:cBhvr>
                                      <p:tavLst>
                                        <p:tav tm="0">
                                          <p:val>
                                            <p:strVal val="ppt_x"/>
                                          </p:val>
                                        </p:tav>
                                        <p:tav tm="100000">
                                          <p:val>
                                            <p:strVal val="1+ppt_w/2"/>
                                          </p:val>
                                        </p:tav>
                                      </p:tavLst>
                                    </p:anim>
                                    <p:anim calcmode="lin" valueType="num">
                                      <p:cBhvr additive="base">
                                        <p:cTn id="191" dur="3000"/>
                                        <p:tgtEl>
                                          <p:spTgt spid="26"/>
                                        </p:tgtEl>
                                        <p:attrNameLst>
                                          <p:attrName>ppt_y</p:attrName>
                                        </p:attrNameLst>
                                      </p:cBhvr>
                                      <p:tavLst>
                                        <p:tav tm="0">
                                          <p:val>
                                            <p:strVal val="ppt_y"/>
                                          </p:val>
                                        </p:tav>
                                        <p:tav tm="100000">
                                          <p:val>
                                            <p:strVal val="1+ppt_h/2"/>
                                          </p:val>
                                        </p:tav>
                                      </p:tavLst>
                                    </p:anim>
                                    <p:set>
                                      <p:cBhvr>
                                        <p:cTn id="192" dur="1" fill="hold">
                                          <p:stCondLst>
                                            <p:cond delay="2999"/>
                                          </p:stCondLst>
                                        </p:cTn>
                                        <p:tgtEl>
                                          <p:spTgt spid="26"/>
                                        </p:tgtEl>
                                        <p:attrNameLst>
                                          <p:attrName>style.visibility</p:attrName>
                                        </p:attrNameLst>
                                      </p:cBhvr>
                                      <p:to>
                                        <p:strVal val="hidden"/>
                                      </p:to>
                                    </p:set>
                                  </p:childTnLst>
                                </p:cTn>
                              </p:par>
                              <p:par>
                                <p:cTn id="193" presetID="2" presetClass="exit" presetSubtype="6" fill="hold" grpId="0" nodeType="withEffect">
                                  <p:stCondLst>
                                    <p:cond delay="0"/>
                                  </p:stCondLst>
                                  <p:childTnLst>
                                    <p:anim calcmode="lin" valueType="num">
                                      <p:cBhvr additive="base">
                                        <p:cTn id="194" dur="3000"/>
                                        <p:tgtEl>
                                          <p:spTgt spid="30"/>
                                        </p:tgtEl>
                                        <p:attrNameLst>
                                          <p:attrName>ppt_x</p:attrName>
                                        </p:attrNameLst>
                                      </p:cBhvr>
                                      <p:tavLst>
                                        <p:tav tm="0">
                                          <p:val>
                                            <p:strVal val="ppt_x"/>
                                          </p:val>
                                        </p:tav>
                                        <p:tav tm="100000">
                                          <p:val>
                                            <p:strVal val="1+ppt_w/2"/>
                                          </p:val>
                                        </p:tav>
                                      </p:tavLst>
                                    </p:anim>
                                    <p:anim calcmode="lin" valueType="num">
                                      <p:cBhvr additive="base">
                                        <p:cTn id="195" dur="3000"/>
                                        <p:tgtEl>
                                          <p:spTgt spid="30"/>
                                        </p:tgtEl>
                                        <p:attrNameLst>
                                          <p:attrName>ppt_y</p:attrName>
                                        </p:attrNameLst>
                                      </p:cBhvr>
                                      <p:tavLst>
                                        <p:tav tm="0">
                                          <p:val>
                                            <p:strVal val="ppt_y"/>
                                          </p:val>
                                        </p:tav>
                                        <p:tav tm="100000">
                                          <p:val>
                                            <p:strVal val="1+ppt_h/2"/>
                                          </p:val>
                                        </p:tav>
                                      </p:tavLst>
                                    </p:anim>
                                    <p:set>
                                      <p:cBhvr>
                                        <p:cTn id="196" dur="1" fill="hold">
                                          <p:stCondLst>
                                            <p:cond delay="2999"/>
                                          </p:stCondLst>
                                        </p:cTn>
                                        <p:tgtEl>
                                          <p:spTgt spid="30"/>
                                        </p:tgtEl>
                                        <p:attrNameLst>
                                          <p:attrName>style.visibility</p:attrName>
                                        </p:attrNameLst>
                                      </p:cBhvr>
                                      <p:to>
                                        <p:strVal val="hidden"/>
                                      </p:to>
                                    </p:set>
                                  </p:childTnLst>
                                </p:cTn>
                              </p:par>
                              <p:par>
                                <p:cTn id="197" presetID="2" presetClass="exit" presetSubtype="6" fill="hold" grpId="0" nodeType="withEffect">
                                  <p:stCondLst>
                                    <p:cond delay="0"/>
                                  </p:stCondLst>
                                  <p:childTnLst>
                                    <p:anim calcmode="lin" valueType="num">
                                      <p:cBhvr additive="base">
                                        <p:cTn id="198" dur="3000"/>
                                        <p:tgtEl>
                                          <p:spTgt spid="35"/>
                                        </p:tgtEl>
                                        <p:attrNameLst>
                                          <p:attrName>ppt_x</p:attrName>
                                        </p:attrNameLst>
                                      </p:cBhvr>
                                      <p:tavLst>
                                        <p:tav tm="0">
                                          <p:val>
                                            <p:strVal val="ppt_x"/>
                                          </p:val>
                                        </p:tav>
                                        <p:tav tm="100000">
                                          <p:val>
                                            <p:strVal val="1+ppt_w/2"/>
                                          </p:val>
                                        </p:tav>
                                      </p:tavLst>
                                    </p:anim>
                                    <p:anim calcmode="lin" valueType="num">
                                      <p:cBhvr additive="base">
                                        <p:cTn id="199" dur="3000"/>
                                        <p:tgtEl>
                                          <p:spTgt spid="35"/>
                                        </p:tgtEl>
                                        <p:attrNameLst>
                                          <p:attrName>ppt_y</p:attrName>
                                        </p:attrNameLst>
                                      </p:cBhvr>
                                      <p:tavLst>
                                        <p:tav tm="0">
                                          <p:val>
                                            <p:strVal val="ppt_y"/>
                                          </p:val>
                                        </p:tav>
                                        <p:tav tm="100000">
                                          <p:val>
                                            <p:strVal val="1+ppt_h/2"/>
                                          </p:val>
                                        </p:tav>
                                      </p:tavLst>
                                    </p:anim>
                                    <p:set>
                                      <p:cBhvr>
                                        <p:cTn id="200" dur="1" fill="hold">
                                          <p:stCondLst>
                                            <p:cond delay="2999"/>
                                          </p:stCondLst>
                                        </p:cTn>
                                        <p:tgtEl>
                                          <p:spTgt spid="35"/>
                                        </p:tgtEl>
                                        <p:attrNameLst>
                                          <p:attrName>style.visibility</p:attrName>
                                        </p:attrNameLst>
                                      </p:cBhvr>
                                      <p:to>
                                        <p:strVal val="hidden"/>
                                      </p:to>
                                    </p:set>
                                  </p:childTnLst>
                                </p:cTn>
                              </p:par>
                              <p:par>
                                <p:cTn id="201" presetID="2" presetClass="exit" presetSubtype="6" fill="hold" grpId="0" nodeType="withEffect">
                                  <p:stCondLst>
                                    <p:cond delay="0"/>
                                  </p:stCondLst>
                                  <p:childTnLst>
                                    <p:anim calcmode="lin" valueType="num">
                                      <p:cBhvr additive="base">
                                        <p:cTn id="202" dur="3000"/>
                                        <p:tgtEl>
                                          <p:spTgt spid="39"/>
                                        </p:tgtEl>
                                        <p:attrNameLst>
                                          <p:attrName>ppt_x</p:attrName>
                                        </p:attrNameLst>
                                      </p:cBhvr>
                                      <p:tavLst>
                                        <p:tav tm="0">
                                          <p:val>
                                            <p:strVal val="ppt_x"/>
                                          </p:val>
                                        </p:tav>
                                        <p:tav tm="100000">
                                          <p:val>
                                            <p:strVal val="1+ppt_w/2"/>
                                          </p:val>
                                        </p:tav>
                                      </p:tavLst>
                                    </p:anim>
                                    <p:anim calcmode="lin" valueType="num">
                                      <p:cBhvr additive="base">
                                        <p:cTn id="203" dur="3000"/>
                                        <p:tgtEl>
                                          <p:spTgt spid="39"/>
                                        </p:tgtEl>
                                        <p:attrNameLst>
                                          <p:attrName>ppt_y</p:attrName>
                                        </p:attrNameLst>
                                      </p:cBhvr>
                                      <p:tavLst>
                                        <p:tav tm="0">
                                          <p:val>
                                            <p:strVal val="ppt_y"/>
                                          </p:val>
                                        </p:tav>
                                        <p:tav tm="100000">
                                          <p:val>
                                            <p:strVal val="1+ppt_h/2"/>
                                          </p:val>
                                        </p:tav>
                                      </p:tavLst>
                                    </p:anim>
                                    <p:set>
                                      <p:cBhvr>
                                        <p:cTn id="204" dur="1" fill="hold">
                                          <p:stCondLst>
                                            <p:cond delay="2999"/>
                                          </p:stCondLst>
                                        </p:cTn>
                                        <p:tgtEl>
                                          <p:spTgt spid="39"/>
                                        </p:tgtEl>
                                        <p:attrNameLst>
                                          <p:attrName>style.visibility</p:attrName>
                                        </p:attrNameLst>
                                      </p:cBhvr>
                                      <p:to>
                                        <p:strVal val="hidden"/>
                                      </p:to>
                                    </p:set>
                                  </p:childTnLst>
                                </p:cTn>
                              </p:par>
                              <p:par>
                                <p:cTn id="205" presetID="2" presetClass="exit" presetSubtype="6" fill="hold" grpId="0" nodeType="withEffect">
                                  <p:stCondLst>
                                    <p:cond delay="0"/>
                                  </p:stCondLst>
                                  <p:childTnLst>
                                    <p:anim calcmode="lin" valueType="num">
                                      <p:cBhvr additive="base">
                                        <p:cTn id="206" dur="3000"/>
                                        <p:tgtEl>
                                          <p:spTgt spid="44"/>
                                        </p:tgtEl>
                                        <p:attrNameLst>
                                          <p:attrName>ppt_x</p:attrName>
                                        </p:attrNameLst>
                                      </p:cBhvr>
                                      <p:tavLst>
                                        <p:tav tm="0">
                                          <p:val>
                                            <p:strVal val="ppt_x"/>
                                          </p:val>
                                        </p:tav>
                                        <p:tav tm="100000">
                                          <p:val>
                                            <p:strVal val="1+ppt_w/2"/>
                                          </p:val>
                                        </p:tav>
                                      </p:tavLst>
                                    </p:anim>
                                    <p:anim calcmode="lin" valueType="num">
                                      <p:cBhvr additive="base">
                                        <p:cTn id="207" dur="3000"/>
                                        <p:tgtEl>
                                          <p:spTgt spid="44"/>
                                        </p:tgtEl>
                                        <p:attrNameLst>
                                          <p:attrName>ppt_y</p:attrName>
                                        </p:attrNameLst>
                                      </p:cBhvr>
                                      <p:tavLst>
                                        <p:tav tm="0">
                                          <p:val>
                                            <p:strVal val="ppt_y"/>
                                          </p:val>
                                        </p:tav>
                                        <p:tav tm="100000">
                                          <p:val>
                                            <p:strVal val="1+ppt_h/2"/>
                                          </p:val>
                                        </p:tav>
                                      </p:tavLst>
                                    </p:anim>
                                    <p:set>
                                      <p:cBhvr>
                                        <p:cTn id="208" dur="1" fill="hold">
                                          <p:stCondLst>
                                            <p:cond delay="2999"/>
                                          </p:stCondLst>
                                        </p:cTn>
                                        <p:tgtEl>
                                          <p:spTgt spid="44"/>
                                        </p:tgtEl>
                                        <p:attrNameLst>
                                          <p:attrName>style.visibility</p:attrName>
                                        </p:attrNameLst>
                                      </p:cBhvr>
                                      <p:to>
                                        <p:strVal val="hidden"/>
                                      </p:to>
                                    </p:set>
                                  </p:childTnLst>
                                </p:cTn>
                              </p:par>
                              <p:par>
                                <p:cTn id="209" presetID="2" presetClass="exit" presetSubtype="12" fill="hold" grpId="0" nodeType="withEffect">
                                  <p:stCondLst>
                                    <p:cond delay="0"/>
                                  </p:stCondLst>
                                  <p:childTnLst>
                                    <p:anim calcmode="lin" valueType="num">
                                      <p:cBhvr additive="base">
                                        <p:cTn id="210" dur="3000"/>
                                        <p:tgtEl>
                                          <p:spTgt spid="9"/>
                                        </p:tgtEl>
                                        <p:attrNameLst>
                                          <p:attrName>ppt_x</p:attrName>
                                        </p:attrNameLst>
                                      </p:cBhvr>
                                      <p:tavLst>
                                        <p:tav tm="0">
                                          <p:val>
                                            <p:strVal val="ppt_x"/>
                                          </p:val>
                                        </p:tav>
                                        <p:tav tm="100000">
                                          <p:val>
                                            <p:strVal val="0-ppt_w/2"/>
                                          </p:val>
                                        </p:tav>
                                      </p:tavLst>
                                    </p:anim>
                                    <p:anim calcmode="lin" valueType="num">
                                      <p:cBhvr additive="base">
                                        <p:cTn id="211" dur="3000"/>
                                        <p:tgtEl>
                                          <p:spTgt spid="9"/>
                                        </p:tgtEl>
                                        <p:attrNameLst>
                                          <p:attrName>ppt_y</p:attrName>
                                        </p:attrNameLst>
                                      </p:cBhvr>
                                      <p:tavLst>
                                        <p:tav tm="0">
                                          <p:val>
                                            <p:strVal val="ppt_y"/>
                                          </p:val>
                                        </p:tav>
                                        <p:tav tm="100000">
                                          <p:val>
                                            <p:strVal val="1+ppt_h/2"/>
                                          </p:val>
                                        </p:tav>
                                      </p:tavLst>
                                    </p:anim>
                                    <p:set>
                                      <p:cBhvr>
                                        <p:cTn id="212" dur="1" fill="hold">
                                          <p:stCondLst>
                                            <p:cond delay="2999"/>
                                          </p:stCondLst>
                                        </p:cTn>
                                        <p:tgtEl>
                                          <p:spTgt spid="9"/>
                                        </p:tgtEl>
                                        <p:attrNameLst>
                                          <p:attrName>style.visibility</p:attrName>
                                        </p:attrNameLst>
                                      </p:cBhvr>
                                      <p:to>
                                        <p:strVal val="hidden"/>
                                      </p:to>
                                    </p:set>
                                  </p:childTnLst>
                                </p:cTn>
                              </p:par>
                              <p:par>
                                <p:cTn id="213" presetID="2" presetClass="exit" presetSubtype="12" fill="hold" grpId="0" nodeType="withEffect">
                                  <p:stCondLst>
                                    <p:cond delay="0"/>
                                  </p:stCondLst>
                                  <p:childTnLst>
                                    <p:anim calcmode="lin" valueType="num">
                                      <p:cBhvr additive="base">
                                        <p:cTn id="214" dur="3000"/>
                                        <p:tgtEl>
                                          <p:spTgt spid="11"/>
                                        </p:tgtEl>
                                        <p:attrNameLst>
                                          <p:attrName>ppt_x</p:attrName>
                                        </p:attrNameLst>
                                      </p:cBhvr>
                                      <p:tavLst>
                                        <p:tav tm="0">
                                          <p:val>
                                            <p:strVal val="ppt_x"/>
                                          </p:val>
                                        </p:tav>
                                        <p:tav tm="100000">
                                          <p:val>
                                            <p:strVal val="0-ppt_w/2"/>
                                          </p:val>
                                        </p:tav>
                                      </p:tavLst>
                                    </p:anim>
                                    <p:anim calcmode="lin" valueType="num">
                                      <p:cBhvr additive="base">
                                        <p:cTn id="215" dur="3000"/>
                                        <p:tgtEl>
                                          <p:spTgt spid="11"/>
                                        </p:tgtEl>
                                        <p:attrNameLst>
                                          <p:attrName>ppt_y</p:attrName>
                                        </p:attrNameLst>
                                      </p:cBhvr>
                                      <p:tavLst>
                                        <p:tav tm="0">
                                          <p:val>
                                            <p:strVal val="ppt_y"/>
                                          </p:val>
                                        </p:tav>
                                        <p:tav tm="100000">
                                          <p:val>
                                            <p:strVal val="1+ppt_h/2"/>
                                          </p:val>
                                        </p:tav>
                                      </p:tavLst>
                                    </p:anim>
                                    <p:set>
                                      <p:cBhvr>
                                        <p:cTn id="216" dur="1" fill="hold">
                                          <p:stCondLst>
                                            <p:cond delay="2999"/>
                                          </p:stCondLst>
                                        </p:cTn>
                                        <p:tgtEl>
                                          <p:spTgt spid="11"/>
                                        </p:tgtEl>
                                        <p:attrNameLst>
                                          <p:attrName>style.visibility</p:attrName>
                                        </p:attrNameLst>
                                      </p:cBhvr>
                                      <p:to>
                                        <p:strVal val="hidden"/>
                                      </p:to>
                                    </p:set>
                                  </p:childTnLst>
                                </p:cTn>
                              </p:par>
                              <p:par>
                                <p:cTn id="217" presetID="2" presetClass="exit" presetSubtype="12" fill="hold" grpId="0" nodeType="withEffect">
                                  <p:stCondLst>
                                    <p:cond delay="0"/>
                                  </p:stCondLst>
                                  <p:childTnLst>
                                    <p:anim calcmode="lin" valueType="num">
                                      <p:cBhvr additive="base">
                                        <p:cTn id="218" dur="3000"/>
                                        <p:tgtEl>
                                          <p:spTgt spid="16"/>
                                        </p:tgtEl>
                                        <p:attrNameLst>
                                          <p:attrName>ppt_x</p:attrName>
                                        </p:attrNameLst>
                                      </p:cBhvr>
                                      <p:tavLst>
                                        <p:tav tm="0">
                                          <p:val>
                                            <p:strVal val="ppt_x"/>
                                          </p:val>
                                        </p:tav>
                                        <p:tav tm="100000">
                                          <p:val>
                                            <p:strVal val="0-ppt_w/2"/>
                                          </p:val>
                                        </p:tav>
                                      </p:tavLst>
                                    </p:anim>
                                    <p:anim calcmode="lin" valueType="num">
                                      <p:cBhvr additive="base">
                                        <p:cTn id="219" dur="3000"/>
                                        <p:tgtEl>
                                          <p:spTgt spid="16"/>
                                        </p:tgtEl>
                                        <p:attrNameLst>
                                          <p:attrName>ppt_y</p:attrName>
                                        </p:attrNameLst>
                                      </p:cBhvr>
                                      <p:tavLst>
                                        <p:tav tm="0">
                                          <p:val>
                                            <p:strVal val="ppt_y"/>
                                          </p:val>
                                        </p:tav>
                                        <p:tav tm="100000">
                                          <p:val>
                                            <p:strVal val="1+ppt_h/2"/>
                                          </p:val>
                                        </p:tav>
                                      </p:tavLst>
                                    </p:anim>
                                    <p:set>
                                      <p:cBhvr>
                                        <p:cTn id="220" dur="1" fill="hold">
                                          <p:stCondLst>
                                            <p:cond delay="2999"/>
                                          </p:stCondLst>
                                        </p:cTn>
                                        <p:tgtEl>
                                          <p:spTgt spid="16"/>
                                        </p:tgtEl>
                                        <p:attrNameLst>
                                          <p:attrName>style.visibility</p:attrName>
                                        </p:attrNameLst>
                                      </p:cBhvr>
                                      <p:to>
                                        <p:strVal val="hidden"/>
                                      </p:to>
                                    </p:set>
                                  </p:childTnLst>
                                </p:cTn>
                              </p:par>
                              <p:par>
                                <p:cTn id="221" presetID="2" presetClass="exit" presetSubtype="12" fill="hold" grpId="0" nodeType="withEffect">
                                  <p:stCondLst>
                                    <p:cond delay="0"/>
                                  </p:stCondLst>
                                  <p:childTnLst>
                                    <p:anim calcmode="lin" valueType="num">
                                      <p:cBhvr additive="base">
                                        <p:cTn id="222" dur="3000"/>
                                        <p:tgtEl>
                                          <p:spTgt spid="21"/>
                                        </p:tgtEl>
                                        <p:attrNameLst>
                                          <p:attrName>ppt_x</p:attrName>
                                        </p:attrNameLst>
                                      </p:cBhvr>
                                      <p:tavLst>
                                        <p:tav tm="0">
                                          <p:val>
                                            <p:strVal val="ppt_x"/>
                                          </p:val>
                                        </p:tav>
                                        <p:tav tm="100000">
                                          <p:val>
                                            <p:strVal val="0-ppt_w/2"/>
                                          </p:val>
                                        </p:tav>
                                      </p:tavLst>
                                    </p:anim>
                                    <p:anim calcmode="lin" valueType="num">
                                      <p:cBhvr additive="base">
                                        <p:cTn id="223" dur="3000"/>
                                        <p:tgtEl>
                                          <p:spTgt spid="21"/>
                                        </p:tgtEl>
                                        <p:attrNameLst>
                                          <p:attrName>ppt_y</p:attrName>
                                        </p:attrNameLst>
                                      </p:cBhvr>
                                      <p:tavLst>
                                        <p:tav tm="0">
                                          <p:val>
                                            <p:strVal val="ppt_y"/>
                                          </p:val>
                                        </p:tav>
                                        <p:tav tm="100000">
                                          <p:val>
                                            <p:strVal val="1+ppt_h/2"/>
                                          </p:val>
                                        </p:tav>
                                      </p:tavLst>
                                    </p:anim>
                                    <p:set>
                                      <p:cBhvr>
                                        <p:cTn id="224" dur="1" fill="hold">
                                          <p:stCondLst>
                                            <p:cond delay="2999"/>
                                          </p:stCondLst>
                                        </p:cTn>
                                        <p:tgtEl>
                                          <p:spTgt spid="21"/>
                                        </p:tgtEl>
                                        <p:attrNameLst>
                                          <p:attrName>style.visibility</p:attrName>
                                        </p:attrNameLst>
                                      </p:cBhvr>
                                      <p:to>
                                        <p:strVal val="hidden"/>
                                      </p:to>
                                    </p:set>
                                  </p:childTnLst>
                                </p:cTn>
                              </p:par>
                              <p:par>
                                <p:cTn id="225" presetID="2" presetClass="exit" presetSubtype="12" fill="hold" grpId="0" nodeType="withEffect">
                                  <p:stCondLst>
                                    <p:cond delay="0"/>
                                  </p:stCondLst>
                                  <p:childTnLst>
                                    <p:anim calcmode="lin" valueType="num">
                                      <p:cBhvr additive="base">
                                        <p:cTn id="226" dur="3000"/>
                                        <p:tgtEl>
                                          <p:spTgt spid="23"/>
                                        </p:tgtEl>
                                        <p:attrNameLst>
                                          <p:attrName>ppt_x</p:attrName>
                                        </p:attrNameLst>
                                      </p:cBhvr>
                                      <p:tavLst>
                                        <p:tav tm="0">
                                          <p:val>
                                            <p:strVal val="ppt_x"/>
                                          </p:val>
                                        </p:tav>
                                        <p:tav tm="100000">
                                          <p:val>
                                            <p:strVal val="0-ppt_w/2"/>
                                          </p:val>
                                        </p:tav>
                                      </p:tavLst>
                                    </p:anim>
                                    <p:anim calcmode="lin" valueType="num">
                                      <p:cBhvr additive="base">
                                        <p:cTn id="227" dur="3000"/>
                                        <p:tgtEl>
                                          <p:spTgt spid="23"/>
                                        </p:tgtEl>
                                        <p:attrNameLst>
                                          <p:attrName>ppt_y</p:attrName>
                                        </p:attrNameLst>
                                      </p:cBhvr>
                                      <p:tavLst>
                                        <p:tav tm="0">
                                          <p:val>
                                            <p:strVal val="ppt_y"/>
                                          </p:val>
                                        </p:tav>
                                        <p:tav tm="100000">
                                          <p:val>
                                            <p:strVal val="1+ppt_h/2"/>
                                          </p:val>
                                        </p:tav>
                                      </p:tavLst>
                                    </p:anim>
                                    <p:set>
                                      <p:cBhvr>
                                        <p:cTn id="228" dur="1" fill="hold">
                                          <p:stCondLst>
                                            <p:cond delay="2999"/>
                                          </p:stCondLst>
                                        </p:cTn>
                                        <p:tgtEl>
                                          <p:spTgt spid="23"/>
                                        </p:tgtEl>
                                        <p:attrNameLst>
                                          <p:attrName>style.visibility</p:attrName>
                                        </p:attrNameLst>
                                      </p:cBhvr>
                                      <p:to>
                                        <p:strVal val="hidden"/>
                                      </p:to>
                                    </p:set>
                                  </p:childTnLst>
                                </p:cTn>
                              </p:par>
                              <p:par>
                                <p:cTn id="229" presetID="2" presetClass="exit" presetSubtype="12" fill="hold" grpId="0" nodeType="withEffect">
                                  <p:stCondLst>
                                    <p:cond delay="0"/>
                                  </p:stCondLst>
                                  <p:childTnLst>
                                    <p:anim calcmode="lin" valueType="num">
                                      <p:cBhvr additive="base">
                                        <p:cTn id="230" dur="3000"/>
                                        <p:tgtEl>
                                          <p:spTgt spid="29"/>
                                        </p:tgtEl>
                                        <p:attrNameLst>
                                          <p:attrName>ppt_x</p:attrName>
                                        </p:attrNameLst>
                                      </p:cBhvr>
                                      <p:tavLst>
                                        <p:tav tm="0">
                                          <p:val>
                                            <p:strVal val="ppt_x"/>
                                          </p:val>
                                        </p:tav>
                                        <p:tav tm="100000">
                                          <p:val>
                                            <p:strVal val="0-ppt_w/2"/>
                                          </p:val>
                                        </p:tav>
                                      </p:tavLst>
                                    </p:anim>
                                    <p:anim calcmode="lin" valueType="num">
                                      <p:cBhvr additive="base">
                                        <p:cTn id="231" dur="3000"/>
                                        <p:tgtEl>
                                          <p:spTgt spid="29"/>
                                        </p:tgtEl>
                                        <p:attrNameLst>
                                          <p:attrName>ppt_y</p:attrName>
                                        </p:attrNameLst>
                                      </p:cBhvr>
                                      <p:tavLst>
                                        <p:tav tm="0">
                                          <p:val>
                                            <p:strVal val="ppt_y"/>
                                          </p:val>
                                        </p:tav>
                                        <p:tav tm="100000">
                                          <p:val>
                                            <p:strVal val="1+ppt_h/2"/>
                                          </p:val>
                                        </p:tav>
                                      </p:tavLst>
                                    </p:anim>
                                    <p:set>
                                      <p:cBhvr>
                                        <p:cTn id="232" dur="1" fill="hold">
                                          <p:stCondLst>
                                            <p:cond delay="2999"/>
                                          </p:stCondLst>
                                        </p:cTn>
                                        <p:tgtEl>
                                          <p:spTgt spid="29"/>
                                        </p:tgtEl>
                                        <p:attrNameLst>
                                          <p:attrName>style.visibility</p:attrName>
                                        </p:attrNameLst>
                                      </p:cBhvr>
                                      <p:to>
                                        <p:strVal val="hidden"/>
                                      </p:to>
                                    </p:set>
                                  </p:childTnLst>
                                </p:cTn>
                              </p:par>
                              <p:par>
                                <p:cTn id="233" presetID="2" presetClass="exit" presetSubtype="12" fill="hold" grpId="0" nodeType="withEffect">
                                  <p:stCondLst>
                                    <p:cond delay="0"/>
                                  </p:stCondLst>
                                  <p:childTnLst>
                                    <p:anim calcmode="lin" valueType="num">
                                      <p:cBhvr additive="base">
                                        <p:cTn id="234" dur="3000"/>
                                        <p:tgtEl>
                                          <p:spTgt spid="33"/>
                                        </p:tgtEl>
                                        <p:attrNameLst>
                                          <p:attrName>ppt_x</p:attrName>
                                        </p:attrNameLst>
                                      </p:cBhvr>
                                      <p:tavLst>
                                        <p:tav tm="0">
                                          <p:val>
                                            <p:strVal val="ppt_x"/>
                                          </p:val>
                                        </p:tav>
                                        <p:tav tm="100000">
                                          <p:val>
                                            <p:strVal val="0-ppt_w/2"/>
                                          </p:val>
                                        </p:tav>
                                      </p:tavLst>
                                    </p:anim>
                                    <p:anim calcmode="lin" valueType="num">
                                      <p:cBhvr additive="base">
                                        <p:cTn id="235" dur="3000"/>
                                        <p:tgtEl>
                                          <p:spTgt spid="33"/>
                                        </p:tgtEl>
                                        <p:attrNameLst>
                                          <p:attrName>ppt_y</p:attrName>
                                        </p:attrNameLst>
                                      </p:cBhvr>
                                      <p:tavLst>
                                        <p:tav tm="0">
                                          <p:val>
                                            <p:strVal val="ppt_y"/>
                                          </p:val>
                                        </p:tav>
                                        <p:tav tm="100000">
                                          <p:val>
                                            <p:strVal val="1+ppt_h/2"/>
                                          </p:val>
                                        </p:tav>
                                      </p:tavLst>
                                    </p:anim>
                                    <p:set>
                                      <p:cBhvr>
                                        <p:cTn id="236" dur="1" fill="hold">
                                          <p:stCondLst>
                                            <p:cond delay="2999"/>
                                          </p:stCondLst>
                                        </p:cTn>
                                        <p:tgtEl>
                                          <p:spTgt spid="33"/>
                                        </p:tgtEl>
                                        <p:attrNameLst>
                                          <p:attrName>style.visibility</p:attrName>
                                        </p:attrNameLst>
                                      </p:cBhvr>
                                      <p:to>
                                        <p:strVal val="hidden"/>
                                      </p:to>
                                    </p:set>
                                  </p:childTnLst>
                                </p:cTn>
                              </p:par>
                              <p:par>
                                <p:cTn id="237" presetID="2" presetClass="exit" presetSubtype="12" fill="hold" grpId="0" nodeType="withEffect">
                                  <p:stCondLst>
                                    <p:cond delay="0"/>
                                  </p:stCondLst>
                                  <p:childTnLst>
                                    <p:anim calcmode="lin" valueType="num">
                                      <p:cBhvr additive="base">
                                        <p:cTn id="238" dur="3000"/>
                                        <p:tgtEl>
                                          <p:spTgt spid="36"/>
                                        </p:tgtEl>
                                        <p:attrNameLst>
                                          <p:attrName>ppt_x</p:attrName>
                                        </p:attrNameLst>
                                      </p:cBhvr>
                                      <p:tavLst>
                                        <p:tav tm="0">
                                          <p:val>
                                            <p:strVal val="ppt_x"/>
                                          </p:val>
                                        </p:tav>
                                        <p:tav tm="100000">
                                          <p:val>
                                            <p:strVal val="0-ppt_w/2"/>
                                          </p:val>
                                        </p:tav>
                                      </p:tavLst>
                                    </p:anim>
                                    <p:anim calcmode="lin" valueType="num">
                                      <p:cBhvr additive="base">
                                        <p:cTn id="239" dur="3000"/>
                                        <p:tgtEl>
                                          <p:spTgt spid="36"/>
                                        </p:tgtEl>
                                        <p:attrNameLst>
                                          <p:attrName>ppt_y</p:attrName>
                                        </p:attrNameLst>
                                      </p:cBhvr>
                                      <p:tavLst>
                                        <p:tav tm="0">
                                          <p:val>
                                            <p:strVal val="ppt_y"/>
                                          </p:val>
                                        </p:tav>
                                        <p:tav tm="100000">
                                          <p:val>
                                            <p:strVal val="1+ppt_h/2"/>
                                          </p:val>
                                        </p:tav>
                                      </p:tavLst>
                                    </p:anim>
                                    <p:set>
                                      <p:cBhvr>
                                        <p:cTn id="240" dur="1" fill="hold">
                                          <p:stCondLst>
                                            <p:cond delay="2999"/>
                                          </p:stCondLst>
                                        </p:cTn>
                                        <p:tgtEl>
                                          <p:spTgt spid="36"/>
                                        </p:tgtEl>
                                        <p:attrNameLst>
                                          <p:attrName>style.visibility</p:attrName>
                                        </p:attrNameLst>
                                      </p:cBhvr>
                                      <p:to>
                                        <p:strVal val="hidden"/>
                                      </p:to>
                                    </p:set>
                                  </p:childTnLst>
                                </p:cTn>
                              </p:par>
                              <p:par>
                                <p:cTn id="241" presetID="2" presetClass="exit" presetSubtype="12" fill="hold" grpId="0" nodeType="withEffect">
                                  <p:stCondLst>
                                    <p:cond delay="0"/>
                                  </p:stCondLst>
                                  <p:childTnLst>
                                    <p:anim calcmode="lin" valueType="num">
                                      <p:cBhvr additive="base">
                                        <p:cTn id="242" dur="3000"/>
                                        <p:tgtEl>
                                          <p:spTgt spid="41"/>
                                        </p:tgtEl>
                                        <p:attrNameLst>
                                          <p:attrName>ppt_x</p:attrName>
                                        </p:attrNameLst>
                                      </p:cBhvr>
                                      <p:tavLst>
                                        <p:tav tm="0">
                                          <p:val>
                                            <p:strVal val="ppt_x"/>
                                          </p:val>
                                        </p:tav>
                                        <p:tav tm="100000">
                                          <p:val>
                                            <p:strVal val="0-ppt_w/2"/>
                                          </p:val>
                                        </p:tav>
                                      </p:tavLst>
                                    </p:anim>
                                    <p:anim calcmode="lin" valueType="num">
                                      <p:cBhvr additive="base">
                                        <p:cTn id="243" dur="3000"/>
                                        <p:tgtEl>
                                          <p:spTgt spid="41"/>
                                        </p:tgtEl>
                                        <p:attrNameLst>
                                          <p:attrName>ppt_y</p:attrName>
                                        </p:attrNameLst>
                                      </p:cBhvr>
                                      <p:tavLst>
                                        <p:tav tm="0">
                                          <p:val>
                                            <p:strVal val="ppt_y"/>
                                          </p:val>
                                        </p:tav>
                                        <p:tav tm="100000">
                                          <p:val>
                                            <p:strVal val="1+ppt_h/2"/>
                                          </p:val>
                                        </p:tav>
                                      </p:tavLst>
                                    </p:anim>
                                    <p:set>
                                      <p:cBhvr>
                                        <p:cTn id="244" dur="1" fill="hold">
                                          <p:stCondLst>
                                            <p:cond delay="2999"/>
                                          </p:stCondLst>
                                        </p:cTn>
                                        <p:tgtEl>
                                          <p:spTgt spid="41"/>
                                        </p:tgtEl>
                                        <p:attrNameLst>
                                          <p:attrName>style.visibility</p:attrName>
                                        </p:attrNameLst>
                                      </p:cBhvr>
                                      <p:to>
                                        <p:strVal val="hidden"/>
                                      </p:to>
                                    </p:set>
                                  </p:childTnLst>
                                </p:cTn>
                              </p:par>
                              <p:par>
                                <p:cTn id="245" presetID="2" presetClass="exit" presetSubtype="12" fill="hold" grpId="0" nodeType="withEffect">
                                  <p:stCondLst>
                                    <p:cond delay="0"/>
                                  </p:stCondLst>
                                  <p:childTnLst>
                                    <p:anim calcmode="lin" valueType="num">
                                      <p:cBhvr additive="base">
                                        <p:cTn id="246" dur="3000"/>
                                        <p:tgtEl>
                                          <p:spTgt spid="43"/>
                                        </p:tgtEl>
                                        <p:attrNameLst>
                                          <p:attrName>ppt_x</p:attrName>
                                        </p:attrNameLst>
                                      </p:cBhvr>
                                      <p:tavLst>
                                        <p:tav tm="0">
                                          <p:val>
                                            <p:strVal val="ppt_x"/>
                                          </p:val>
                                        </p:tav>
                                        <p:tav tm="100000">
                                          <p:val>
                                            <p:strVal val="0-ppt_w/2"/>
                                          </p:val>
                                        </p:tav>
                                      </p:tavLst>
                                    </p:anim>
                                    <p:anim calcmode="lin" valueType="num">
                                      <p:cBhvr additive="base">
                                        <p:cTn id="247" dur="3000"/>
                                        <p:tgtEl>
                                          <p:spTgt spid="43"/>
                                        </p:tgtEl>
                                        <p:attrNameLst>
                                          <p:attrName>ppt_y</p:attrName>
                                        </p:attrNameLst>
                                      </p:cBhvr>
                                      <p:tavLst>
                                        <p:tav tm="0">
                                          <p:val>
                                            <p:strVal val="ppt_y"/>
                                          </p:val>
                                        </p:tav>
                                        <p:tav tm="100000">
                                          <p:val>
                                            <p:strVal val="1+ppt_h/2"/>
                                          </p:val>
                                        </p:tav>
                                      </p:tavLst>
                                    </p:anim>
                                    <p:set>
                                      <p:cBhvr>
                                        <p:cTn id="248" dur="1" fill="hold">
                                          <p:stCondLst>
                                            <p:cond delay="2999"/>
                                          </p:stCondLst>
                                        </p:cTn>
                                        <p:tgtEl>
                                          <p:spTgt spid="43"/>
                                        </p:tgtEl>
                                        <p:attrNameLst>
                                          <p:attrName>style.visibility</p:attrName>
                                        </p:attrNameLst>
                                      </p:cBhvr>
                                      <p:to>
                                        <p:strVal val="hidden"/>
                                      </p:to>
                                    </p:set>
                                  </p:childTnLst>
                                </p:cTn>
                              </p:par>
                              <p:par>
                                <p:cTn id="249" presetID="2" presetClass="exit" presetSubtype="9" fill="hold" grpId="0" nodeType="withEffect">
                                  <p:stCondLst>
                                    <p:cond delay="0"/>
                                  </p:stCondLst>
                                  <p:childTnLst>
                                    <p:anim calcmode="lin" valueType="num">
                                      <p:cBhvr additive="base">
                                        <p:cTn id="250" dur="3000"/>
                                        <p:tgtEl>
                                          <p:spTgt spid="7"/>
                                        </p:tgtEl>
                                        <p:attrNameLst>
                                          <p:attrName>ppt_x</p:attrName>
                                        </p:attrNameLst>
                                      </p:cBhvr>
                                      <p:tavLst>
                                        <p:tav tm="0">
                                          <p:val>
                                            <p:strVal val="ppt_x"/>
                                          </p:val>
                                        </p:tav>
                                        <p:tav tm="100000">
                                          <p:val>
                                            <p:strVal val="0-ppt_w/2"/>
                                          </p:val>
                                        </p:tav>
                                      </p:tavLst>
                                    </p:anim>
                                    <p:anim calcmode="lin" valueType="num">
                                      <p:cBhvr additive="base">
                                        <p:cTn id="251" dur="3000"/>
                                        <p:tgtEl>
                                          <p:spTgt spid="7"/>
                                        </p:tgtEl>
                                        <p:attrNameLst>
                                          <p:attrName>ppt_y</p:attrName>
                                        </p:attrNameLst>
                                      </p:cBhvr>
                                      <p:tavLst>
                                        <p:tav tm="0">
                                          <p:val>
                                            <p:strVal val="ppt_y"/>
                                          </p:val>
                                        </p:tav>
                                        <p:tav tm="100000">
                                          <p:val>
                                            <p:strVal val="0-ppt_h/2"/>
                                          </p:val>
                                        </p:tav>
                                      </p:tavLst>
                                    </p:anim>
                                    <p:set>
                                      <p:cBhvr>
                                        <p:cTn id="252" dur="1" fill="hold">
                                          <p:stCondLst>
                                            <p:cond delay="2999"/>
                                          </p:stCondLst>
                                        </p:cTn>
                                        <p:tgtEl>
                                          <p:spTgt spid="7"/>
                                        </p:tgtEl>
                                        <p:attrNameLst>
                                          <p:attrName>style.visibility</p:attrName>
                                        </p:attrNameLst>
                                      </p:cBhvr>
                                      <p:to>
                                        <p:strVal val="hidden"/>
                                      </p:to>
                                    </p:set>
                                  </p:childTnLst>
                                </p:cTn>
                              </p:par>
                              <p:par>
                                <p:cTn id="253" presetID="2" presetClass="exit" presetSubtype="9" fill="hold" grpId="0" nodeType="withEffect">
                                  <p:stCondLst>
                                    <p:cond delay="0"/>
                                  </p:stCondLst>
                                  <p:childTnLst>
                                    <p:anim calcmode="lin" valueType="num">
                                      <p:cBhvr additive="base">
                                        <p:cTn id="254" dur="3000"/>
                                        <p:tgtEl>
                                          <p:spTgt spid="13"/>
                                        </p:tgtEl>
                                        <p:attrNameLst>
                                          <p:attrName>ppt_x</p:attrName>
                                        </p:attrNameLst>
                                      </p:cBhvr>
                                      <p:tavLst>
                                        <p:tav tm="0">
                                          <p:val>
                                            <p:strVal val="ppt_x"/>
                                          </p:val>
                                        </p:tav>
                                        <p:tav tm="100000">
                                          <p:val>
                                            <p:strVal val="0-ppt_w/2"/>
                                          </p:val>
                                        </p:tav>
                                      </p:tavLst>
                                    </p:anim>
                                    <p:anim calcmode="lin" valueType="num">
                                      <p:cBhvr additive="base">
                                        <p:cTn id="255" dur="3000"/>
                                        <p:tgtEl>
                                          <p:spTgt spid="13"/>
                                        </p:tgtEl>
                                        <p:attrNameLst>
                                          <p:attrName>ppt_y</p:attrName>
                                        </p:attrNameLst>
                                      </p:cBhvr>
                                      <p:tavLst>
                                        <p:tav tm="0">
                                          <p:val>
                                            <p:strVal val="ppt_y"/>
                                          </p:val>
                                        </p:tav>
                                        <p:tav tm="100000">
                                          <p:val>
                                            <p:strVal val="0-ppt_h/2"/>
                                          </p:val>
                                        </p:tav>
                                      </p:tavLst>
                                    </p:anim>
                                    <p:set>
                                      <p:cBhvr>
                                        <p:cTn id="256" dur="1" fill="hold">
                                          <p:stCondLst>
                                            <p:cond delay="2999"/>
                                          </p:stCondLst>
                                        </p:cTn>
                                        <p:tgtEl>
                                          <p:spTgt spid="13"/>
                                        </p:tgtEl>
                                        <p:attrNameLst>
                                          <p:attrName>style.visibility</p:attrName>
                                        </p:attrNameLst>
                                      </p:cBhvr>
                                      <p:to>
                                        <p:strVal val="hidden"/>
                                      </p:to>
                                    </p:set>
                                  </p:childTnLst>
                                </p:cTn>
                              </p:par>
                              <p:par>
                                <p:cTn id="257" presetID="2" presetClass="exit" presetSubtype="9" fill="hold" grpId="0" nodeType="withEffect">
                                  <p:stCondLst>
                                    <p:cond delay="0"/>
                                  </p:stCondLst>
                                  <p:childTnLst>
                                    <p:anim calcmode="lin" valueType="num">
                                      <p:cBhvr additive="base">
                                        <p:cTn id="258" dur="3000"/>
                                        <p:tgtEl>
                                          <p:spTgt spid="17"/>
                                        </p:tgtEl>
                                        <p:attrNameLst>
                                          <p:attrName>ppt_x</p:attrName>
                                        </p:attrNameLst>
                                      </p:cBhvr>
                                      <p:tavLst>
                                        <p:tav tm="0">
                                          <p:val>
                                            <p:strVal val="ppt_x"/>
                                          </p:val>
                                        </p:tav>
                                        <p:tav tm="100000">
                                          <p:val>
                                            <p:strVal val="0-ppt_w/2"/>
                                          </p:val>
                                        </p:tav>
                                      </p:tavLst>
                                    </p:anim>
                                    <p:anim calcmode="lin" valueType="num">
                                      <p:cBhvr additive="base">
                                        <p:cTn id="259" dur="3000"/>
                                        <p:tgtEl>
                                          <p:spTgt spid="17"/>
                                        </p:tgtEl>
                                        <p:attrNameLst>
                                          <p:attrName>ppt_y</p:attrName>
                                        </p:attrNameLst>
                                      </p:cBhvr>
                                      <p:tavLst>
                                        <p:tav tm="0">
                                          <p:val>
                                            <p:strVal val="ppt_y"/>
                                          </p:val>
                                        </p:tav>
                                        <p:tav tm="100000">
                                          <p:val>
                                            <p:strVal val="0-ppt_h/2"/>
                                          </p:val>
                                        </p:tav>
                                      </p:tavLst>
                                    </p:anim>
                                    <p:set>
                                      <p:cBhvr>
                                        <p:cTn id="260" dur="1" fill="hold">
                                          <p:stCondLst>
                                            <p:cond delay="2999"/>
                                          </p:stCondLst>
                                        </p:cTn>
                                        <p:tgtEl>
                                          <p:spTgt spid="17"/>
                                        </p:tgtEl>
                                        <p:attrNameLst>
                                          <p:attrName>style.visibility</p:attrName>
                                        </p:attrNameLst>
                                      </p:cBhvr>
                                      <p:to>
                                        <p:strVal val="hidden"/>
                                      </p:to>
                                    </p:set>
                                  </p:childTnLst>
                                </p:cTn>
                              </p:par>
                              <p:par>
                                <p:cTn id="261" presetID="2" presetClass="exit" presetSubtype="9" fill="hold" grpId="0" nodeType="withEffect">
                                  <p:stCondLst>
                                    <p:cond delay="0"/>
                                  </p:stCondLst>
                                  <p:childTnLst>
                                    <p:anim calcmode="lin" valueType="num">
                                      <p:cBhvr additive="base">
                                        <p:cTn id="262" dur="3000"/>
                                        <p:tgtEl>
                                          <p:spTgt spid="19"/>
                                        </p:tgtEl>
                                        <p:attrNameLst>
                                          <p:attrName>ppt_x</p:attrName>
                                        </p:attrNameLst>
                                      </p:cBhvr>
                                      <p:tavLst>
                                        <p:tav tm="0">
                                          <p:val>
                                            <p:strVal val="ppt_x"/>
                                          </p:val>
                                        </p:tav>
                                        <p:tav tm="100000">
                                          <p:val>
                                            <p:strVal val="0-ppt_w/2"/>
                                          </p:val>
                                        </p:tav>
                                      </p:tavLst>
                                    </p:anim>
                                    <p:anim calcmode="lin" valueType="num">
                                      <p:cBhvr additive="base">
                                        <p:cTn id="263" dur="3000"/>
                                        <p:tgtEl>
                                          <p:spTgt spid="19"/>
                                        </p:tgtEl>
                                        <p:attrNameLst>
                                          <p:attrName>ppt_y</p:attrName>
                                        </p:attrNameLst>
                                      </p:cBhvr>
                                      <p:tavLst>
                                        <p:tav tm="0">
                                          <p:val>
                                            <p:strVal val="ppt_y"/>
                                          </p:val>
                                        </p:tav>
                                        <p:tav tm="100000">
                                          <p:val>
                                            <p:strVal val="0-ppt_h/2"/>
                                          </p:val>
                                        </p:tav>
                                      </p:tavLst>
                                    </p:anim>
                                    <p:set>
                                      <p:cBhvr>
                                        <p:cTn id="264" dur="1" fill="hold">
                                          <p:stCondLst>
                                            <p:cond delay="2999"/>
                                          </p:stCondLst>
                                        </p:cTn>
                                        <p:tgtEl>
                                          <p:spTgt spid="19"/>
                                        </p:tgtEl>
                                        <p:attrNameLst>
                                          <p:attrName>style.visibility</p:attrName>
                                        </p:attrNameLst>
                                      </p:cBhvr>
                                      <p:to>
                                        <p:strVal val="hidden"/>
                                      </p:to>
                                    </p:set>
                                  </p:childTnLst>
                                </p:cTn>
                              </p:par>
                              <p:par>
                                <p:cTn id="265" presetID="2" presetClass="exit" presetSubtype="9" fill="hold" grpId="0" nodeType="withEffect">
                                  <p:stCondLst>
                                    <p:cond delay="0"/>
                                  </p:stCondLst>
                                  <p:childTnLst>
                                    <p:anim calcmode="lin" valueType="num">
                                      <p:cBhvr additive="base">
                                        <p:cTn id="266" dur="3000"/>
                                        <p:tgtEl>
                                          <p:spTgt spid="24"/>
                                        </p:tgtEl>
                                        <p:attrNameLst>
                                          <p:attrName>ppt_x</p:attrName>
                                        </p:attrNameLst>
                                      </p:cBhvr>
                                      <p:tavLst>
                                        <p:tav tm="0">
                                          <p:val>
                                            <p:strVal val="ppt_x"/>
                                          </p:val>
                                        </p:tav>
                                        <p:tav tm="100000">
                                          <p:val>
                                            <p:strVal val="0-ppt_w/2"/>
                                          </p:val>
                                        </p:tav>
                                      </p:tavLst>
                                    </p:anim>
                                    <p:anim calcmode="lin" valueType="num">
                                      <p:cBhvr additive="base">
                                        <p:cTn id="267" dur="3000"/>
                                        <p:tgtEl>
                                          <p:spTgt spid="24"/>
                                        </p:tgtEl>
                                        <p:attrNameLst>
                                          <p:attrName>ppt_y</p:attrName>
                                        </p:attrNameLst>
                                      </p:cBhvr>
                                      <p:tavLst>
                                        <p:tav tm="0">
                                          <p:val>
                                            <p:strVal val="ppt_y"/>
                                          </p:val>
                                        </p:tav>
                                        <p:tav tm="100000">
                                          <p:val>
                                            <p:strVal val="0-ppt_h/2"/>
                                          </p:val>
                                        </p:tav>
                                      </p:tavLst>
                                    </p:anim>
                                    <p:set>
                                      <p:cBhvr>
                                        <p:cTn id="268" dur="1" fill="hold">
                                          <p:stCondLst>
                                            <p:cond delay="2999"/>
                                          </p:stCondLst>
                                        </p:cTn>
                                        <p:tgtEl>
                                          <p:spTgt spid="24"/>
                                        </p:tgtEl>
                                        <p:attrNameLst>
                                          <p:attrName>style.visibility</p:attrName>
                                        </p:attrNameLst>
                                      </p:cBhvr>
                                      <p:to>
                                        <p:strVal val="hidden"/>
                                      </p:to>
                                    </p:set>
                                  </p:childTnLst>
                                </p:cTn>
                              </p:par>
                              <p:par>
                                <p:cTn id="269" presetID="2" presetClass="exit" presetSubtype="9" fill="hold" grpId="0" nodeType="withEffect">
                                  <p:stCondLst>
                                    <p:cond delay="0"/>
                                  </p:stCondLst>
                                  <p:childTnLst>
                                    <p:anim calcmode="lin" valueType="num">
                                      <p:cBhvr additive="base">
                                        <p:cTn id="270" dur="3000"/>
                                        <p:tgtEl>
                                          <p:spTgt spid="27"/>
                                        </p:tgtEl>
                                        <p:attrNameLst>
                                          <p:attrName>ppt_x</p:attrName>
                                        </p:attrNameLst>
                                      </p:cBhvr>
                                      <p:tavLst>
                                        <p:tav tm="0">
                                          <p:val>
                                            <p:strVal val="ppt_x"/>
                                          </p:val>
                                        </p:tav>
                                        <p:tav tm="100000">
                                          <p:val>
                                            <p:strVal val="0-ppt_w/2"/>
                                          </p:val>
                                        </p:tav>
                                      </p:tavLst>
                                    </p:anim>
                                    <p:anim calcmode="lin" valueType="num">
                                      <p:cBhvr additive="base">
                                        <p:cTn id="271" dur="3000"/>
                                        <p:tgtEl>
                                          <p:spTgt spid="27"/>
                                        </p:tgtEl>
                                        <p:attrNameLst>
                                          <p:attrName>ppt_y</p:attrName>
                                        </p:attrNameLst>
                                      </p:cBhvr>
                                      <p:tavLst>
                                        <p:tav tm="0">
                                          <p:val>
                                            <p:strVal val="ppt_y"/>
                                          </p:val>
                                        </p:tav>
                                        <p:tav tm="100000">
                                          <p:val>
                                            <p:strVal val="0-ppt_h/2"/>
                                          </p:val>
                                        </p:tav>
                                      </p:tavLst>
                                    </p:anim>
                                    <p:set>
                                      <p:cBhvr>
                                        <p:cTn id="272" dur="1" fill="hold">
                                          <p:stCondLst>
                                            <p:cond delay="2999"/>
                                          </p:stCondLst>
                                        </p:cTn>
                                        <p:tgtEl>
                                          <p:spTgt spid="27"/>
                                        </p:tgtEl>
                                        <p:attrNameLst>
                                          <p:attrName>style.visibility</p:attrName>
                                        </p:attrNameLst>
                                      </p:cBhvr>
                                      <p:to>
                                        <p:strVal val="hidden"/>
                                      </p:to>
                                    </p:set>
                                  </p:childTnLst>
                                </p:cTn>
                              </p:par>
                              <p:par>
                                <p:cTn id="273" presetID="2" presetClass="exit" presetSubtype="9" fill="hold" grpId="0" nodeType="withEffect">
                                  <p:stCondLst>
                                    <p:cond delay="0"/>
                                  </p:stCondLst>
                                  <p:childTnLst>
                                    <p:anim calcmode="lin" valueType="num">
                                      <p:cBhvr additive="base">
                                        <p:cTn id="274" dur="3000"/>
                                        <p:tgtEl>
                                          <p:spTgt spid="31"/>
                                        </p:tgtEl>
                                        <p:attrNameLst>
                                          <p:attrName>ppt_x</p:attrName>
                                        </p:attrNameLst>
                                      </p:cBhvr>
                                      <p:tavLst>
                                        <p:tav tm="0">
                                          <p:val>
                                            <p:strVal val="ppt_x"/>
                                          </p:val>
                                        </p:tav>
                                        <p:tav tm="100000">
                                          <p:val>
                                            <p:strVal val="0-ppt_w/2"/>
                                          </p:val>
                                        </p:tav>
                                      </p:tavLst>
                                    </p:anim>
                                    <p:anim calcmode="lin" valueType="num">
                                      <p:cBhvr additive="base">
                                        <p:cTn id="275" dur="3000"/>
                                        <p:tgtEl>
                                          <p:spTgt spid="31"/>
                                        </p:tgtEl>
                                        <p:attrNameLst>
                                          <p:attrName>ppt_y</p:attrName>
                                        </p:attrNameLst>
                                      </p:cBhvr>
                                      <p:tavLst>
                                        <p:tav tm="0">
                                          <p:val>
                                            <p:strVal val="ppt_y"/>
                                          </p:val>
                                        </p:tav>
                                        <p:tav tm="100000">
                                          <p:val>
                                            <p:strVal val="0-ppt_h/2"/>
                                          </p:val>
                                        </p:tav>
                                      </p:tavLst>
                                    </p:anim>
                                    <p:set>
                                      <p:cBhvr>
                                        <p:cTn id="276" dur="1" fill="hold">
                                          <p:stCondLst>
                                            <p:cond delay="2999"/>
                                          </p:stCondLst>
                                        </p:cTn>
                                        <p:tgtEl>
                                          <p:spTgt spid="31"/>
                                        </p:tgtEl>
                                        <p:attrNameLst>
                                          <p:attrName>style.visibility</p:attrName>
                                        </p:attrNameLst>
                                      </p:cBhvr>
                                      <p:to>
                                        <p:strVal val="hidden"/>
                                      </p:to>
                                    </p:set>
                                  </p:childTnLst>
                                </p:cTn>
                              </p:par>
                              <p:par>
                                <p:cTn id="277" presetID="2" presetClass="exit" presetSubtype="9" fill="hold" grpId="0" nodeType="withEffect">
                                  <p:stCondLst>
                                    <p:cond delay="0"/>
                                  </p:stCondLst>
                                  <p:childTnLst>
                                    <p:anim calcmode="lin" valueType="num">
                                      <p:cBhvr additive="base">
                                        <p:cTn id="278" dur="3000"/>
                                        <p:tgtEl>
                                          <p:spTgt spid="34"/>
                                        </p:tgtEl>
                                        <p:attrNameLst>
                                          <p:attrName>ppt_x</p:attrName>
                                        </p:attrNameLst>
                                      </p:cBhvr>
                                      <p:tavLst>
                                        <p:tav tm="0">
                                          <p:val>
                                            <p:strVal val="ppt_x"/>
                                          </p:val>
                                        </p:tav>
                                        <p:tav tm="100000">
                                          <p:val>
                                            <p:strVal val="0-ppt_w/2"/>
                                          </p:val>
                                        </p:tav>
                                      </p:tavLst>
                                    </p:anim>
                                    <p:anim calcmode="lin" valueType="num">
                                      <p:cBhvr additive="base">
                                        <p:cTn id="279" dur="3000"/>
                                        <p:tgtEl>
                                          <p:spTgt spid="34"/>
                                        </p:tgtEl>
                                        <p:attrNameLst>
                                          <p:attrName>ppt_y</p:attrName>
                                        </p:attrNameLst>
                                      </p:cBhvr>
                                      <p:tavLst>
                                        <p:tav tm="0">
                                          <p:val>
                                            <p:strVal val="ppt_y"/>
                                          </p:val>
                                        </p:tav>
                                        <p:tav tm="100000">
                                          <p:val>
                                            <p:strVal val="0-ppt_h/2"/>
                                          </p:val>
                                        </p:tav>
                                      </p:tavLst>
                                    </p:anim>
                                    <p:set>
                                      <p:cBhvr>
                                        <p:cTn id="280" dur="1" fill="hold">
                                          <p:stCondLst>
                                            <p:cond delay="2999"/>
                                          </p:stCondLst>
                                        </p:cTn>
                                        <p:tgtEl>
                                          <p:spTgt spid="34"/>
                                        </p:tgtEl>
                                        <p:attrNameLst>
                                          <p:attrName>style.visibility</p:attrName>
                                        </p:attrNameLst>
                                      </p:cBhvr>
                                      <p:to>
                                        <p:strVal val="hidden"/>
                                      </p:to>
                                    </p:set>
                                  </p:childTnLst>
                                </p:cTn>
                              </p:par>
                              <p:par>
                                <p:cTn id="281" presetID="2" presetClass="exit" presetSubtype="9" fill="hold" grpId="0" nodeType="withEffect">
                                  <p:stCondLst>
                                    <p:cond delay="0"/>
                                  </p:stCondLst>
                                  <p:childTnLst>
                                    <p:anim calcmode="lin" valueType="num">
                                      <p:cBhvr additive="base">
                                        <p:cTn id="282" dur="3000"/>
                                        <p:tgtEl>
                                          <p:spTgt spid="38"/>
                                        </p:tgtEl>
                                        <p:attrNameLst>
                                          <p:attrName>ppt_x</p:attrName>
                                        </p:attrNameLst>
                                      </p:cBhvr>
                                      <p:tavLst>
                                        <p:tav tm="0">
                                          <p:val>
                                            <p:strVal val="ppt_x"/>
                                          </p:val>
                                        </p:tav>
                                        <p:tav tm="100000">
                                          <p:val>
                                            <p:strVal val="0-ppt_w/2"/>
                                          </p:val>
                                        </p:tav>
                                      </p:tavLst>
                                    </p:anim>
                                    <p:anim calcmode="lin" valueType="num">
                                      <p:cBhvr additive="base">
                                        <p:cTn id="283" dur="3000"/>
                                        <p:tgtEl>
                                          <p:spTgt spid="38"/>
                                        </p:tgtEl>
                                        <p:attrNameLst>
                                          <p:attrName>ppt_y</p:attrName>
                                        </p:attrNameLst>
                                      </p:cBhvr>
                                      <p:tavLst>
                                        <p:tav tm="0">
                                          <p:val>
                                            <p:strVal val="ppt_y"/>
                                          </p:val>
                                        </p:tav>
                                        <p:tav tm="100000">
                                          <p:val>
                                            <p:strVal val="0-ppt_h/2"/>
                                          </p:val>
                                        </p:tav>
                                      </p:tavLst>
                                    </p:anim>
                                    <p:set>
                                      <p:cBhvr>
                                        <p:cTn id="284" dur="1" fill="hold">
                                          <p:stCondLst>
                                            <p:cond delay="2999"/>
                                          </p:stCondLst>
                                        </p:cTn>
                                        <p:tgtEl>
                                          <p:spTgt spid="38"/>
                                        </p:tgtEl>
                                        <p:attrNameLst>
                                          <p:attrName>style.visibility</p:attrName>
                                        </p:attrNameLst>
                                      </p:cBhvr>
                                      <p:to>
                                        <p:strVal val="hidden"/>
                                      </p:to>
                                    </p:set>
                                  </p:childTnLst>
                                </p:cTn>
                              </p:par>
                              <p:par>
                                <p:cTn id="285" presetID="2" presetClass="exit" presetSubtype="9" fill="hold" grpId="0" nodeType="withEffect">
                                  <p:stCondLst>
                                    <p:cond delay="0"/>
                                  </p:stCondLst>
                                  <p:childTnLst>
                                    <p:anim calcmode="lin" valueType="num">
                                      <p:cBhvr additive="base">
                                        <p:cTn id="286" dur="3000"/>
                                        <p:tgtEl>
                                          <p:spTgt spid="45"/>
                                        </p:tgtEl>
                                        <p:attrNameLst>
                                          <p:attrName>ppt_x</p:attrName>
                                        </p:attrNameLst>
                                      </p:cBhvr>
                                      <p:tavLst>
                                        <p:tav tm="0">
                                          <p:val>
                                            <p:strVal val="ppt_x"/>
                                          </p:val>
                                        </p:tav>
                                        <p:tav tm="100000">
                                          <p:val>
                                            <p:strVal val="0-ppt_w/2"/>
                                          </p:val>
                                        </p:tav>
                                      </p:tavLst>
                                    </p:anim>
                                    <p:anim calcmode="lin" valueType="num">
                                      <p:cBhvr additive="base">
                                        <p:cTn id="287" dur="3000"/>
                                        <p:tgtEl>
                                          <p:spTgt spid="45"/>
                                        </p:tgtEl>
                                        <p:attrNameLst>
                                          <p:attrName>ppt_y</p:attrName>
                                        </p:attrNameLst>
                                      </p:cBhvr>
                                      <p:tavLst>
                                        <p:tav tm="0">
                                          <p:val>
                                            <p:strVal val="ppt_y"/>
                                          </p:val>
                                        </p:tav>
                                        <p:tav tm="100000">
                                          <p:val>
                                            <p:strVal val="0-ppt_h/2"/>
                                          </p:val>
                                        </p:tav>
                                      </p:tavLst>
                                    </p:anim>
                                    <p:set>
                                      <p:cBhvr>
                                        <p:cTn id="288" dur="1" fill="hold">
                                          <p:stCondLst>
                                            <p:cond delay="2999"/>
                                          </p:stCondLst>
                                        </p:cTn>
                                        <p:tgtEl>
                                          <p:spTgt spid="45"/>
                                        </p:tgtEl>
                                        <p:attrNameLst>
                                          <p:attrName>style.visibility</p:attrName>
                                        </p:attrNameLst>
                                      </p:cBhvr>
                                      <p:to>
                                        <p:strVal val="hidden"/>
                                      </p:to>
                                    </p:set>
                                  </p:childTnLst>
                                </p:cTn>
                              </p:par>
                              <p:par>
                                <p:cTn id="289" presetID="2" presetClass="exit" presetSubtype="3" fill="hold" grpId="0" nodeType="withEffect">
                                  <p:stCondLst>
                                    <p:cond delay="0"/>
                                  </p:stCondLst>
                                  <p:childTnLst>
                                    <p:anim calcmode="lin" valueType="num">
                                      <p:cBhvr additive="base">
                                        <p:cTn id="290" dur="3000"/>
                                        <p:tgtEl>
                                          <p:spTgt spid="8"/>
                                        </p:tgtEl>
                                        <p:attrNameLst>
                                          <p:attrName>ppt_x</p:attrName>
                                        </p:attrNameLst>
                                      </p:cBhvr>
                                      <p:tavLst>
                                        <p:tav tm="0">
                                          <p:val>
                                            <p:strVal val="ppt_x"/>
                                          </p:val>
                                        </p:tav>
                                        <p:tav tm="100000">
                                          <p:val>
                                            <p:strVal val="1+ppt_w/2"/>
                                          </p:val>
                                        </p:tav>
                                      </p:tavLst>
                                    </p:anim>
                                    <p:anim calcmode="lin" valueType="num">
                                      <p:cBhvr additive="base">
                                        <p:cTn id="291" dur="3000"/>
                                        <p:tgtEl>
                                          <p:spTgt spid="8"/>
                                        </p:tgtEl>
                                        <p:attrNameLst>
                                          <p:attrName>ppt_y</p:attrName>
                                        </p:attrNameLst>
                                      </p:cBhvr>
                                      <p:tavLst>
                                        <p:tav tm="0">
                                          <p:val>
                                            <p:strVal val="ppt_y"/>
                                          </p:val>
                                        </p:tav>
                                        <p:tav tm="100000">
                                          <p:val>
                                            <p:strVal val="0-ppt_h/2"/>
                                          </p:val>
                                        </p:tav>
                                      </p:tavLst>
                                    </p:anim>
                                    <p:set>
                                      <p:cBhvr>
                                        <p:cTn id="292" dur="1" fill="hold">
                                          <p:stCondLst>
                                            <p:cond delay="2999"/>
                                          </p:stCondLst>
                                        </p:cTn>
                                        <p:tgtEl>
                                          <p:spTgt spid="8"/>
                                        </p:tgtEl>
                                        <p:attrNameLst>
                                          <p:attrName>style.visibility</p:attrName>
                                        </p:attrNameLst>
                                      </p:cBhvr>
                                      <p:to>
                                        <p:strVal val="hidden"/>
                                      </p:to>
                                    </p:set>
                                  </p:childTnLst>
                                </p:cTn>
                              </p:par>
                              <p:par>
                                <p:cTn id="293" presetID="2" presetClass="exit" presetSubtype="3" fill="hold" grpId="0" nodeType="withEffect">
                                  <p:stCondLst>
                                    <p:cond delay="0"/>
                                  </p:stCondLst>
                                  <p:childTnLst>
                                    <p:anim calcmode="lin" valueType="num">
                                      <p:cBhvr additive="base">
                                        <p:cTn id="294" dur="3000"/>
                                        <p:tgtEl>
                                          <p:spTgt spid="12"/>
                                        </p:tgtEl>
                                        <p:attrNameLst>
                                          <p:attrName>ppt_x</p:attrName>
                                        </p:attrNameLst>
                                      </p:cBhvr>
                                      <p:tavLst>
                                        <p:tav tm="0">
                                          <p:val>
                                            <p:strVal val="ppt_x"/>
                                          </p:val>
                                        </p:tav>
                                        <p:tav tm="100000">
                                          <p:val>
                                            <p:strVal val="1+ppt_w/2"/>
                                          </p:val>
                                        </p:tav>
                                      </p:tavLst>
                                    </p:anim>
                                    <p:anim calcmode="lin" valueType="num">
                                      <p:cBhvr additive="base">
                                        <p:cTn id="295" dur="3000"/>
                                        <p:tgtEl>
                                          <p:spTgt spid="12"/>
                                        </p:tgtEl>
                                        <p:attrNameLst>
                                          <p:attrName>ppt_y</p:attrName>
                                        </p:attrNameLst>
                                      </p:cBhvr>
                                      <p:tavLst>
                                        <p:tav tm="0">
                                          <p:val>
                                            <p:strVal val="ppt_y"/>
                                          </p:val>
                                        </p:tav>
                                        <p:tav tm="100000">
                                          <p:val>
                                            <p:strVal val="0-ppt_h/2"/>
                                          </p:val>
                                        </p:tav>
                                      </p:tavLst>
                                    </p:anim>
                                    <p:set>
                                      <p:cBhvr>
                                        <p:cTn id="296" dur="1" fill="hold">
                                          <p:stCondLst>
                                            <p:cond delay="2999"/>
                                          </p:stCondLst>
                                        </p:cTn>
                                        <p:tgtEl>
                                          <p:spTgt spid="12"/>
                                        </p:tgtEl>
                                        <p:attrNameLst>
                                          <p:attrName>style.visibility</p:attrName>
                                        </p:attrNameLst>
                                      </p:cBhvr>
                                      <p:to>
                                        <p:strVal val="hidden"/>
                                      </p:to>
                                    </p:set>
                                  </p:childTnLst>
                                </p:cTn>
                              </p:par>
                              <p:par>
                                <p:cTn id="297" presetID="2" presetClass="exit" presetSubtype="3" fill="hold" grpId="0" nodeType="withEffect">
                                  <p:stCondLst>
                                    <p:cond delay="0"/>
                                  </p:stCondLst>
                                  <p:childTnLst>
                                    <p:anim calcmode="lin" valueType="num">
                                      <p:cBhvr additive="base">
                                        <p:cTn id="298" dur="3000"/>
                                        <p:tgtEl>
                                          <p:spTgt spid="14"/>
                                        </p:tgtEl>
                                        <p:attrNameLst>
                                          <p:attrName>ppt_x</p:attrName>
                                        </p:attrNameLst>
                                      </p:cBhvr>
                                      <p:tavLst>
                                        <p:tav tm="0">
                                          <p:val>
                                            <p:strVal val="ppt_x"/>
                                          </p:val>
                                        </p:tav>
                                        <p:tav tm="100000">
                                          <p:val>
                                            <p:strVal val="1+ppt_w/2"/>
                                          </p:val>
                                        </p:tav>
                                      </p:tavLst>
                                    </p:anim>
                                    <p:anim calcmode="lin" valueType="num">
                                      <p:cBhvr additive="base">
                                        <p:cTn id="299" dur="3000"/>
                                        <p:tgtEl>
                                          <p:spTgt spid="14"/>
                                        </p:tgtEl>
                                        <p:attrNameLst>
                                          <p:attrName>ppt_y</p:attrName>
                                        </p:attrNameLst>
                                      </p:cBhvr>
                                      <p:tavLst>
                                        <p:tav tm="0">
                                          <p:val>
                                            <p:strVal val="ppt_y"/>
                                          </p:val>
                                        </p:tav>
                                        <p:tav tm="100000">
                                          <p:val>
                                            <p:strVal val="0-ppt_h/2"/>
                                          </p:val>
                                        </p:tav>
                                      </p:tavLst>
                                    </p:anim>
                                    <p:set>
                                      <p:cBhvr>
                                        <p:cTn id="300" dur="1" fill="hold">
                                          <p:stCondLst>
                                            <p:cond delay="2999"/>
                                          </p:stCondLst>
                                        </p:cTn>
                                        <p:tgtEl>
                                          <p:spTgt spid="14"/>
                                        </p:tgtEl>
                                        <p:attrNameLst>
                                          <p:attrName>style.visibility</p:attrName>
                                        </p:attrNameLst>
                                      </p:cBhvr>
                                      <p:to>
                                        <p:strVal val="hidden"/>
                                      </p:to>
                                    </p:set>
                                  </p:childTnLst>
                                </p:cTn>
                              </p:par>
                              <p:par>
                                <p:cTn id="301" presetID="2" presetClass="exit" presetSubtype="3" fill="hold" grpId="0" nodeType="withEffect">
                                  <p:stCondLst>
                                    <p:cond delay="0"/>
                                  </p:stCondLst>
                                  <p:childTnLst>
                                    <p:anim calcmode="lin" valueType="num">
                                      <p:cBhvr additive="base">
                                        <p:cTn id="302" dur="3000"/>
                                        <p:tgtEl>
                                          <p:spTgt spid="20"/>
                                        </p:tgtEl>
                                        <p:attrNameLst>
                                          <p:attrName>ppt_x</p:attrName>
                                        </p:attrNameLst>
                                      </p:cBhvr>
                                      <p:tavLst>
                                        <p:tav tm="0">
                                          <p:val>
                                            <p:strVal val="ppt_x"/>
                                          </p:val>
                                        </p:tav>
                                        <p:tav tm="100000">
                                          <p:val>
                                            <p:strVal val="1+ppt_w/2"/>
                                          </p:val>
                                        </p:tav>
                                      </p:tavLst>
                                    </p:anim>
                                    <p:anim calcmode="lin" valueType="num">
                                      <p:cBhvr additive="base">
                                        <p:cTn id="303" dur="3000"/>
                                        <p:tgtEl>
                                          <p:spTgt spid="20"/>
                                        </p:tgtEl>
                                        <p:attrNameLst>
                                          <p:attrName>ppt_y</p:attrName>
                                        </p:attrNameLst>
                                      </p:cBhvr>
                                      <p:tavLst>
                                        <p:tav tm="0">
                                          <p:val>
                                            <p:strVal val="ppt_y"/>
                                          </p:val>
                                        </p:tav>
                                        <p:tav tm="100000">
                                          <p:val>
                                            <p:strVal val="0-ppt_h/2"/>
                                          </p:val>
                                        </p:tav>
                                      </p:tavLst>
                                    </p:anim>
                                    <p:set>
                                      <p:cBhvr>
                                        <p:cTn id="304" dur="1" fill="hold">
                                          <p:stCondLst>
                                            <p:cond delay="2999"/>
                                          </p:stCondLst>
                                        </p:cTn>
                                        <p:tgtEl>
                                          <p:spTgt spid="20"/>
                                        </p:tgtEl>
                                        <p:attrNameLst>
                                          <p:attrName>style.visibility</p:attrName>
                                        </p:attrNameLst>
                                      </p:cBhvr>
                                      <p:to>
                                        <p:strVal val="hidden"/>
                                      </p:to>
                                    </p:set>
                                  </p:childTnLst>
                                </p:cTn>
                              </p:par>
                              <p:par>
                                <p:cTn id="305" presetID="2" presetClass="exit" presetSubtype="3" fill="hold" grpId="0" nodeType="withEffect">
                                  <p:stCondLst>
                                    <p:cond delay="0"/>
                                  </p:stCondLst>
                                  <p:childTnLst>
                                    <p:anim calcmode="lin" valueType="num">
                                      <p:cBhvr additive="base">
                                        <p:cTn id="306" dur="3000"/>
                                        <p:tgtEl>
                                          <p:spTgt spid="25"/>
                                        </p:tgtEl>
                                        <p:attrNameLst>
                                          <p:attrName>ppt_x</p:attrName>
                                        </p:attrNameLst>
                                      </p:cBhvr>
                                      <p:tavLst>
                                        <p:tav tm="0">
                                          <p:val>
                                            <p:strVal val="ppt_x"/>
                                          </p:val>
                                        </p:tav>
                                        <p:tav tm="100000">
                                          <p:val>
                                            <p:strVal val="1+ppt_w/2"/>
                                          </p:val>
                                        </p:tav>
                                      </p:tavLst>
                                    </p:anim>
                                    <p:anim calcmode="lin" valueType="num">
                                      <p:cBhvr additive="base">
                                        <p:cTn id="307" dur="3000"/>
                                        <p:tgtEl>
                                          <p:spTgt spid="25"/>
                                        </p:tgtEl>
                                        <p:attrNameLst>
                                          <p:attrName>ppt_y</p:attrName>
                                        </p:attrNameLst>
                                      </p:cBhvr>
                                      <p:tavLst>
                                        <p:tav tm="0">
                                          <p:val>
                                            <p:strVal val="ppt_y"/>
                                          </p:val>
                                        </p:tav>
                                        <p:tav tm="100000">
                                          <p:val>
                                            <p:strVal val="0-ppt_h/2"/>
                                          </p:val>
                                        </p:tav>
                                      </p:tavLst>
                                    </p:anim>
                                    <p:set>
                                      <p:cBhvr>
                                        <p:cTn id="308" dur="1" fill="hold">
                                          <p:stCondLst>
                                            <p:cond delay="2999"/>
                                          </p:stCondLst>
                                        </p:cTn>
                                        <p:tgtEl>
                                          <p:spTgt spid="25"/>
                                        </p:tgtEl>
                                        <p:attrNameLst>
                                          <p:attrName>style.visibility</p:attrName>
                                        </p:attrNameLst>
                                      </p:cBhvr>
                                      <p:to>
                                        <p:strVal val="hidden"/>
                                      </p:to>
                                    </p:set>
                                  </p:childTnLst>
                                </p:cTn>
                              </p:par>
                              <p:par>
                                <p:cTn id="309" presetID="2" presetClass="exit" presetSubtype="3" fill="hold" grpId="0" nodeType="withEffect">
                                  <p:stCondLst>
                                    <p:cond delay="0"/>
                                  </p:stCondLst>
                                  <p:childTnLst>
                                    <p:anim calcmode="lin" valueType="num">
                                      <p:cBhvr additive="base">
                                        <p:cTn id="310" dur="3000"/>
                                        <p:tgtEl>
                                          <p:spTgt spid="28"/>
                                        </p:tgtEl>
                                        <p:attrNameLst>
                                          <p:attrName>ppt_x</p:attrName>
                                        </p:attrNameLst>
                                      </p:cBhvr>
                                      <p:tavLst>
                                        <p:tav tm="0">
                                          <p:val>
                                            <p:strVal val="ppt_x"/>
                                          </p:val>
                                        </p:tav>
                                        <p:tav tm="100000">
                                          <p:val>
                                            <p:strVal val="1+ppt_w/2"/>
                                          </p:val>
                                        </p:tav>
                                      </p:tavLst>
                                    </p:anim>
                                    <p:anim calcmode="lin" valueType="num">
                                      <p:cBhvr additive="base">
                                        <p:cTn id="311" dur="3000"/>
                                        <p:tgtEl>
                                          <p:spTgt spid="28"/>
                                        </p:tgtEl>
                                        <p:attrNameLst>
                                          <p:attrName>ppt_y</p:attrName>
                                        </p:attrNameLst>
                                      </p:cBhvr>
                                      <p:tavLst>
                                        <p:tav tm="0">
                                          <p:val>
                                            <p:strVal val="ppt_y"/>
                                          </p:val>
                                        </p:tav>
                                        <p:tav tm="100000">
                                          <p:val>
                                            <p:strVal val="0-ppt_h/2"/>
                                          </p:val>
                                        </p:tav>
                                      </p:tavLst>
                                    </p:anim>
                                    <p:set>
                                      <p:cBhvr>
                                        <p:cTn id="312" dur="1" fill="hold">
                                          <p:stCondLst>
                                            <p:cond delay="2999"/>
                                          </p:stCondLst>
                                        </p:cTn>
                                        <p:tgtEl>
                                          <p:spTgt spid="28"/>
                                        </p:tgtEl>
                                        <p:attrNameLst>
                                          <p:attrName>style.visibility</p:attrName>
                                        </p:attrNameLst>
                                      </p:cBhvr>
                                      <p:to>
                                        <p:strVal val="hidden"/>
                                      </p:to>
                                    </p:set>
                                  </p:childTnLst>
                                </p:cTn>
                              </p:par>
                              <p:par>
                                <p:cTn id="313" presetID="2" presetClass="exit" presetSubtype="3" fill="hold" grpId="0" nodeType="withEffect">
                                  <p:stCondLst>
                                    <p:cond delay="0"/>
                                  </p:stCondLst>
                                  <p:childTnLst>
                                    <p:anim calcmode="lin" valueType="num">
                                      <p:cBhvr additive="base">
                                        <p:cTn id="314" dur="3000"/>
                                        <p:tgtEl>
                                          <p:spTgt spid="32"/>
                                        </p:tgtEl>
                                        <p:attrNameLst>
                                          <p:attrName>ppt_x</p:attrName>
                                        </p:attrNameLst>
                                      </p:cBhvr>
                                      <p:tavLst>
                                        <p:tav tm="0">
                                          <p:val>
                                            <p:strVal val="ppt_x"/>
                                          </p:val>
                                        </p:tav>
                                        <p:tav tm="100000">
                                          <p:val>
                                            <p:strVal val="1+ppt_w/2"/>
                                          </p:val>
                                        </p:tav>
                                      </p:tavLst>
                                    </p:anim>
                                    <p:anim calcmode="lin" valueType="num">
                                      <p:cBhvr additive="base">
                                        <p:cTn id="315" dur="3000"/>
                                        <p:tgtEl>
                                          <p:spTgt spid="32"/>
                                        </p:tgtEl>
                                        <p:attrNameLst>
                                          <p:attrName>ppt_y</p:attrName>
                                        </p:attrNameLst>
                                      </p:cBhvr>
                                      <p:tavLst>
                                        <p:tav tm="0">
                                          <p:val>
                                            <p:strVal val="ppt_y"/>
                                          </p:val>
                                        </p:tav>
                                        <p:tav tm="100000">
                                          <p:val>
                                            <p:strVal val="0-ppt_h/2"/>
                                          </p:val>
                                        </p:tav>
                                      </p:tavLst>
                                    </p:anim>
                                    <p:set>
                                      <p:cBhvr>
                                        <p:cTn id="316" dur="1" fill="hold">
                                          <p:stCondLst>
                                            <p:cond delay="2999"/>
                                          </p:stCondLst>
                                        </p:cTn>
                                        <p:tgtEl>
                                          <p:spTgt spid="32"/>
                                        </p:tgtEl>
                                        <p:attrNameLst>
                                          <p:attrName>style.visibility</p:attrName>
                                        </p:attrNameLst>
                                      </p:cBhvr>
                                      <p:to>
                                        <p:strVal val="hidden"/>
                                      </p:to>
                                    </p:set>
                                  </p:childTnLst>
                                </p:cTn>
                              </p:par>
                              <p:par>
                                <p:cTn id="317" presetID="2" presetClass="exit" presetSubtype="3" fill="hold" grpId="0" nodeType="withEffect">
                                  <p:stCondLst>
                                    <p:cond delay="0"/>
                                  </p:stCondLst>
                                  <p:childTnLst>
                                    <p:anim calcmode="lin" valueType="num">
                                      <p:cBhvr additive="base">
                                        <p:cTn id="318" dur="3000"/>
                                        <p:tgtEl>
                                          <p:spTgt spid="37"/>
                                        </p:tgtEl>
                                        <p:attrNameLst>
                                          <p:attrName>ppt_x</p:attrName>
                                        </p:attrNameLst>
                                      </p:cBhvr>
                                      <p:tavLst>
                                        <p:tav tm="0">
                                          <p:val>
                                            <p:strVal val="ppt_x"/>
                                          </p:val>
                                        </p:tav>
                                        <p:tav tm="100000">
                                          <p:val>
                                            <p:strVal val="1+ppt_w/2"/>
                                          </p:val>
                                        </p:tav>
                                      </p:tavLst>
                                    </p:anim>
                                    <p:anim calcmode="lin" valueType="num">
                                      <p:cBhvr additive="base">
                                        <p:cTn id="319" dur="3000"/>
                                        <p:tgtEl>
                                          <p:spTgt spid="37"/>
                                        </p:tgtEl>
                                        <p:attrNameLst>
                                          <p:attrName>ppt_y</p:attrName>
                                        </p:attrNameLst>
                                      </p:cBhvr>
                                      <p:tavLst>
                                        <p:tav tm="0">
                                          <p:val>
                                            <p:strVal val="ppt_y"/>
                                          </p:val>
                                        </p:tav>
                                        <p:tav tm="100000">
                                          <p:val>
                                            <p:strVal val="0-ppt_h/2"/>
                                          </p:val>
                                        </p:tav>
                                      </p:tavLst>
                                    </p:anim>
                                    <p:set>
                                      <p:cBhvr>
                                        <p:cTn id="320" dur="1" fill="hold">
                                          <p:stCondLst>
                                            <p:cond delay="2999"/>
                                          </p:stCondLst>
                                        </p:cTn>
                                        <p:tgtEl>
                                          <p:spTgt spid="37"/>
                                        </p:tgtEl>
                                        <p:attrNameLst>
                                          <p:attrName>style.visibility</p:attrName>
                                        </p:attrNameLst>
                                      </p:cBhvr>
                                      <p:to>
                                        <p:strVal val="hidden"/>
                                      </p:to>
                                    </p:set>
                                  </p:childTnLst>
                                </p:cTn>
                              </p:par>
                              <p:par>
                                <p:cTn id="321" presetID="2" presetClass="exit" presetSubtype="3" fill="hold" grpId="0" nodeType="withEffect">
                                  <p:stCondLst>
                                    <p:cond delay="0"/>
                                  </p:stCondLst>
                                  <p:childTnLst>
                                    <p:anim calcmode="lin" valueType="num">
                                      <p:cBhvr additive="base">
                                        <p:cTn id="322" dur="3000"/>
                                        <p:tgtEl>
                                          <p:spTgt spid="40"/>
                                        </p:tgtEl>
                                        <p:attrNameLst>
                                          <p:attrName>ppt_x</p:attrName>
                                        </p:attrNameLst>
                                      </p:cBhvr>
                                      <p:tavLst>
                                        <p:tav tm="0">
                                          <p:val>
                                            <p:strVal val="ppt_x"/>
                                          </p:val>
                                        </p:tav>
                                        <p:tav tm="100000">
                                          <p:val>
                                            <p:strVal val="1+ppt_w/2"/>
                                          </p:val>
                                        </p:tav>
                                      </p:tavLst>
                                    </p:anim>
                                    <p:anim calcmode="lin" valueType="num">
                                      <p:cBhvr additive="base">
                                        <p:cTn id="323" dur="3000"/>
                                        <p:tgtEl>
                                          <p:spTgt spid="40"/>
                                        </p:tgtEl>
                                        <p:attrNameLst>
                                          <p:attrName>ppt_y</p:attrName>
                                        </p:attrNameLst>
                                      </p:cBhvr>
                                      <p:tavLst>
                                        <p:tav tm="0">
                                          <p:val>
                                            <p:strVal val="ppt_y"/>
                                          </p:val>
                                        </p:tav>
                                        <p:tav tm="100000">
                                          <p:val>
                                            <p:strVal val="0-ppt_h/2"/>
                                          </p:val>
                                        </p:tav>
                                      </p:tavLst>
                                    </p:anim>
                                    <p:set>
                                      <p:cBhvr>
                                        <p:cTn id="324" dur="1" fill="hold">
                                          <p:stCondLst>
                                            <p:cond delay="2999"/>
                                          </p:stCondLst>
                                        </p:cTn>
                                        <p:tgtEl>
                                          <p:spTgt spid="40"/>
                                        </p:tgtEl>
                                        <p:attrNameLst>
                                          <p:attrName>style.visibility</p:attrName>
                                        </p:attrNameLst>
                                      </p:cBhvr>
                                      <p:to>
                                        <p:strVal val="hidden"/>
                                      </p:to>
                                    </p:set>
                                  </p:childTnLst>
                                </p:cTn>
                              </p:par>
                              <p:par>
                                <p:cTn id="325" presetID="2" presetClass="exit" presetSubtype="3" fill="hold" grpId="0" nodeType="withEffect">
                                  <p:stCondLst>
                                    <p:cond delay="0"/>
                                  </p:stCondLst>
                                  <p:childTnLst>
                                    <p:anim calcmode="lin" valueType="num">
                                      <p:cBhvr additive="base">
                                        <p:cTn id="326" dur="3000"/>
                                        <p:tgtEl>
                                          <p:spTgt spid="42"/>
                                        </p:tgtEl>
                                        <p:attrNameLst>
                                          <p:attrName>ppt_x</p:attrName>
                                        </p:attrNameLst>
                                      </p:cBhvr>
                                      <p:tavLst>
                                        <p:tav tm="0">
                                          <p:val>
                                            <p:strVal val="ppt_x"/>
                                          </p:val>
                                        </p:tav>
                                        <p:tav tm="100000">
                                          <p:val>
                                            <p:strVal val="1+ppt_w/2"/>
                                          </p:val>
                                        </p:tav>
                                      </p:tavLst>
                                    </p:anim>
                                    <p:anim calcmode="lin" valueType="num">
                                      <p:cBhvr additive="base">
                                        <p:cTn id="327" dur="3000"/>
                                        <p:tgtEl>
                                          <p:spTgt spid="42"/>
                                        </p:tgtEl>
                                        <p:attrNameLst>
                                          <p:attrName>ppt_y</p:attrName>
                                        </p:attrNameLst>
                                      </p:cBhvr>
                                      <p:tavLst>
                                        <p:tav tm="0">
                                          <p:val>
                                            <p:strVal val="ppt_y"/>
                                          </p:val>
                                        </p:tav>
                                        <p:tav tm="100000">
                                          <p:val>
                                            <p:strVal val="0-ppt_h/2"/>
                                          </p:val>
                                        </p:tav>
                                      </p:tavLst>
                                    </p:anim>
                                    <p:set>
                                      <p:cBhvr>
                                        <p:cTn id="328" dur="1" fill="hold">
                                          <p:stCondLst>
                                            <p:cond delay="2999"/>
                                          </p:stCondLst>
                                        </p:cTn>
                                        <p:tgtEl>
                                          <p:spTgt spid="42"/>
                                        </p:tgtEl>
                                        <p:attrNameLst>
                                          <p:attrName>style.visibility</p:attrName>
                                        </p:attrNameLst>
                                      </p:cBhvr>
                                      <p:to>
                                        <p:strVal val="hidden"/>
                                      </p:to>
                                    </p:set>
                                  </p:childTnLst>
                                </p:cTn>
                              </p:par>
                              <p:par>
                                <p:cTn id="329" presetID="5" presetClass="exit" presetSubtype="10" fill="hold" grpId="2" nodeType="withEffect">
                                  <p:stCondLst>
                                    <p:cond delay="0"/>
                                  </p:stCondLst>
                                  <p:childTnLst>
                                    <p:animEffect transition="out" filter="checkerboard(across)">
                                      <p:cBhvr>
                                        <p:cTn id="330" dur="3000"/>
                                        <p:tgtEl>
                                          <p:spTgt spid="6"/>
                                        </p:tgtEl>
                                      </p:cBhvr>
                                    </p:animEffect>
                                    <p:set>
                                      <p:cBhvr>
                                        <p:cTn id="331" dur="1" fill="hold">
                                          <p:stCondLst>
                                            <p:cond delay="2999"/>
                                          </p:stCondLst>
                                        </p:cTn>
                                        <p:tgtEl>
                                          <p:spTgt spid="6"/>
                                        </p:tgtEl>
                                        <p:attrNameLst>
                                          <p:attrName>style.visibility</p:attrName>
                                        </p:attrNameLst>
                                      </p:cBhvr>
                                      <p:to>
                                        <p:strVal val="hidden"/>
                                      </p:to>
                                    </p:set>
                                  </p:childTnLst>
                                </p:cTn>
                              </p:par>
                              <p:par>
                                <p:cTn id="332" presetID="5" presetClass="exit" presetSubtype="10" fill="hold" grpId="1" nodeType="withEffect">
                                  <p:stCondLst>
                                    <p:cond delay="0"/>
                                  </p:stCondLst>
                                  <p:childTnLst>
                                    <p:animEffect transition="out" filter="checkerboard(across)">
                                      <p:cBhvr>
                                        <p:cTn id="333" dur="3000"/>
                                        <p:tgtEl>
                                          <p:spTgt spid="8"/>
                                        </p:tgtEl>
                                      </p:cBhvr>
                                    </p:animEffect>
                                    <p:set>
                                      <p:cBhvr>
                                        <p:cTn id="334" dur="1" fill="hold">
                                          <p:stCondLst>
                                            <p:cond delay="2999"/>
                                          </p:stCondLst>
                                        </p:cTn>
                                        <p:tgtEl>
                                          <p:spTgt spid="8"/>
                                        </p:tgtEl>
                                        <p:attrNameLst>
                                          <p:attrName>style.visibility</p:attrName>
                                        </p:attrNameLst>
                                      </p:cBhvr>
                                      <p:to>
                                        <p:strVal val="hidden"/>
                                      </p:to>
                                    </p:set>
                                  </p:childTnLst>
                                </p:cTn>
                              </p:par>
                              <p:par>
                                <p:cTn id="335" presetID="5" presetClass="exit" presetSubtype="10" fill="hold" grpId="1" nodeType="withEffect">
                                  <p:stCondLst>
                                    <p:cond delay="0"/>
                                  </p:stCondLst>
                                  <p:childTnLst>
                                    <p:animEffect transition="out" filter="checkerboard(across)">
                                      <p:cBhvr>
                                        <p:cTn id="336" dur="3000"/>
                                        <p:tgtEl>
                                          <p:spTgt spid="10"/>
                                        </p:tgtEl>
                                      </p:cBhvr>
                                    </p:animEffect>
                                    <p:set>
                                      <p:cBhvr>
                                        <p:cTn id="337" dur="1" fill="hold">
                                          <p:stCondLst>
                                            <p:cond delay="2999"/>
                                          </p:stCondLst>
                                        </p:cTn>
                                        <p:tgtEl>
                                          <p:spTgt spid="10"/>
                                        </p:tgtEl>
                                        <p:attrNameLst>
                                          <p:attrName>style.visibility</p:attrName>
                                        </p:attrNameLst>
                                      </p:cBhvr>
                                      <p:to>
                                        <p:strVal val="hidden"/>
                                      </p:to>
                                    </p:set>
                                  </p:childTnLst>
                                </p:cTn>
                              </p:par>
                              <p:par>
                                <p:cTn id="338" presetID="5" presetClass="exit" presetSubtype="10" fill="hold" grpId="1" nodeType="withEffect">
                                  <p:stCondLst>
                                    <p:cond delay="0"/>
                                  </p:stCondLst>
                                  <p:childTnLst>
                                    <p:animEffect transition="out" filter="checkerboard(across)">
                                      <p:cBhvr>
                                        <p:cTn id="339" dur="3000"/>
                                        <p:tgtEl>
                                          <p:spTgt spid="12"/>
                                        </p:tgtEl>
                                      </p:cBhvr>
                                    </p:animEffect>
                                    <p:set>
                                      <p:cBhvr>
                                        <p:cTn id="340" dur="1" fill="hold">
                                          <p:stCondLst>
                                            <p:cond delay="2999"/>
                                          </p:stCondLst>
                                        </p:cTn>
                                        <p:tgtEl>
                                          <p:spTgt spid="12"/>
                                        </p:tgtEl>
                                        <p:attrNameLst>
                                          <p:attrName>style.visibility</p:attrName>
                                        </p:attrNameLst>
                                      </p:cBhvr>
                                      <p:to>
                                        <p:strVal val="hidden"/>
                                      </p:to>
                                    </p:set>
                                  </p:childTnLst>
                                </p:cTn>
                              </p:par>
                              <p:par>
                                <p:cTn id="341" presetID="5" presetClass="exit" presetSubtype="10" fill="hold" grpId="1" nodeType="withEffect">
                                  <p:stCondLst>
                                    <p:cond delay="0"/>
                                  </p:stCondLst>
                                  <p:childTnLst>
                                    <p:animEffect transition="out" filter="checkerboard(across)">
                                      <p:cBhvr>
                                        <p:cTn id="342" dur="3000"/>
                                        <p:tgtEl>
                                          <p:spTgt spid="14"/>
                                        </p:tgtEl>
                                      </p:cBhvr>
                                    </p:animEffect>
                                    <p:set>
                                      <p:cBhvr>
                                        <p:cTn id="343" dur="1" fill="hold">
                                          <p:stCondLst>
                                            <p:cond delay="2999"/>
                                          </p:stCondLst>
                                        </p:cTn>
                                        <p:tgtEl>
                                          <p:spTgt spid="14"/>
                                        </p:tgtEl>
                                        <p:attrNameLst>
                                          <p:attrName>style.visibility</p:attrName>
                                        </p:attrNameLst>
                                      </p:cBhvr>
                                      <p:to>
                                        <p:strVal val="hidden"/>
                                      </p:to>
                                    </p:set>
                                  </p:childTnLst>
                                </p:cTn>
                              </p:par>
                              <p:par>
                                <p:cTn id="344" presetID="5" presetClass="exit" presetSubtype="10" fill="hold" grpId="1" nodeType="withEffect">
                                  <p:stCondLst>
                                    <p:cond delay="0"/>
                                  </p:stCondLst>
                                  <p:childTnLst>
                                    <p:animEffect transition="out" filter="checkerboard(across)">
                                      <p:cBhvr>
                                        <p:cTn id="345" dur="3000"/>
                                        <p:tgtEl>
                                          <p:spTgt spid="15"/>
                                        </p:tgtEl>
                                      </p:cBhvr>
                                    </p:animEffect>
                                    <p:set>
                                      <p:cBhvr>
                                        <p:cTn id="346" dur="1" fill="hold">
                                          <p:stCondLst>
                                            <p:cond delay="2999"/>
                                          </p:stCondLst>
                                        </p:cTn>
                                        <p:tgtEl>
                                          <p:spTgt spid="15"/>
                                        </p:tgtEl>
                                        <p:attrNameLst>
                                          <p:attrName>style.visibility</p:attrName>
                                        </p:attrNameLst>
                                      </p:cBhvr>
                                      <p:to>
                                        <p:strVal val="hidden"/>
                                      </p:to>
                                    </p:set>
                                  </p:childTnLst>
                                </p:cTn>
                              </p:par>
                              <p:par>
                                <p:cTn id="347" presetID="5" presetClass="exit" presetSubtype="10" fill="hold" grpId="1" nodeType="withEffect">
                                  <p:stCondLst>
                                    <p:cond delay="0"/>
                                  </p:stCondLst>
                                  <p:childTnLst>
                                    <p:animEffect transition="out" filter="checkerboard(across)">
                                      <p:cBhvr>
                                        <p:cTn id="348" dur="3000"/>
                                        <p:tgtEl>
                                          <p:spTgt spid="18"/>
                                        </p:tgtEl>
                                      </p:cBhvr>
                                    </p:animEffect>
                                    <p:set>
                                      <p:cBhvr>
                                        <p:cTn id="349" dur="1" fill="hold">
                                          <p:stCondLst>
                                            <p:cond delay="2999"/>
                                          </p:stCondLst>
                                        </p:cTn>
                                        <p:tgtEl>
                                          <p:spTgt spid="18"/>
                                        </p:tgtEl>
                                        <p:attrNameLst>
                                          <p:attrName>style.visibility</p:attrName>
                                        </p:attrNameLst>
                                      </p:cBhvr>
                                      <p:to>
                                        <p:strVal val="hidden"/>
                                      </p:to>
                                    </p:set>
                                  </p:childTnLst>
                                </p:cTn>
                              </p:par>
                              <p:par>
                                <p:cTn id="350" presetID="5" presetClass="exit" presetSubtype="10" fill="hold" grpId="1" nodeType="withEffect">
                                  <p:stCondLst>
                                    <p:cond delay="0"/>
                                  </p:stCondLst>
                                  <p:childTnLst>
                                    <p:animEffect transition="out" filter="checkerboard(across)">
                                      <p:cBhvr>
                                        <p:cTn id="351" dur="3000"/>
                                        <p:tgtEl>
                                          <p:spTgt spid="20"/>
                                        </p:tgtEl>
                                      </p:cBhvr>
                                    </p:animEffect>
                                    <p:set>
                                      <p:cBhvr>
                                        <p:cTn id="352" dur="1" fill="hold">
                                          <p:stCondLst>
                                            <p:cond delay="2999"/>
                                          </p:stCondLst>
                                        </p:cTn>
                                        <p:tgtEl>
                                          <p:spTgt spid="20"/>
                                        </p:tgtEl>
                                        <p:attrNameLst>
                                          <p:attrName>style.visibility</p:attrName>
                                        </p:attrNameLst>
                                      </p:cBhvr>
                                      <p:to>
                                        <p:strVal val="hidden"/>
                                      </p:to>
                                    </p:set>
                                  </p:childTnLst>
                                </p:cTn>
                              </p:par>
                              <p:par>
                                <p:cTn id="353" presetID="5" presetClass="exit" presetSubtype="10" fill="hold" grpId="1" nodeType="withEffect">
                                  <p:stCondLst>
                                    <p:cond delay="0"/>
                                  </p:stCondLst>
                                  <p:childTnLst>
                                    <p:animEffect transition="out" filter="checkerboard(across)">
                                      <p:cBhvr>
                                        <p:cTn id="354" dur="3000"/>
                                        <p:tgtEl>
                                          <p:spTgt spid="22"/>
                                        </p:tgtEl>
                                      </p:cBhvr>
                                    </p:animEffect>
                                    <p:set>
                                      <p:cBhvr>
                                        <p:cTn id="355" dur="1" fill="hold">
                                          <p:stCondLst>
                                            <p:cond delay="2999"/>
                                          </p:stCondLst>
                                        </p:cTn>
                                        <p:tgtEl>
                                          <p:spTgt spid="22"/>
                                        </p:tgtEl>
                                        <p:attrNameLst>
                                          <p:attrName>style.visibility</p:attrName>
                                        </p:attrNameLst>
                                      </p:cBhvr>
                                      <p:to>
                                        <p:strVal val="hidden"/>
                                      </p:to>
                                    </p:set>
                                  </p:childTnLst>
                                </p:cTn>
                              </p:par>
                              <p:par>
                                <p:cTn id="356" presetID="5" presetClass="exit" presetSubtype="10" fill="hold" grpId="1" nodeType="withEffect">
                                  <p:stCondLst>
                                    <p:cond delay="0"/>
                                  </p:stCondLst>
                                  <p:childTnLst>
                                    <p:animEffect transition="out" filter="checkerboard(across)">
                                      <p:cBhvr>
                                        <p:cTn id="357" dur="3000"/>
                                        <p:tgtEl>
                                          <p:spTgt spid="25"/>
                                        </p:tgtEl>
                                      </p:cBhvr>
                                    </p:animEffect>
                                    <p:set>
                                      <p:cBhvr>
                                        <p:cTn id="358" dur="1" fill="hold">
                                          <p:stCondLst>
                                            <p:cond delay="2999"/>
                                          </p:stCondLst>
                                        </p:cTn>
                                        <p:tgtEl>
                                          <p:spTgt spid="25"/>
                                        </p:tgtEl>
                                        <p:attrNameLst>
                                          <p:attrName>style.visibility</p:attrName>
                                        </p:attrNameLst>
                                      </p:cBhvr>
                                      <p:to>
                                        <p:strVal val="hidden"/>
                                      </p:to>
                                    </p:set>
                                  </p:childTnLst>
                                </p:cTn>
                              </p:par>
                              <p:par>
                                <p:cTn id="359" presetID="5" presetClass="exit" presetSubtype="10" fill="hold" grpId="1" nodeType="withEffect">
                                  <p:stCondLst>
                                    <p:cond delay="0"/>
                                  </p:stCondLst>
                                  <p:childTnLst>
                                    <p:animEffect transition="out" filter="checkerboard(across)">
                                      <p:cBhvr>
                                        <p:cTn id="360" dur="3000"/>
                                        <p:tgtEl>
                                          <p:spTgt spid="26"/>
                                        </p:tgtEl>
                                      </p:cBhvr>
                                    </p:animEffect>
                                    <p:set>
                                      <p:cBhvr>
                                        <p:cTn id="361" dur="1" fill="hold">
                                          <p:stCondLst>
                                            <p:cond delay="2999"/>
                                          </p:stCondLst>
                                        </p:cTn>
                                        <p:tgtEl>
                                          <p:spTgt spid="26"/>
                                        </p:tgtEl>
                                        <p:attrNameLst>
                                          <p:attrName>style.visibility</p:attrName>
                                        </p:attrNameLst>
                                      </p:cBhvr>
                                      <p:to>
                                        <p:strVal val="hidden"/>
                                      </p:to>
                                    </p:set>
                                  </p:childTnLst>
                                </p:cTn>
                              </p:par>
                              <p:par>
                                <p:cTn id="362" presetID="5" presetClass="exit" presetSubtype="10" fill="hold" grpId="1" nodeType="withEffect">
                                  <p:stCondLst>
                                    <p:cond delay="0"/>
                                  </p:stCondLst>
                                  <p:childTnLst>
                                    <p:animEffect transition="out" filter="checkerboard(across)">
                                      <p:cBhvr>
                                        <p:cTn id="363" dur="3000"/>
                                        <p:tgtEl>
                                          <p:spTgt spid="28"/>
                                        </p:tgtEl>
                                      </p:cBhvr>
                                    </p:animEffect>
                                    <p:set>
                                      <p:cBhvr>
                                        <p:cTn id="364" dur="1" fill="hold">
                                          <p:stCondLst>
                                            <p:cond delay="2999"/>
                                          </p:stCondLst>
                                        </p:cTn>
                                        <p:tgtEl>
                                          <p:spTgt spid="28"/>
                                        </p:tgtEl>
                                        <p:attrNameLst>
                                          <p:attrName>style.visibility</p:attrName>
                                        </p:attrNameLst>
                                      </p:cBhvr>
                                      <p:to>
                                        <p:strVal val="hidden"/>
                                      </p:to>
                                    </p:set>
                                  </p:childTnLst>
                                </p:cTn>
                              </p:par>
                              <p:par>
                                <p:cTn id="365" presetID="5" presetClass="exit" presetSubtype="10" fill="hold" grpId="1" nodeType="withEffect">
                                  <p:stCondLst>
                                    <p:cond delay="0"/>
                                  </p:stCondLst>
                                  <p:childTnLst>
                                    <p:animEffect transition="out" filter="checkerboard(across)">
                                      <p:cBhvr>
                                        <p:cTn id="366" dur="3000"/>
                                        <p:tgtEl>
                                          <p:spTgt spid="30"/>
                                        </p:tgtEl>
                                      </p:cBhvr>
                                    </p:animEffect>
                                    <p:set>
                                      <p:cBhvr>
                                        <p:cTn id="367" dur="1" fill="hold">
                                          <p:stCondLst>
                                            <p:cond delay="2999"/>
                                          </p:stCondLst>
                                        </p:cTn>
                                        <p:tgtEl>
                                          <p:spTgt spid="30"/>
                                        </p:tgtEl>
                                        <p:attrNameLst>
                                          <p:attrName>style.visibility</p:attrName>
                                        </p:attrNameLst>
                                      </p:cBhvr>
                                      <p:to>
                                        <p:strVal val="hidden"/>
                                      </p:to>
                                    </p:set>
                                  </p:childTnLst>
                                </p:cTn>
                              </p:par>
                              <p:par>
                                <p:cTn id="368" presetID="5" presetClass="exit" presetSubtype="10" fill="hold" grpId="1" nodeType="withEffect">
                                  <p:stCondLst>
                                    <p:cond delay="0"/>
                                  </p:stCondLst>
                                  <p:childTnLst>
                                    <p:animEffect transition="out" filter="checkerboard(across)">
                                      <p:cBhvr>
                                        <p:cTn id="369" dur="3000"/>
                                        <p:tgtEl>
                                          <p:spTgt spid="32"/>
                                        </p:tgtEl>
                                      </p:cBhvr>
                                    </p:animEffect>
                                    <p:set>
                                      <p:cBhvr>
                                        <p:cTn id="370" dur="1" fill="hold">
                                          <p:stCondLst>
                                            <p:cond delay="2999"/>
                                          </p:stCondLst>
                                        </p:cTn>
                                        <p:tgtEl>
                                          <p:spTgt spid="32"/>
                                        </p:tgtEl>
                                        <p:attrNameLst>
                                          <p:attrName>style.visibility</p:attrName>
                                        </p:attrNameLst>
                                      </p:cBhvr>
                                      <p:to>
                                        <p:strVal val="hidden"/>
                                      </p:to>
                                    </p:set>
                                  </p:childTnLst>
                                </p:cTn>
                              </p:par>
                              <p:par>
                                <p:cTn id="371" presetID="5" presetClass="exit" presetSubtype="10" fill="hold" grpId="1" nodeType="withEffect">
                                  <p:stCondLst>
                                    <p:cond delay="0"/>
                                  </p:stCondLst>
                                  <p:childTnLst>
                                    <p:animEffect transition="out" filter="checkerboard(across)">
                                      <p:cBhvr>
                                        <p:cTn id="372" dur="3000"/>
                                        <p:tgtEl>
                                          <p:spTgt spid="35"/>
                                        </p:tgtEl>
                                      </p:cBhvr>
                                    </p:animEffect>
                                    <p:set>
                                      <p:cBhvr>
                                        <p:cTn id="373" dur="1" fill="hold">
                                          <p:stCondLst>
                                            <p:cond delay="2999"/>
                                          </p:stCondLst>
                                        </p:cTn>
                                        <p:tgtEl>
                                          <p:spTgt spid="35"/>
                                        </p:tgtEl>
                                        <p:attrNameLst>
                                          <p:attrName>style.visibility</p:attrName>
                                        </p:attrNameLst>
                                      </p:cBhvr>
                                      <p:to>
                                        <p:strVal val="hidden"/>
                                      </p:to>
                                    </p:set>
                                  </p:childTnLst>
                                </p:cTn>
                              </p:par>
                              <p:par>
                                <p:cTn id="374" presetID="5" presetClass="exit" presetSubtype="10" fill="hold" grpId="1" nodeType="withEffect">
                                  <p:stCondLst>
                                    <p:cond delay="0"/>
                                  </p:stCondLst>
                                  <p:childTnLst>
                                    <p:animEffect transition="out" filter="checkerboard(across)">
                                      <p:cBhvr>
                                        <p:cTn id="375" dur="3000"/>
                                        <p:tgtEl>
                                          <p:spTgt spid="37"/>
                                        </p:tgtEl>
                                      </p:cBhvr>
                                    </p:animEffect>
                                    <p:set>
                                      <p:cBhvr>
                                        <p:cTn id="376" dur="1" fill="hold">
                                          <p:stCondLst>
                                            <p:cond delay="2999"/>
                                          </p:stCondLst>
                                        </p:cTn>
                                        <p:tgtEl>
                                          <p:spTgt spid="37"/>
                                        </p:tgtEl>
                                        <p:attrNameLst>
                                          <p:attrName>style.visibility</p:attrName>
                                        </p:attrNameLst>
                                      </p:cBhvr>
                                      <p:to>
                                        <p:strVal val="hidden"/>
                                      </p:to>
                                    </p:set>
                                  </p:childTnLst>
                                </p:cTn>
                              </p:par>
                              <p:par>
                                <p:cTn id="377" presetID="5" presetClass="exit" presetSubtype="10" fill="hold" grpId="1" nodeType="withEffect">
                                  <p:stCondLst>
                                    <p:cond delay="0"/>
                                  </p:stCondLst>
                                  <p:childTnLst>
                                    <p:animEffect transition="out" filter="checkerboard(across)">
                                      <p:cBhvr>
                                        <p:cTn id="378" dur="3000"/>
                                        <p:tgtEl>
                                          <p:spTgt spid="39"/>
                                        </p:tgtEl>
                                      </p:cBhvr>
                                    </p:animEffect>
                                    <p:set>
                                      <p:cBhvr>
                                        <p:cTn id="379" dur="1" fill="hold">
                                          <p:stCondLst>
                                            <p:cond delay="2999"/>
                                          </p:stCondLst>
                                        </p:cTn>
                                        <p:tgtEl>
                                          <p:spTgt spid="39"/>
                                        </p:tgtEl>
                                        <p:attrNameLst>
                                          <p:attrName>style.visibility</p:attrName>
                                        </p:attrNameLst>
                                      </p:cBhvr>
                                      <p:to>
                                        <p:strVal val="hidden"/>
                                      </p:to>
                                    </p:set>
                                  </p:childTnLst>
                                </p:cTn>
                              </p:par>
                              <p:par>
                                <p:cTn id="380" presetID="5" presetClass="exit" presetSubtype="10" fill="hold" grpId="1" nodeType="withEffect">
                                  <p:stCondLst>
                                    <p:cond delay="0"/>
                                  </p:stCondLst>
                                  <p:childTnLst>
                                    <p:animEffect transition="out" filter="checkerboard(across)">
                                      <p:cBhvr>
                                        <p:cTn id="381" dur="3000"/>
                                        <p:tgtEl>
                                          <p:spTgt spid="40"/>
                                        </p:tgtEl>
                                      </p:cBhvr>
                                    </p:animEffect>
                                    <p:set>
                                      <p:cBhvr>
                                        <p:cTn id="382" dur="1" fill="hold">
                                          <p:stCondLst>
                                            <p:cond delay="2999"/>
                                          </p:stCondLst>
                                        </p:cTn>
                                        <p:tgtEl>
                                          <p:spTgt spid="40"/>
                                        </p:tgtEl>
                                        <p:attrNameLst>
                                          <p:attrName>style.visibility</p:attrName>
                                        </p:attrNameLst>
                                      </p:cBhvr>
                                      <p:to>
                                        <p:strVal val="hidden"/>
                                      </p:to>
                                    </p:set>
                                  </p:childTnLst>
                                </p:cTn>
                              </p:par>
                              <p:par>
                                <p:cTn id="383" presetID="5" presetClass="exit" presetSubtype="10" fill="hold" grpId="1" nodeType="withEffect">
                                  <p:stCondLst>
                                    <p:cond delay="0"/>
                                  </p:stCondLst>
                                  <p:childTnLst>
                                    <p:animEffect transition="out" filter="checkerboard(across)">
                                      <p:cBhvr>
                                        <p:cTn id="384" dur="3000"/>
                                        <p:tgtEl>
                                          <p:spTgt spid="42"/>
                                        </p:tgtEl>
                                      </p:cBhvr>
                                    </p:animEffect>
                                    <p:set>
                                      <p:cBhvr>
                                        <p:cTn id="385" dur="1" fill="hold">
                                          <p:stCondLst>
                                            <p:cond delay="2999"/>
                                          </p:stCondLst>
                                        </p:cTn>
                                        <p:tgtEl>
                                          <p:spTgt spid="42"/>
                                        </p:tgtEl>
                                        <p:attrNameLst>
                                          <p:attrName>style.visibility</p:attrName>
                                        </p:attrNameLst>
                                      </p:cBhvr>
                                      <p:to>
                                        <p:strVal val="hidden"/>
                                      </p:to>
                                    </p:set>
                                  </p:childTnLst>
                                </p:cTn>
                              </p:par>
                              <p:par>
                                <p:cTn id="386" presetID="5" presetClass="exit" presetSubtype="10" fill="hold" grpId="1" nodeType="withEffect">
                                  <p:stCondLst>
                                    <p:cond delay="0"/>
                                  </p:stCondLst>
                                  <p:childTnLst>
                                    <p:animEffect transition="out" filter="checkerboard(across)">
                                      <p:cBhvr>
                                        <p:cTn id="387" dur="3000"/>
                                        <p:tgtEl>
                                          <p:spTgt spid="44"/>
                                        </p:tgtEl>
                                      </p:cBhvr>
                                    </p:animEffect>
                                    <p:set>
                                      <p:cBhvr>
                                        <p:cTn id="388" dur="1" fill="hold">
                                          <p:stCondLst>
                                            <p:cond delay="2999"/>
                                          </p:stCondLst>
                                        </p:cTn>
                                        <p:tgtEl>
                                          <p:spTgt spid="44"/>
                                        </p:tgtEl>
                                        <p:attrNameLst>
                                          <p:attrName>style.visibility</p:attrName>
                                        </p:attrNameLst>
                                      </p:cBhvr>
                                      <p:to>
                                        <p:strVal val="hidden"/>
                                      </p:to>
                                    </p:set>
                                  </p:childTnLst>
                                </p:cTn>
                              </p:par>
                              <p:par>
                                <p:cTn id="389" presetID="5" presetClass="exit" presetSubtype="10" fill="hold" grpId="1" nodeType="withEffect">
                                  <p:stCondLst>
                                    <p:cond delay="0"/>
                                  </p:stCondLst>
                                  <p:childTnLst>
                                    <p:animEffect transition="out" filter="checkerboard(across)">
                                      <p:cBhvr>
                                        <p:cTn id="390" dur="3000"/>
                                        <p:tgtEl>
                                          <p:spTgt spid="7"/>
                                        </p:tgtEl>
                                      </p:cBhvr>
                                    </p:animEffect>
                                    <p:set>
                                      <p:cBhvr>
                                        <p:cTn id="391" dur="1" fill="hold">
                                          <p:stCondLst>
                                            <p:cond delay="2999"/>
                                          </p:stCondLst>
                                        </p:cTn>
                                        <p:tgtEl>
                                          <p:spTgt spid="7"/>
                                        </p:tgtEl>
                                        <p:attrNameLst>
                                          <p:attrName>style.visibility</p:attrName>
                                        </p:attrNameLst>
                                      </p:cBhvr>
                                      <p:to>
                                        <p:strVal val="hidden"/>
                                      </p:to>
                                    </p:set>
                                  </p:childTnLst>
                                </p:cTn>
                              </p:par>
                              <p:par>
                                <p:cTn id="392" presetID="5" presetClass="exit" presetSubtype="10" fill="hold" grpId="1" nodeType="withEffect">
                                  <p:stCondLst>
                                    <p:cond delay="0"/>
                                  </p:stCondLst>
                                  <p:childTnLst>
                                    <p:animEffect transition="out" filter="checkerboard(across)">
                                      <p:cBhvr>
                                        <p:cTn id="393" dur="3000"/>
                                        <p:tgtEl>
                                          <p:spTgt spid="9"/>
                                        </p:tgtEl>
                                      </p:cBhvr>
                                    </p:animEffect>
                                    <p:set>
                                      <p:cBhvr>
                                        <p:cTn id="394" dur="1" fill="hold">
                                          <p:stCondLst>
                                            <p:cond delay="2999"/>
                                          </p:stCondLst>
                                        </p:cTn>
                                        <p:tgtEl>
                                          <p:spTgt spid="9"/>
                                        </p:tgtEl>
                                        <p:attrNameLst>
                                          <p:attrName>style.visibility</p:attrName>
                                        </p:attrNameLst>
                                      </p:cBhvr>
                                      <p:to>
                                        <p:strVal val="hidden"/>
                                      </p:to>
                                    </p:set>
                                  </p:childTnLst>
                                </p:cTn>
                              </p:par>
                              <p:par>
                                <p:cTn id="395" presetID="5" presetClass="exit" presetSubtype="10" fill="hold" grpId="1" nodeType="withEffect">
                                  <p:stCondLst>
                                    <p:cond delay="0"/>
                                  </p:stCondLst>
                                  <p:childTnLst>
                                    <p:animEffect transition="out" filter="checkerboard(across)">
                                      <p:cBhvr>
                                        <p:cTn id="396" dur="3000"/>
                                        <p:tgtEl>
                                          <p:spTgt spid="11"/>
                                        </p:tgtEl>
                                      </p:cBhvr>
                                    </p:animEffect>
                                    <p:set>
                                      <p:cBhvr>
                                        <p:cTn id="397" dur="1" fill="hold">
                                          <p:stCondLst>
                                            <p:cond delay="2999"/>
                                          </p:stCondLst>
                                        </p:cTn>
                                        <p:tgtEl>
                                          <p:spTgt spid="11"/>
                                        </p:tgtEl>
                                        <p:attrNameLst>
                                          <p:attrName>style.visibility</p:attrName>
                                        </p:attrNameLst>
                                      </p:cBhvr>
                                      <p:to>
                                        <p:strVal val="hidden"/>
                                      </p:to>
                                    </p:set>
                                  </p:childTnLst>
                                </p:cTn>
                              </p:par>
                              <p:par>
                                <p:cTn id="398" presetID="5" presetClass="exit" presetSubtype="10" fill="hold" grpId="1" nodeType="withEffect">
                                  <p:stCondLst>
                                    <p:cond delay="0"/>
                                  </p:stCondLst>
                                  <p:childTnLst>
                                    <p:animEffect transition="out" filter="checkerboard(across)">
                                      <p:cBhvr>
                                        <p:cTn id="399" dur="3000"/>
                                        <p:tgtEl>
                                          <p:spTgt spid="13"/>
                                        </p:tgtEl>
                                      </p:cBhvr>
                                    </p:animEffect>
                                    <p:set>
                                      <p:cBhvr>
                                        <p:cTn id="400" dur="1" fill="hold">
                                          <p:stCondLst>
                                            <p:cond delay="2999"/>
                                          </p:stCondLst>
                                        </p:cTn>
                                        <p:tgtEl>
                                          <p:spTgt spid="13"/>
                                        </p:tgtEl>
                                        <p:attrNameLst>
                                          <p:attrName>style.visibility</p:attrName>
                                        </p:attrNameLst>
                                      </p:cBhvr>
                                      <p:to>
                                        <p:strVal val="hidden"/>
                                      </p:to>
                                    </p:set>
                                  </p:childTnLst>
                                </p:cTn>
                              </p:par>
                              <p:par>
                                <p:cTn id="401" presetID="5" presetClass="exit" presetSubtype="10" fill="hold" grpId="1" nodeType="withEffect">
                                  <p:stCondLst>
                                    <p:cond delay="0"/>
                                  </p:stCondLst>
                                  <p:childTnLst>
                                    <p:animEffect transition="out" filter="checkerboard(across)">
                                      <p:cBhvr>
                                        <p:cTn id="402" dur="3000"/>
                                        <p:tgtEl>
                                          <p:spTgt spid="16"/>
                                        </p:tgtEl>
                                      </p:cBhvr>
                                    </p:animEffect>
                                    <p:set>
                                      <p:cBhvr>
                                        <p:cTn id="403" dur="1" fill="hold">
                                          <p:stCondLst>
                                            <p:cond delay="2999"/>
                                          </p:stCondLst>
                                        </p:cTn>
                                        <p:tgtEl>
                                          <p:spTgt spid="16"/>
                                        </p:tgtEl>
                                        <p:attrNameLst>
                                          <p:attrName>style.visibility</p:attrName>
                                        </p:attrNameLst>
                                      </p:cBhvr>
                                      <p:to>
                                        <p:strVal val="hidden"/>
                                      </p:to>
                                    </p:set>
                                  </p:childTnLst>
                                </p:cTn>
                              </p:par>
                              <p:par>
                                <p:cTn id="404" presetID="5" presetClass="exit" presetSubtype="10" fill="hold" grpId="1" nodeType="withEffect">
                                  <p:stCondLst>
                                    <p:cond delay="0"/>
                                  </p:stCondLst>
                                  <p:childTnLst>
                                    <p:animEffect transition="out" filter="checkerboard(across)">
                                      <p:cBhvr>
                                        <p:cTn id="405" dur="3000"/>
                                        <p:tgtEl>
                                          <p:spTgt spid="17"/>
                                        </p:tgtEl>
                                      </p:cBhvr>
                                    </p:animEffect>
                                    <p:set>
                                      <p:cBhvr>
                                        <p:cTn id="406" dur="1" fill="hold">
                                          <p:stCondLst>
                                            <p:cond delay="2999"/>
                                          </p:stCondLst>
                                        </p:cTn>
                                        <p:tgtEl>
                                          <p:spTgt spid="17"/>
                                        </p:tgtEl>
                                        <p:attrNameLst>
                                          <p:attrName>style.visibility</p:attrName>
                                        </p:attrNameLst>
                                      </p:cBhvr>
                                      <p:to>
                                        <p:strVal val="hidden"/>
                                      </p:to>
                                    </p:set>
                                  </p:childTnLst>
                                </p:cTn>
                              </p:par>
                              <p:par>
                                <p:cTn id="407" presetID="5" presetClass="exit" presetSubtype="10" fill="hold" grpId="1" nodeType="withEffect">
                                  <p:stCondLst>
                                    <p:cond delay="0"/>
                                  </p:stCondLst>
                                  <p:childTnLst>
                                    <p:animEffect transition="out" filter="checkerboard(across)">
                                      <p:cBhvr>
                                        <p:cTn id="408" dur="3000"/>
                                        <p:tgtEl>
                                          <p:spTgt spid="19"/>
                                        </p:tgtEl>
                                      </p:cBhvr>
                                    </p:animEffect>
                                    <p:set>
                                      <p:cBhvr>
                                        <p:cTn id="409" dur="1" fill="hold">
                                          <p:stCondLst>
                                            <p:cond delay="2999"/>
                                          </p:stCondLst>
                                        </p:cTn>
                                        <p:tgtEl>
                                          <p:spTgt spid="19"/>
                                        </p:tgtEl>
                                        <p:attrNameLst>
                                          <p:attrName>style.visibility</p:attrName>
                                        </p:attrNameLst>
                                      </p:cBhvr>
                                      <p:to>
                                        <p:strVal val="hidden"/>
                                      </p:to>
                                    </p:set>
                                  </p:childTnLst>
                                </p:cTn>
                              </p:par>
                              <p:par>
                                <p:cTn id="410" presetID="5" presetClass="exit" presetSubtype="10" fill="hold" grpId="1" nodeType="withEffect">
                                  <p:stCondLst>
                                    <p:cond delay="0"/>
                                  </p:stCondLst>
                                  <p:childTnLst>
                                    <p:animEffect transition="out" filter="checkerboard(across)">
                                      <p:cBhvr>
                                        <p:cTn id="411" dur="3000"/>
                                        <p:tgtEl>
                                          <p:spTgt spid="21"/>
                                        </p:tgtEl>
                                      </p:cBhvr>
                                    </p:animEffect>
                                    <p:set>
                                      <p:cBhvr>
                                        <p:cTn id="412" dur="1" fill="hold">
                                          <p:stCondLst>
                                            <p:cond delay="2999"/>
                                          </p:stCondLst>
                                        </p:cTn>
                                        <p:tgtEl>
                                          <p:spTgt spid="21"/>
                                        </p:tgtEl>
                                        <p:attrNameLst>
                                          <p:attrName>style.visibility</p:attrName>
                                        </p:attrNameLst>
                                      </p:cBhvr>
                                      <p:to>
                                        <p:strVal val="hidden"/>
                                      </p:to>
                                    </p:set>
                                  </p:childTnLst>
                                </p:cTn>
                              </p:par>
                              <p:par>
                                <p:cTn id="413" presetID="5" presetClass="exit" presetSubtype="10" fill="hold" grpId="1" nodeType="withEffect">
                                  <p:stCondLst>
                                    <p:cond delay="0"/>
                                  </p:stCondLst>
                                  <p:childTnLst>
                                    <p:animEffect transition="out" filter="checkerboard(across)">
                                      <p:cBhvr>
                                        <p:cTn id="414" dur="3000"/>
                                        <p:tgtEl>
                                          <p:spTgt spid="23"/>
                                        </p:tgtEl>
                                      </p:cBhvr>
                                    </p:animEffect>
                                    <p:set>
                                      <p:cBhvr>
                                        <p:cTn id="415" dur="1" fill="hold">
                                          <p:stCondLst>
                                            <p:cond delay="2999"/>
                                          </p:stCondLst>
                                        </p:cTn>
                                        <p:tgtEl>
                                          <p:spTgt spid="23"/>
                                        </p:tgtEl>
                                        <p:attrNameLst>
                                          <p:attrName>style.visibility</p:attrName>
                                        </p:attrNameLst>
                                      </p:cBhvr>
                                      <p:to>
                                        <p:strVal val="hidden"/>
                                      </p:to>
                                    </p:set>
                                  </p:childTnLst>
                                </p:cTn>
                              </p:par>
                              <p:par>
                                <p:cTn id="416" presetID="5" presetClass="exit" presetSubtype="10" fill="hold" grpId="1" nodeType="withEffect">
                                  <p:stCondLst>
                                    <p:cond delay="0"/>
                                  </p:stCondLst>
                                  <p:childTnLst>
                                    <p:animEffect transition="out" filter="checkerboard(across)">
                                      <p:cBhvr>
                                        <p:cTn id="417" dur="3000"/>
                                        <p:tgtEl>
                                          <p:spTgt spid="24"/>
                                        </p:tgtEl>
                                      </p:cBhvr>
                                    </p:animEffect>
                                    <p:set>
                                      <p:cBhvr>
                                        <p:cTn id="418" dur="1" fill="hold">
                                          <p:stCondLst>
                                            <p:cond delay="2999"/>
                                          </p:stCondLst>
                                        </p:cTn>
                                        <p:tgtEl>
                                          <p:spTgt spid="24"/>
                                        </p:tgtEl>
                                        <p:attrNameLst>
                                          <p:attrName>style.visibility</p:attrName>
                                        </p:attrNameLst>
                                      </p:cBhvr>
                                      <p:to>
                                        <p:strVal val="hidden"/>
                                      </p:to>
                                    </p:set>
                                  </p:childTnLst>
                                </p:cTn>
                              </p:par>
                              <p:par>
                                <p:cTn id="419" presetID="5" presetClass="exit" presetSubtype="10" fill="hold" grpId="1" nodeType="withEffect">
                                  <p:stCondLst>
                                    <p:cond delay="0"/>
                                  </p:stCondLst>
                                  <p:childTnLst>
                                    <p:animEffect transition="out" filter="checkerboard(across)">
                                      <p:cBhvr>
                                        <p:cTn id="420" dur="3000"/>
                                        <p:tgtEl>
                                          <p:spTgt spid="27"/>
                                        </p:tgtEl>
                                      </p:cBhvr>
                                    </p:animEffect>
                                    <p:set>
                                      <p:cBhvr>
                                        <p:cTn id="421" dur="1" fill="hold">
                                          <p:stCondLst>
                                            <p:cond delay="2999"/>
                                          </p:stCondLst>
                                        </p:cTn>
                                        <p:tgtEl>
                                          <p:spTgt spid="27"/>
                                        </p:tgtEl>
                                        <p:attrNameLst>
                                          <p:attrName>style.visibility</p:attrName>
                                        </p:attrNameLst>
                                      </p:cBhvr>
                                      <p:to>
                                        <p:strVal val="hidden"/>
                                      </p:to>
                                    </p:set>
                                  </p:childTnLst>
                                </p:cTn>
                              </p:par>
                              <p:par>
                                <p:cTn id="422" presetID="5" presetClass="exit" presetSubtype="10" fill="hold" grpId="1" nodeType="withEffect">
                                  <p:stCondLst>
                                    <p:cond delay="0"/>
                                  </p:stCondLst>
                                  <p:childTnLst>
                                    <p:animEffect transition="out" filter="checkerboard(across)">
                                      <p:cBhvr>
                                        <p:cTn id="423" dur="3000"/>
                                        <p:tgtEl>
                                          <p:spTgt spid="29"/>
                                        </p:tgtEl>
                                      </p:cBhvr>
                                    </p:animEffect>
                                    <p:set>
                                      <p:cBhvr>
                                        <p:cTn id="424" dur="1" fill="hold">
                                          <p:stCondLst>
                                            <p:cond delay="2999"/>
                                          </p:stCondLst>
                                        </p:cTn>
                                        <p:tgtEl>
                                          <p:spTgt spid="29"/>
                                        </p:tgtEl>
                                        <p:attrNameLst>
                                          <p:attrName>style.visibility</p:attrName>
                                        </p:attrNameLst>
                                      </p:cBhvr>
                                      <p:to>
                                        <p:strVal val="hidden"/>
                                      </p:to>
                                    </p:set>
                                  </p:childTnLst>
                                </p:cTn>
                              </p:par>
                              <p:par>
                                <p:cTn id="425" presetID="5" presetClass="exit" presetSubtype="10" fill="hold" grpId="1" nodeType="withEffect">
                                  <p:stCondLst>
                                    <p:cond delay="0"/>
                                  </p:stCondLst>
                                  <p:childTnLst>
                                    <p:animEffect transition="out" filter="checkerboard(across)">
                                      <p:cBhvr>
                                        <p:cTn id="426" dur="3000"/>
                                        <p:tgtEl>
                                          <p:spTgt spid="31"/>
                                        </p:tgtEl>
                                      </p:cBhvr>
                                    </p:animEffect>
                                    <p:set>
                                      <p:cBhvr>
                                        <p:cTn id="427" dur="1" fill="hold">
                                          <p:stCondLst>
                                            <p:cond delay="2999"/>
                                          </p:stCondLst>
                                        </p:cTn>
                                        <p:tgtEl>
                                          <p:spTgt spid="31"/>
                                        </p:tgtEl>
                                        <p:attrNameLst>
                                          <p:attrName>style.visibility</p:attrName>
                                        </p:attrNameLst>
                                      </p:cBhvr>
                                      <p:to>
                                        <p:strVal val="hidden"/>
                                      </p:to>
                                    </p:set>
                                  </p:childTnLst>
                                </p:cTn>
                              </p:par>
                              <p:par>
                                <p:cTn id="428" presetID="5" presetClass="exit" presetSubtype="10" fill="hold" grpId="1" nodeType="withEffect">
                                  <p:stCondLst>
                                    <p:cond delay="0"/>
                                  </p:stCondLst>
                                  <p:childTnLst>
                                    <p:animEffect transition="out" filter="checkerboard(across)">
                                      <p:cBhvr>
                                        <p:cTn id="429" dur="3000"/>
                                        <p:tgtEl>
                                          <p:spTgt spid="33"/>
                                        </p:tgtEl>
                                      </p:cBhvr>
                                    </p:animEffect>
                                    <p:set>
                                      <p:cBhvr>
                                        <p:cTn id="430" dur="1" fill="hold">
                                          <p:stCondLst>
                                            <p:cond delay="2999"/>
                                          </p:stCondLst>
                                        </p:cTn>
                                        <p:tgtEl>
                                          <p:spTgt spid="33"/>
                                        </p:tgtEl>
                                        <p:attrNameLst>
                                          <p:attrName>style.visibility</p:attrName>
                                        </p:attrNameLst>
                                      </p:cBhvr>
                                      <p:to>
                                        <p:strVal val="hidden"/>
                                      </p:to>
                                    </p:set>
                                  </p:childTnLst>
                                </p:cTn>
                              </p:par>
                              <p:par>
                                <p:cTn id="431" presetID="5" presetClass="exit" presetSubtype="10" fill="hold" grpId="1" nodeType="withEffect">
                                  <p:stCondLst>
                                    <p:cond delay="0"/>
                                  </p:stCondLst>
                                  <p:childTnLst>
                                    <p:animEffect transition="out" filter="checkerboard(across)">
                                      <p:cBhvr>
                                        <p:cTn id="432" dur="3000"/>
                                        <p:tgtEl>
                                          <p:spTgt spid="34"/>
                                        </p:tgtEl>
                                      </p:cBhvr>
                                    </p:animEffect>
                                    <p:set>
                                      <p:cBhvr>
                                        <p:cTn id="433" dur="1" fill="hold">
                                          <p:stCondLst>
                                            <p:cond delay="2999"/>
                                          </p:stCondLst>
                                        </p:cTn>
                                        <p:tgtEl>
                                          <p:spTgt spid="34"/>
                                        </p:tgtEl>
                                        <p:attrNameLst>
                                          <p:attrName>style.visibility</p:attrName>
                                        </p:attrNameLst>
                                      </p:cBhvr>
                                      <p:to>
                                        <p:strVal val="hidden"/>
                                      </p:to>
                                    </p:set>
                                  </p:childTnLst>
                                </p:cTn>
                              </p:par>
                              <p:par>
                                <p:cTn id="434" presetID="5" presetClass="exit" presetSubtype="10" fill="hold" grpId="1" nodeType="withEffect">
                                  <p:stCondLst>
                                    <p:cond delay="0"/>
                                  </p:stCondLst>
                                  <p:childTnLst>
                                    <p:animEffect transition="out" filter="checkerboard(across)">
                                      <p:cBhvr>
                                        <p:cTn id="435" dur="3000"/>
                                        <p:tgtEl>
                                          <p:spTgt spid="36"/>
                                        </p:tgtEl>
                                      </p:cBhvr>
                                    </p:animEffect>
                                    <p:set>
                                      <p:cBhvr>
                                        <p:cTn id="436" dur="1" fill="hold">
                                          <p:stCondLst>
                                            <p:cond delay="2999"/>
                                          </p:stCondLst>
                                        </p:cTn>
                                        <p:tgtEl>
                                          <p:spTgt spid="36"/>
                                        </p:tgtEl>
                                        <p:attrNameLst>
                                          <p:attrName>style.visibility</p:attrName>
                                        </p:attrNameLst>
                                      </p:cBhvr>
                                      <p:to>
                                        <p:strVal val="hidden"/>
                                      </p:to>
                                    </p:set>
                                  </p:childTnLst>
                                </p:cTn>
                              </p:par>
                              <p:par>
                                <p:cTn id="437" presetID="5" presetClass="exit" presetSubtype="10" fill="hold" grpId="1" nodeType="withEffect">
                                  <p:stCondLst>
                                    <p:cond delay="0"/>
                                  </p:stCondLst>
                                  <p:childTnLst>
                                    <p:animEffect transition="out" filter="checkerboard(across)">
                                      <p:cBhvr>
                                        <p:cTn id="438" dur="3000"/>
                                        <p:tgtEl>
                                          <p:spTgt spid="38"/>
                                        </p:tgtEl>
                                      </p:cBhvr>
                                    </p:animEffect>
                                    <p:set>
                                      <p:cBhvr>
                                        <p:cTn id="439" dur="1" fill="hold">
                                          <p:stCondLst>
                                            <p:cond delay="2999"/>
                                          </p:stCondLst>
                                        </p:cTn>
                                        <p:tgtEl>
                                          <p:spTgt spid="38"/>
                                        </p:tgtEl>
                                        <p:attrNameLst>
                                          <p:attrName>style.visibility</p:attrName>
                                        </p:attrNameLst>
                                      </p:cBhvr>
                                      <p:to>
                                        <p:strVal val="hidden"/>
                                      </p:to>
                                    </p:set>
                                  </p:childTnLst>
                                </p:cTn>
                              </p:par>
                              <p:par>
                                <p:cTn id="440" presetID="5" presetClass="exit" presetSubtype="10" fill="hold" grpId="1" nodeType="withEffect">
                                  <p:stCondLst>
                                    <p:cond delay="0"/>
                                  </p:stCondLst>
                                  <p:childTnLst>
                                    <p:animEffect transition="out" filter="checkerboard(across)">
                                      <p:cBhvr>
                                        <p:cTn id="441" dur="3000"/>
                                        <p:tgtEl>
                                          <p:spTgt spid="41"/>
                                        </p:tgtEl>
                                      </p:cBhvr>
                                    </p:animEffect>
                                    <p:set>
                                      <p:cBhvr>
                                        <p:cTn id="442" dur="1" fill="hold">
                                          <p:stCondLst>
                                            <p:cond delay="2999"/>
                                          </p:stCondLst>
                                        </p:cTn>
                                        <p:tgtEl>
                                          <p:spTgt spid="41"/>
                                        </p:tgtEl>
                                        <p:attrNameLst>
                                          <p:attrName>style.visibility</p:attrName>
                                        </p:attrNameLst>
                                      </p:cBhvr>
                                      <p:to>
                                        <p:strVal val="hidden"/>
                                      </p:to>
                                    </p:set>
                                  </p:childTnLst>
                                </p:cTn>
                              </p:par>
                              <p:par>
                                <p:cTn id="443" presetID="5" presetClass="exit" presetSubtype="10" fill="hold" grpId="1" nodeType="withEffect">
                                  <p:stCondLst>
                                    <p:cond delay="0"/>
                                  </p:stCondLst>
                                  <p:childTnLst>
                                    <p:animEffect transition="out" filter="checkerboard(across)">
                                      <p:cBhvr>
                                        <p:cTn id="444" dur="3000"/>
                                        <p:tgtEl>
                                          <p:spTgt spid="43"/>
                                        </p:tgtEl>
                                      </p:cBhvr>
                                    </p:animEffect>
                                    <p:set>
                                      <p:cBhvr>
                                        <p:cTn id="445" dur="1" fill="hold">
                                          <p:stCondLst>
                                            <p:cond delay="2999"/>
                                          </p:stCondLst>
                                        </p:cTn>
                                        <p:tgtEl>
                                          <p:spTgt spid="43"/>
                                        </p:tgtEl>
                                        <p:attrNameLst>
                                          <p:attrName>style.visibility</p:attrName>
                                        </p:attrNameLst>
                                      </p:cBhvr>
                                      <p:to>
                                        <p:strVal val="hidden"/>
                                      </p:to>
                                    </p:set>
                                  </p:childTnLst>
                                </p:cTn>
                              </p:par>
                              <p:par>
                                <p:cTn id="446" presetID="5" presetClass="exit" presetSubtype="10" fill="hold" grpId="1" nodeType="withEffect">
                                  <p:stCondLst>
                                    <p:cond delay="0"/>
                                  </p:stCondLst>
                                  <p:childTnLst>
                                    <p:animEffect transition="out" filter="checkerboard(across)">
                                      <p:cBhvr>
                                        <p:cTn id="447" dur="3000"/>
                                        <p:tgtEl>
                                          <p:spTgt spid="45"/>
                                        </p:tgtEl>
                                      </p:cBhvr>
                                    </p:animEffect>
                                    <p:set>
                                      <p:cBhvr>
                                        <p:cTn id="448" dur="1" fill="hold">
                                          <p:stCondLst>
                                            <p:cond delay="2999"/>
                                          </p:stCondLst>
                                        </p:cTn>
                                        <p:tgtEl>
                                          <p:spTgt spid="45"/>
                                        </p:tgtEl>
                                        <p:attrNameLst>
                                          <p:attrName>style.visibility</p:attrName>
                                        </p:attrNameLst>
                                      </p:cBhvr>
                                      <p:to>
                                        <p:strVal val="hidden"/>
                                      </p:to>
                                    </p:set>
                                  </p:childTnLst>
                                </p:cTn>
                              </p:par>
                              <p:par>
                                <p:cTn id="449" presetID="23" presetClass="entr" presetSubtype="288" fill="hold" nodeType="withEffect">
                                  <p:stCondLst>
                                    <p:cond delay="0"/>
                                  </p:stCondLst>
                                  <p:childTnLst>
                                    <p:set>
                                      <p:cBhvr>
                                        <p:cTn id="450" dur="1" fill="hold">
                                          <p:stCondLst>
                                            <p:cond delay="0"/>
                                          </p:stCondLst>
                                        </p:cTn>
                                        <p:tgtEl>
                                          <p:spTgt spid="4"/>
                                        </p:tgtEl>
                                        <p:attrNameLst>
                                          <p:attrName>style.visibility</p:attrName>
                                        </p:attrNameLst>
                                      </p:cBhvr>
                                      <p:to>
                                        <p:strVal val="visible"/>
                                      </p:to>
                                    </p:set>
                                    <p:anim calcmode="lin" valueType="num">
                                      <p:cBhvr>
                                        <p:cTn id="451" dur="3000" fill="hold"/>
                                        <p:tgtEl>
                                          <p:spTgt spid="4"/>
                                        </p:tgtEl>
                                        <p:attrNameLst>
                                          <p:attrName>ppt_w</p:attrName>
                                        </p:attrNameLst>
                                      </p:cBhvr>
                                      <p:tavLst>
                                        <p:tav tm="0">
                                          <p:val>
                                            <p:strVal val="4/3*#ppt_w"/>
                                          </p:val>
                                        </p:tav>
                                        <p:tav tm="100000">
                                          <p:val>
                                            <p:strVal val="#ppt_w"/>
                                          </p:val>
                                        </p:tav>
                                      </p:tavLst>
                                    </p:anim>
                                    <p:anim calcmode="lin" valueType="num">
                                      <p:cBhvr>
                                        <p:cTn id="452" dur="3000" fill="hold"/>
                                        <p:tgtEl>
                                          <p:spTgt spid="4"/>
                                        </p:tgtEl>
                                        <p:attrNameLst>
                                          <p:attrName>ppt_h</p:attrName>
                                        </p:attrNameLst>
                                      </p:cBhvr>
                                      <p:tavLst>
                                        <p:tav tm="0">
                                          <p:val>
                                            <p:strVal val="4/3*#ppt_h"/>
                                          </p:val>
                                        </p:tav>
                                        <p:tav tm="100000">
                                          <p:val>
                                            <p:strVal val="#ppt_h"/>
                                          </p:val>
                                        </p:tav>
                                      </p:tavLst>
                                    </p:anim>
                                  </p:childTnLst>
                                </p:cTn>
                              </p:par>
                              <p:par>
                                <p:cTn id="453" presetID="4" presetClass="entr" presetSubtype="32" fill="hold" nodeType="withEffect">
                                  <p:stCondLst>
                                    <p:cond delay="0"/>
                                  </p:stCondLst>
                                  <p:childTnLst>
                                    <p:set>
                                      <p:cBhvr>
                                        <p:cTn id="454" dur="1" fill="hold">
                                          <p:stCondLst>
                                            <p:cond delay="0"/>
                                          </p:stCondLst>
                                        </p:cTn>
                                        <p:tgtEl>
                                          <p:spTgt spid="4"/>
                                        </p:tgtEl>
                                        <p:attrNameLst>
                                          <p:attrName>style.visibility</p:attrName>
                                        </p:attrNameLst>
                                      </p:cBhvr>
                                      <p:to>
                                        <p:strVal val="visible"/>
                                      </p:to>
                                    </p:set>
                                    <p:animEffect transition="in" filter="box(out)">
                                      <p:cBhvr>
                                        <p:cTn id="455" dur="3000"/>
                                        <p:tgtEl>
                                          <p:spTgt spid="4"/>
                                        </p:tgtEl>
                                      </p:cBhvr>
                                    </p:animEffect>
                                  </p:childTnLst>
                                </p:cTn>
                              </p:par>
                            </p:childTnLst>
                          </p:cTn>
                        </p:par>
                        <p:par>
                          <p:cTn id="456" fill="hold">
                            <p:stCondLst>
                              <p:cond delay="6000"/>
                            </p:stCondLst>
                            <p:childTnLst>
                              <p:par>
                                <p:cTn id="457" presetID="17" presetClass="entr" presetSubtype="10" fill="hold" nodeType="afterEffect">
                                  <p:stCondLst>
                                    <p:cond delay="0"/>
                                  </p:stCondLst>
                                  <p:childTnLst>
                                    <p:set>
                                      <p:cBhvr>
                                        <p:cTn id="458" dur="1" fill="hold">
                                          <p:stCondLst>
                                            <p:cond delay="0"/>
                                          </p:stCondLst>
                                        </p:cTn>
                                        <p:tgtEl>
                                          <p:spTgt spid="46">
                                            <p:txEl>
                                              <p:pRg st="0" end="0"/>
                                            </p:txEl>
                                          </p:spTgt>
                                        </p:tgtEl>
                                        <p:attrNameLst>
                                          <p:attrName>style.visibility</p:attrName>
                                        </p:attrNameLst>
                                      </p:cBhvr>
                                      <p:to>
                                        <p:strVal val="visible"/>
                                      </p:to>
                                    </p:set>
                                    <p:anim calcmode="lin" valueType="num">
                                      <p:cBhvr>
                                        <p:cTn id="459" dur="2000" fill="hold"/>
                                        <p:tgtEl>
                                          <p:spTgt spid="46">
                                            <p:txEl>
                                              <p:pRg st="0" end="0"/>
                                            </p:txEl>
                                          </p:spTgt>
                                        </p:tgtEl>
                                        <p:attrNameLst>
                                          <p:attrName>ppt_w</p:attrName>
                                        </p:attrNameLst>
                                      </p:cBhvr>
                                      <p:tavLst>
                                        <p:tav tm="0">
                                          <p:val>
                                            <p:fltVal val="0"/>
                                          </p:val>
                                        </p:tav>
                                        <p:tav tm="100000">
                                          <p:val>
                                            <p:strVal val="#ppt_w"/>
                                          </p:val>
                                        </p:tav>
                                      </p:tavLst>
                                    </p:anim>
                                    <p:anim calcmode="lin" valueType="num">
                                      <p:cBhvr>
                                        <p:cTn id="460" dur="2000" fill="hold"/>
                                        <p:tgtEl>
                                          <p:spTgt spid="46">
                                            <p:txEl>
                                              <p:pRg st="0" end="0"/>
                                            </p:txEl>
                                          </p:spTgt>
                                        </p:tgtEl>
                                        <p:attrNameLst>
                                          <p:attrName>ppt_h</p:attrName>
                                        </p:attrNameLst>
                                      </p:cBhvr>
                                      <p:tavLst>
                                        <p:tav tm="0">
                                          <p:val>
                                            <p:strVal val="#ppt_h"/>
                                          </p:val>
                                        </p:tav>
                                        <p:tav tm="100000">
                                          <p:val>
                                            <p:strVal val="#ppt_h"/>
                                          </p:val>
                                        </p:tav>
                                      </p:tavLst>
                                    </p:anim>
                                  </p:childTnLst>
                                </p:cTn>
                              </p:par>
                            </p:childTnLst>
                          </p:cTn>
                        </p:par>
                        <p:par>
                          <p:cTn id="461" fill="hold">
                            <p:stCondLst>
                              <p:cond delay="8000"/>
                            </p:stCondLst>
                            <p:childTnLst>
                              <p:par>
                                <p:cTn id="462" presetID="17" presetClass="entr" presetSubtype="10" fill="hold" nodeType="afterEffect">
                                  <p:stCondLst>
                                    <p:cond delay="0"/>
                                  </p:stCondLst>
                                  <p:childTnLst>
                                    <p:set>
                                      <p:cBhvr>
                                        <p:cTn id="463" dur="1" fill="hold">
                                          <p:stCondLst>
                                            <p:cond delay="0"/>
                                          </p:stCondLst>
                                        </p:cTn>
                                        <p:tgtEl>
                                          <p:spTgt spid="46">
                                            <p:txEl>
                                              <p:pRg st="1" end="1"/>
                                            </p:txEl>
                                          </p:spTgt>
                                        </p:tgtEl>
                                        <p:attrNameLst>
                                          <p:attrName>style.visibility</p:attrName>
                                        </p:attrNameLst>
                                      </p:cBhvr>
                                      <p:to>
                                        <p:strVal val="visible"/>
                                      </p:to>
                                    </p:set>
                                    <p:anim calcmode="lin" valueType="num">
                                      <p:cBhvr>
                                        <p:cTn id="464" dur="2000" fill="hold"/>
                                        <p:tgtEl>
                                          <p:spTgt spid="46">
                                            <p:txEl>
                                              <p:pRg st="1" end="1"/>
                                            </p:txEl>
                                          </p:spTgt>
                                        </p:tgtEl>
                                        <p:attrNameLst>
                                          <p:attrName>ppt_w</p:attrName>
                                        </p:attrNameLst>
                                      </p:cBhvr>
                                      <p:tavLst>
                                        <p:tav tm="0">
                                          <p:val>
                                            <p:fltVal val="0"/>
                                          </p:val>
                                        </p:tav>
                                        <p:tav tm="100000">
                                          <p:val>
                                            <p:strVal val="#ppt_w"/>
                                          </p:val>
                                        </p:tav>
                                      </p:tavLst>
                                    </p:anim>
                                    <p:anim calcmode="lin" valueType="num">
                                      <p:cBhvr>
                                        <p:cTn id="465" dur="2000" fill="hold"/>
                                        <p:tgtEl>
                                          <p:spTgt spid="46">
                                            <p:txEl>
                                              <p:pRg st="1" end="1"/>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29" grpId="0" animBg="1"/>
      <p:bldP spid="29" grpId="1" animBg="1"/>
      <p:bldP spid="30" grpId="0" animBg="1"/>
      <p:bldP spid="30" grpId="1" animBg="1"/>
      <p:bldP spid="31" grpId="0" animBg="1"/>
      <p:bldP spid="31" grpId="1" animBg="1"/>
      <p:bldP spid="32" grpId="0" animBg="1"/>
      <p:bldP spid="32" grpId="1" animBg="1"/>
      <p:bldP spid="33" grpId="0" animBg="1"/>
      <p:bldP spid="33" grpId="1" animBg="1"/>
      <p:bldP spid="34" grpId="0" animBg="1"/>
      <p:bldP spid="34" grpId="1" animBg="1"/>
      <p:bldP spid="35" grpId="0" animBg="1"/>
      <p:bldP spid="35" grpId="1" animBg="1"/>
      <p:bldP spid="36" grpId="0" animBg="1"/>
      <p:bldP spid="36" grpId="1" animBg="1"/>
      <p:bldP spid="37" grpId="0" animBg="1"/>
      <p:bldP spid="37" grpId="1" animBg="1"/>
      <p:bldP spid="38" grpId="0" animBg="1"/>
      <p:bldP spid="38" grpId="1" animBg="1"/>
      <p:bldP spid="39" grpId="0" animBg="1"/>
      <p:bldP spid="39" grpId="1" animBg="1"/>
      <p:bldP spid="40" grpId="0" animBg="1"/>
      <p:bldP spid="40" grpId="1" animBg="1"/>
      <p:bldP spid="41" grpId="0" animBg="1"/>
      <p:bldP spid="41" grpId="1" animBg="1"/>
      <p:bldP spid="42" grpId="0" animBg="1"/>
      <p:bldP spid="42" grpId="1" animBg="1"/>
      <p:bldP spid="43" grpId="0" animBg="1"/>
      <p:bldP spid="43" grpId="1" animBg="1"/>
      <p:bldP spid="44" grpId="0" animBg="1"/>
      <p:bldP spid="44" grpId="1" animBg="1"/>
      <p:bldP spid="45" grpId="0" animBg="1"/>
      <p:bldP spid="45" grpId="1" animBg="1"/>
      <p:bldP spid="4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6">
                  <a:lumMod val="20000"/>
                  <a:lumOff val="80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p:spPr>
        <p:txBody>
          <a:bodyPr/>
          <a:lstStyle/>
          <a:p>
            <a:endParaRPr lang="es-ES" dirty="0"/>
          </a:p>
        </p:txBody>
      </p:sp>
      <p:pic>
        <p:nvPicPr>
          <p:cNvPr id="4" name="3 Imagen" descr="569814.jpg"/>
          <p:cNvPicPr>
            <a:picLocks noChangeAspect="1"/>
          </p:cNvPicPr>
          <p:nvPr/>
        </p:nvPicPr>
        <p:blipFill>
          <a:blip r:embed="rId2"/>
          <a:stretch>
            <a:fillRect/>
          </a:stretch>
        </p:blipFill>
        <p:spPr>
          <a:xfrm>
            <a:off x="0" y="0"/>
            <a:ext cx="9144000" cy="6858000"/>
          </a:xfrm>
          <a:prstGeom prst="rect">
            <a:avLst/>
          </a:prstGeom>
        </p:spPr>
      </p:pic>
      <p:sp>
        <p:nvSpPr>
          <p:cNvPr id="5" name="4 Luna"/>
          <p:cNvSpPr/>
          <p:nvPr/>
        </p:nvSpPr>
        <p:spPr>
          <a:xfrm>
            <a:off x="857224" y="0"/>
            <a:ext cx="3786214" cy="6858000"/>
          </a:xfrm>
          <a:prstGeom prst="moon">
            <a:avLst>
              <a:gd name="adj" fmla="val 16316"/>
            </a:avLst>
          </a:prstGeom>
          <a:blipFill dpi="0" rotWithShape="1">
            <a:blip r:embed="rId3">
              <a:duotone>
                <a:schemeClr val="accent6">
                  <a:shade val="45000"/>
                  <a:satMod val="135000"/>
                </a:schemeClr>
                <a:prstClr val="white"/>
              </a:duotone>
              <a:lum contrast="40000"/>
            </a:blip>
            <a:srcRect/>
            <a:tile tx="0" ty="0" sx="100000" sy="100000" flip="none" algn="tl"/>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4572000" y="0"/>
            <a:ext cx="3571900" cy="6858000"/>
          </a:xfrm>
          <a:prstGeom prst="moon">
            <a:avLst>
              <a:gd name="adj" fmla="val 16468"/>
            </a:avLst>
          </a:prstGeom>
          <a:blipFill dpi="0" rotWithShape="1">
            <a:blip r:embed="rId3">
              <a:duotone>
                <a:schemeClr val="accent6">
                  <a:shade val="45000"/>
                  <a:satMod val="135000"/>
                </a:schemeClr>
                <a:prstClr val="white"/>
              </a:duotone>
              <a:lum contrast="40000"/>
            </a:blip>
            <a:srcRect/>
            <a:tile tx="0" ty="0" sx="100000" sy="100000" flip="none" algn="tl"/>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1643042" y="928670"/>
            <a:ext cx="2786082" cy="5214974"/>
          </a:xfrm>
          <a:prstGeom prst="moon">
            <a:avLst>
              <a:gd name="adj" fmla="val 16316"/>
            </a:avLst>
          </a:prstGeom>
          <a:blipFill dpi="0" rotWithShape="1">
            <a:blip r:embed="rId3">
              <a:duotone>
                <a:schemeClr val="accent6">
                  <a:shade val="45000"/>
                  <a:satMod val="135000"/>
                </a:schemeClr>
                <a:prstClr val="white"/>
              </a:duotone>
              <a:lum contrast="40000"/>
            </a:blip>
            <a:srcRect/>
            <a:tile tx="0" ty="0" sx="100000" sy="100000" flip="none" algn="tl"/>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4572000" y="857232"/>
            <a:ext cx="2776558" cy="5286412"/>
          </a:xfrm>
          <a:prstGeom prst="moon">
            <a:avLst>
              <a:gd name="adj" fmla="val 16316"/>
            </a:avLst>
          </a:prstGeom>
          <a:blipFill dpi="0" rotWithShape="1">
            <a:blip r:embed="rId3">
              <a:duotone>
                <a:schemeClr val="accent6">
                  <a:shade val="45000"/>
                  <a:satMod val="135000"/>
                </a:schemeClr>
                <a:prstClr val="white"/>
              </a:duotone>
              <a:lum contrast="40000"/>
            </a:blip>
            <a:srcRect/>
            <a:tile tx="0" ty="0" sx="100000" sy="100000" flip="none" algn="tl"/>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2285984" y="1571612"/>
            <a:ext cx="2286016" cy="4000528"/>
          </a:xfrm>
          <a:prstGeom prst="moon">
            <a:avLst>
              <a:gd name="adj" fmla="val 16316"/>
            </a:avLst>
          </a:prstGeom>
          <a:blipFill dpi="0" rotWithShape="1">
            <a:blip r:embed="rId3">
              <a:duotone>
                <a:schemeClr val="accent6">
                  <a:shade val="45000"/>
                  <a:satMod val="135000"/>
                </a:schemeClr>
                <a:prstClr val="white"/>
              </a:duotone>
              <a:lum contrast="40000"/>
            </a:blip>
            <a:srcRect/>
            <a:tile tx="0" ty="0" sx="100000" sy="100000" flip="none" algn="tl"/>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4500562" y="1571612"/>
            <a:ext cx="2143140" cy="4000528"/>
          </a:xfrm>
          <a:prstGeom prst="moon">
            <a:avLst>
              <a:gd name="adj" fmla="val 16316"/>
            </a:avLst>
          </a:prstGeom>
          <a:blipFill dpi="0" rotWithShape="1">
            <a:blip r:embed="rId3">
              <a:duotone>
                <a:schemeClr val="accent6">
                  <a:shade val="45000"/>
                  <a:satMod val="135000"/>
                </a:schemeClr>
                <a:prstClr val="white"/>
              </a:duotone>
              <a:lum contrast="40000"/>
            </a:blip>
            <a:srcRect/>
            <a:tile tx="0" ty="0" sx="100000" sy="100000" flip="none" algn="tl"/>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2857488" y="2143116"/>
            <a:ext cx="1857388" cy="3000396"/>
          </a:xfrm>
          <a:prstGeom prst="moon">
            <a:avLst>
              <a:gd name="adj" fmla="val 21499"/>
            </a:avLst>
          </a:prstGeom>
          <a:blipFill dpi="0" rotWithShape="1">
            <a:blip r:embed="rId3">
              <a:duotone>
                <a:schemeClr val="accent6">
                  <a:shade val="45000"/>
                  <a:satMod val="135000"/>
                </a:schemeClr>
                <a:prstClr val="white"/>
              </a:duotone>
              <a:lum contrast="40000"/>
            </a:blip>
            <a:srcRect/>
            <a:tile tx="0" ty="0" sx="100000" sy="100000" flip="none" algn="tl"/>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flipH="1">
            <a:off x="4429124" y="2143116"/>
            <a:ext cx="1714512" cy="3000396"/>
          </a:xfrm>
          <a:prstGeom prst="moon">
            <a:avLst>
              <a:gd name="adj" fmla="val 22378"/>
            </a:avLst>
          </a:prstGeom>
          <a:blipFill dpi="0" rotWithShape="1">
            <a:blip r:embed="rId3">
              <a:duotone>
                <a:schemeClr val="accent6">
                  <a:shade val="45000"/>
                  <a:satMod val="135000"/>
                </a:schemeClr>
                <a:prstClr val="white"/>
              </a:duotone>
              <a:lum contrast="40000"/>
            </a:blip>
            <a:srcRect/>
            <a:tile tx="0" ty="0" sx="100000" sy="100000" flip="none" algn="tl"/>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a:off x="3500430" y="2643182"/>
            <a:ext cx="1143008" cy="1928826"/>
          </a:xfrm>
          <a:prstGeom prst="moon">
            <a:avLst>
              <a:gd name="adj" fmla="val 25709"/>
            </a:avLst>
          </a:prstGeom>
          <a:blipFill dpi="0" rotWithShape="1">
            <a:blip r:embed="rId3">
              <a:duotone>
                <a:schemeClr val="accent6">
                  <a:shade val="45000"/>
                  <a:satMod val="135000"/>
                </a:schemeClr>
                <a:prstClr val="white"/>
              </a:duotone>
              <a:lum contrast="40000"/>
            </a:blip>
            <a:srcRect/>
            <a:tile tx="0" ty="0" sx="100000" sy="100000" flip="none" algn="tl"/>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flipH="1">
            <a:off x="4500562" y="2643182"/>
            <a:ext cx="1071570" cy="1928826"/>
          </a:xfrm>
          <a:prstGeom prst="moon">
            <a:avLst>
              <a:gd name="adj" fmla="val 25709"/>
            </a:avLst>
          </a:prstGeom>
          <a:blipFill dpi="0" rotWithShape="1">
            <a:blip r:embed="rId3">
              <a:duotone>
                <a:schemeClr val="accent6">
                  <a:shade val="45000"/>
                  <a:satMod val="135000"/>
                </a:schemeClr>
                <a:prstClr val="white"/>
              </a:duotone>
              <a:lum contrast="40000"/>
            </a:blip>
            <a:srcRect/>
            <a:tile tx="0" ty="0" sx="100000" sy="100000" flip="none" algn="tl"/>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0"/>
            <a:ext cx="9144000" cy="6858000"/>
          </a:xfrm>
          <a:prstGeom prst="rect">
            <a:avLst/>
          </a:prstGeom>
          <a:gradFill flip="none" rotWithShape="1">
            <a:gsLst>
              <a:gs pos="100000">
                <a:schemeClr val="tx2">
                  <a:lumMod val="10000"/>
                </a:schemeClr>
              </a:gs>
              <a:gs pos="50000">
                <a:schemeClr val="tx1">
                  <a:lumMod val="65000"/>
                  <a:shade val="67500"/>
                  <a:satMod val="115000"/>
                </a:schemeClr>
              </a:gs>
              <a:gs pos="100000">
                <a:schemeClr val="tx1">
                  <a:lumMod val="6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1" presetClass="entr" presetSubtype="8" fill="hold" grpId="1"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heel(8)">
                                      <p:cBhvr>
                                        <p:cTn id="10" dur="3000"/>
                                        <p:tgtEl>
                                          <p:spTgt spid="5"/>
                                        </p:tgtEl>
                                      </p:cBhvr>
                                    </p:animEffect>
                                  </p:childTnLst>
                                </p:cTn>
                              </p:par>
                              <p:par>
                                <p:cTn id="11" presetID="21" presetClass="entr" presetSubtype="8" fill="hold" grpId="1"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heel(8)">
                                      <p:cBhvr>
                                        <p:cTn id="13" dur="3000"/>
                                        <p:tgtEl>
                                          <p:spTgt spid="6"/>
                                        </p:tgtEl>
                                      </p:cBhvr>
                                    </p:animEffect>
                                  </p:childTnLst>
                                </p:cTn>
                              </p:par>
                              <p:par>
                                <p:cTn id="14" presetID="21" presetClass="entr" presetSubtype="8" fill="hold" grpId="1"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heel(8)">
                                      <p:cBhvr>
                                        <p:cTn id="16" dur="3000"/>
                                        <p:tgtEl>
                                          <p:spTgt spid="7"/>
                                        </p:tgtEl>
                                      </p:cBhvr>
                                    </p:animEffect>
                                  </p:childTnLst>
                                </p:cTn>
                              </p:par>
                              <p:par>
                                <p:cTn id="17" presetID="21" presetClass="entr" presetSubtype="8" fill="hold" grpId="1"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heel(8)">
                                      <p:cBhvr>
                                        <p:cTn id="19" dur="3000"/>
                                        <p:tgtEl>
                                          <p:spTgt spid="8"/>
                                        </p:tgtEl>
                                      </p:cBhvr>
                                    </p:animEffect>
                                  </p:childTnLst>
                                </p:cTn>
                              </p:par>
                              <p:par>
                                <p:cTn id="20" presetID="21" presetClass="entr" presetSubtype="8" fill="hold" grpId="1"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heel(8)">
                                      <p:cBhvr>
                                        <p:cTn id="22" dur="3000"/>
                                        <p:tgtEl>
                                          <p:spTgt spid="9"/>
                                        </p:tgtEl>
                                      </p:cBhvr>
                                    </p:animEffect>
                                  </p:childTnLst>
                                </p:cTn>
                              </p:par>
                              <p:par>
                                <p:cTn id="23" presetID="21" presetClass="entr" presetSubtype="8" fill="hold" grpId="1"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wheel(8)">
                                      <p:cBhvr>
                                        <p:cTn id="25" dur="3000"/>
                                        <p:tgtEl>
                                          <p:spTgt spid="10"/>
                                        </p:tgtEl>
                                      </p:cBhvr>
                                    </p:animEffect>
                                  </p:childTnLst>
                                </p:cTn>
                              </p:par>
                              <p:par>
                                <p:cTn id="26" presetID="21" presetClass="entr" presetSubtype="8" fill="hold" grpId="1"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wheel(8)">
                                      <p:cBhvr>
                                        <p:cTn id="28" dur="3000"/>
                                        <p:tgtEl>
                                          <p:spTgt spid="11"/>
                                        </p:tgtEl>
                                      </p:cBhvr>
                                    </p:animEffect>
                                  </p:childTnLst>
                                </p:cTn>
                              </p:par>
                              <p:par>
                                <p:cTn id="29" presetID="21" presetClass="entr" presetSubtype="8" fill="hold" grpId="1"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wheel(8)">
                                      <p:cBhvr>
                                        <p:cTn id="31" dur="3000"/>
                                        <p:tgtEl>
                                          <p:spTgt spid="12"/>
                                        </p:tgtEl>
                                      </p:cBhvr>
                                    </p:animEffect>
                                  </p:childTnLst>
                                </p:cTn>
                              </p:par>
                              <p:par>
                                <p:cTn id="32" presetID="21" presetClass="entr" presetSubtype="8" fill="hold" grpId="1"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wheel(8)">
                                      <p:cBhvr>
                                        <p:cTn id="34" dur="3000"/>
                                        <p:tgtEl>
                                          <p:spTgt spid="13"/>
                                        </p:tgtEl>
                                      </p:cBhvr>
                                    </p:animEffect>
                                  </p:childTnLst>
                                </p:cTn>
                              </p:par>
                              <p:par>
                                <p:cTn id="35" presetID="21" presetClass="entr" presetSubtype="8" fill="hold" grpId="1"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wheel(8)">
                                      <p:cBhvr>
                                        <p:cTn id="37" dur="3000"/>
                                        <p:tgtEl>
                                          <p:spTgt spid="14"/>
                                        </p:tgtEl>
                                      </p:cBhvr>
                                    </p:animEffect>
                                  </p:childTnLst>
                                </p:cTn>
                              </p:par>
                              <p:par>
                                <p:cTn id="38" presetID="23" presetClass="entr" presetSubtype="528" fill="hold" grpId="0" nodeType="withEffect">
                                  <p:stCondLst>
                                    <p:cond delay="0"/>
                                  </p:stCondLst>
                                  <p:childTnLst>
                                    <p:set>
                                      <p:cBhvr>
                                        <p:cTn id="39" dur="1" fill="hold">
                                          <p:stCondLst>
                                            <p:cond delay="0"/>
                                          </p:stCondLst>
                                        </p:cTn>
                                        <p:tgtEl>
                                          <p:spTgt spid="5"/>
                                        </p:tgtEl>
                                        <p:attrNameLst>
                                          <p:attrName>style.visibility</p:attrName>
                                        </p:attrNameLst>
                                      </p:cBhvr>
                                      <p:to>
                                        <p:strVal val="visible"/>
                                      </p:to>
                                    </p:set>
                                    <p:anim calcmode="lin" valueType="num">
                                      <p:cBhvr>
                                        <p:cTn id="40" dur="3000" fill="hold"/>
                                        <p:tgtEl>
                                          <p:spTgt spid="5"/>
                                        </p:tgtEl>
                                        <p:attrNameLst>
                                          <p:attrName>ppt_w</p:attrName>
                                        </p:attrNameLst>
                                      </p:cBhvr>
                                      <p:tavLst>
                                        <p:tav tm="0">
                                          <p:val>
                                            <p:fltVal val="0"/>
                                          </p:val>
                                        </p:tav>
                                        <p:tav tm="100000">
                                          <p:val>
                                            <p:strVal val="#ppt_w"/>
                                          </p:val>
                                        </p:tav>
                                      </p:tavLst>
                                    </p:anim>
                                    <p:anim calcmode="lin" valueType="num">
                                      <p:cBhvr>
                                        <p:cTn id="41" dur="3000" fill="hold"/>
                                        <p:tgtEl>
                                          <p:spTgt spid="5"/>
                                        </p:tgtEl>
                                        <p:attrNameLst>
                                          <p:attrName>ppt_h</p:attrName>
                                        </p:attrNameLst>
                                      </p:cBhvr>
                                      <p:tavLst>
                                        <p:tav tm="0">
                                          <p:val>
                                            <p:fltVal val="0"/>
                                          </p:val>
                                        </p:tav>
                                        <p:tav tm="100000">
                                          <p:val>
                                            <p:strVal val="#ppt_h"/>
                                          </p:val>
                                        </p:tav>
                                      </p:tavLst>
                                    </p:anim>
                                    <p:anim calcmode="lin" valueType="num">
                                      <p:cBhvr>
                                        <p:cTn id="42" dur="3000" fill="hold"/>
                                        <p:tgtEl>
                                          <p:spTgt spid="5"/>
                                        </p:tgtEl>
                                        <p:attrNameLst>
                                          <p:attrName>ppt_x</p:attrName>
                                        </p:attrNameLst>
                                      </p:cBhvr>
                                      <p:tavLst>
                                        <p:tav tm="0">
                                          <p:val>
                                            <p:fltVal val="0.5"/>
                                          </p:val>
                                        </p:tav>
                                        <p:tav tm="100000">
                                          <p:val>
                                            <p:strVal val="#ppt_x"/>
                                          </p:val>
                                        </p:tav>
                                      </p:tavLst>
                                    </p:anim>
                                    <p:anim calcmode="lin" valueType="num">
                                      <p:cBhvr>
                                        <p:cTn id="43" dur="3000" fill="hold"/>
                                        <p:tgtEl>
                                          <p:spTgt spid="5"/>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p:cTn id="46" dur="3000" fill="hold"/>
                                        <p:tgtEl>
                                          <p:spTgt spid="6"/>
                                        </p:tgtEl>
                                        <p:attrNameLst>
                                          <p:attrName>ppt_w</p:attrName>
                                        </p:attrNameLst>
                                      </p:cBhvr>
                                      <p:tavLst>
                                        <p:tav tm="0">
                                          <p:val>
                                            <p:fltVal val="0"/>
                                          </p:val>
                                        </p:tav>
                                        <p:tav tm="100000">
                                          <p:val>
                                            <p:strVal val="#ppt_w"/>
                                          </p:val>
                                        </p:tav>
                                      </p:tavLst>
                                    </p:anim>
                                    <p:anim calcmode="lin" valueType="num">
                                      <p:cBhvr>
                                        <p:cTn id="47" dur="3000" fill="hold"/>
                                        <p:tgtEl>
                                          <p:spTgt spid="6"/>
                                        </p:tgtEl>
                                        <p:attrNameLst>
                                          <p:attrName>ppt_h</p:attrName>
                                        </p:attrNameLst>
                                      </p:cBhvr>
                                      <p:tavLst>
                                        <p:tav tm="0">
                                          <p:val>
                                            <p:fltVal val="0"/>
                                          </p:val>
                                        </p:tav>
                                        <p:tav tm="100000">
                                          <p:val>
                                            <p:strVal val="#ppt_h"/>
                                          </p:val>
                                        </p:tav>
                                      </p:tavLst>
                                    </p:anim>
                                    <p:anim calcmode="lin" valueType="num">
                                      <p:cBhvr>
                                        <p:cTn id="48" dur="3000" fill="hold"/>
                                        <p:tgtEl>
                                          <p:spTgt spid="6"/>
                                        </p:tgtEl>
                                        <p:attrNameLst>
                                          <p:attrName>ppt_x</p:attrName>
                                        </p:attrNameLst>
                                      </p:cBhvr>
                                      <p:tavLst>
                                        <p:tav tm="0">
                                          <p:val>
                                            <p:fltVal val="0.5"/>
                                          </p:val>
                                        </p:tav>
                                        <p:tav tm="100000">
                                          <p:val>
                                            <p:strVal val="#ppt_x"/>
                                          </p:val>
                                        </p:tav>
                                      </p:tavLst>
                                    </p:anim>
                                    <p:anim calcmode="lin" valueType="num">
                                      <p:cBhvr>
                                        <p:cTn id="49" dur="3000" fill="hold"/>
                                        <p:tgtEl>
                                          <p:spTgt spid="6"/>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7"/>
                                        </p:tgtEl>
                                        <p:attrNameLst>
                                          <p:attrName>style.visibility</p:attrName>
                                        </p:attrNameLst>
                                      </p:cBhvr>
                                      <p:to>
                                        <p:strVal val="visible"/>
                                      </p:to>
                                    </p:set>
                                    <p:anim calcmode="lin" valueType="num">
                                      <p:cBhvr>
                                        <p:cTn id="52" dur="3000" fill="hold"/>
                                        <p:tgtEl>
                                          <p:spTgt spid="7"/>
                                        </p:tgtEl>
                                        <p:attrNameLst>
                                          <p:attrName>ppt_w</p:attrName>
                                        </p:attrNameLst>
                                      </p:cBhvr>
                                      <p:tavLst>
                                        <p:tav tm="0">
                                          <p:val>
                                            <p:fltVal val="0"/>
                                          </p:val>
                                        </p:tav>
                                        <p:tav tm="100000">
                                          <p:val>
                                            <p:strVal val="#ppt_w"/>
                                          </p:val>
                                        </p:tav>
                                      </p:tavLst>
                                    </p:anim>
                                    <p:anim calcmode="lin" valueType="num">
                                      <p:cBhvr>
                                        <p:cTn id="53" dur="3000" fill="hold"/>
                                        <p:tgtEl>
                                          <p:spTgt spid="7"/>
                                        </p:tgtEl>
                                        <p:attrNameLst>
                                          <p:attrName>ppt_h</p:attrName>
                                        </p:attrNameLst>
                                      </p:cBhvr>
                                      <p:tavLst>
                                        <p:tav tm="0">
                                          <p:val>
                                            <p:fltVal val="0"/>
                                          </p:val>
                                        </p:tav>
                                        <p:tav tm="100000">
                                          <p:val>
                                            <p:strVal val="#ppt_h"/>
                                          </p:val>
                                        </p:tav>
                                      </p:tavLst>
                                    </p:anim>
                                    <p:anim calcmode="lin" valueType="num">
                                      <p:cBhvr>
                                        <p:cTn id="54" dur="3000" fill="hold"/>
                                        <p:tgtEl>
                                          <p:spTgt spid="7"/>
                                        </p:tgtEl>
                                        <p:attrNameLst>
                                          <p:attrName>ppt_x</p:attrName>
                                        </p:attrNameLst>
                                      </p:cBhvr>
                                      <p:tavLst>
                                        <p:tav tm="0">
                                          <p:val>
                                            <p:fltVal val="0.5"/>
                                          </p:val>
                                        </p:tav>
                                        <p:tav tm="100000">
                                          <p:val>
                                            <p:strVal val="#ppt_x"/>
                                          </p:val>
                                        </p:tav>
                                      </p:tavLst>
                                    </p:anim>
                                    <p:anim calcmode="lin" valueType="num">
                                      <p:cBhvr>
                                        <p:cTn id="55" dur="3000" fill="hold"/>
                                        <p:tgtEl>
                                          <p:spTgt spid="7"/>
                                        </p:tgtEl>
                                        <p:attrNameLst>
                                          <p:attrName>ppt_y</p:attrName>
                                        </p:attrNameLst>
                                      </p:cBhvr>
                                      <p:tavLst>
                                        <p:tav tm="0">
                                          <p:val>
                                            <p:fltVal val="0.5"/>
                                          </p:val>
                                        </p:tav>
                                        <p:tav tm="100000">
                                          <p:val>
                                            <p:strVal val="#ppt_y"/>
                                          </p:val>
                                        </p:tav>
                                      </p:tavLst>
                                    </p:anim>
                                  </p:childTnLst>
                                </p:cTn>
                              </p:par>
                              <p:par>
                                <p:cTn id="56" presetID="23" presetClass="entr" presetSubtype="528" fill="hold" grpId="0" nodeType="withEffect">
                                  <p:stCondLst>
                                    <p:cond delay="0"/>
                                  </p:stCondLst>
                                  <p:childTnLst>
                                    <p:set>
                                      <p:cBhvr>
                                        <p:cTn id="57" dur="1" fill="hold">
                                          <p:stCondLst>
                                            <p:cond delay="0"/>
                                          </p:stCondLst>
                                        </p:cTn>
                                        <p:tgtEl>
                                          <p:spTgt spid="8"/>
                                        </p:tgtEl>
                                        <p:attrNameLst>
                                          <p:attrName>style.visibility</p:attrName>
                                        </p:attrNameLst>
                                      </p:cBhvr>
                                      <p:to>
                                        <p:strVal val="visible"/>
                                      </p:to>
                                    </p:set>
                                    <p:anim calcmode="lin" valueType="num">
                                      <p:cBhvr>
                                        <p:cTn id="58" dur="3000" fill="hold"/>
                                        <p:tgtEl>
                                          <p:spTgt spid="8"/>
                                        </p:tgtEl>
                                        <p:attrNameLst>
                                          <p:attrName>ppt_w</p:attrName>
                                        </p:attrNameLst>
                                      </p:cBhvr>
                                      <p:tavLst>
                                        <p:tav tm="0">
                                          <p:val>
                                            <p:fltVal val="0"/>
                                          </p:val>
                                        </p:tav>
                                        <p:tav tm="100000">
                                          <p:val>
                                            <p:strVal val="#ppt_w"/>
                                          </p:val>
                                        </p:tav>
                                      </p:tavLst>
                                    </p:anim>
                                    <p:anim calcmode="lin" valueType="num">
                                      <p:cBhvr>
                                        <p:cTn id="59" dur="3000" fill="hold"/>
                                        <p:tgtEl>
                                          <p:spTgt spid="8"/>
                                        </p:tgtEl>
                                        <p:attrNameLst>
                                          <p:attrName>ppt_h</p:attrName>
                                        </p:attrNameLst>
                                      </p:cBhvr>
                                      <p:tavLst>
                                        <p:tav tm="0">
                                          <p:val>
                                            <p:fltVal val="0"/>
                                          </p:val>
                                        </p:tav>
                                        <p:tav tm="100000">
                                          <p:val>
                                            <p:strVal val="#ppt_h"/>
                                          </p:val>
                                        </p:tav>
                                      </p:tavLst>
                                    </p:anim>
                                    <p:anim calcmode="lin" valueType="num">
                                      <p:cBhvr>
                                        <p:cTn id="60" dur="3000" fill="hold"/>
                                        <p:tgtEl>
                                          <p:spTgt spid="8"/>
                                        </p:tgtEl>
                                        <p:attrNameLst>
                                          <p:attrName>ppt_x</p:attrName>
                                        </p:attrNameLst>
                                      </p:cBhvr>
                                      <p:tavLst>
                                        <p:tav tm="0">
                                          <p:val>
                                            <p:fltVal val="0.5"/>
                                          </p:val>
                                        </p:tav>
                                        <p:tav tm="100000">
                                          <p:val>
                                            <p:strVal val="#ppt_x"/>
                                          </p:val>
                                        </p:tav>
                                      </p:tavLst>
                                    </p:anim>
                                    <p:anim calcmode="lin" valueType="num">
                                      <p:cBhvr>
                                        <p:cTn id="61" dur="3000" fill="hold"/>
                                        <p:tgtEl>
                                          <p:spTgt spid="8"/>
                                        </p:tgtEl>
                                        <p:attrNameLst>
                                          <p:attrName>ppt_y</p:attrName>
                                        </p:attrNameLst>
                                      </p:cBhvr>
                                      <p:tavLst>
                                        <p:tav tm="0">
                                          <p:val>
                                            <p:fltVal val="0.5"/>
                                          </p:val>
                                        </p:tav>
                                        <p:tav tm="100000">
                                          <p:val>
                                            <p:strVal val="#ppt_y"/>
                                          </p:val>
                                        </p:tav>
                                      </p:tavLst>
                                    </p:anim>
                                  </p:childTnLst>
                                </p:cTn>
                              </p:par>
                              <p:par>
                                <p:cTn id="62" presetID="23" presetClass="entr" presetSubtype="528" fill="hold" grpId="0" nodeType="withEffect">
                                  <p:stCondLst>
                                    <p:cond delay="0"/>
                                  </p:stCondLst>
                                  <p:childTnLst>
                                    <p:set>
                                      <p:cBhvr>
                                        <p:cTn id="63" dur="1" fill="hold">
                                          <p:stCondLst>
                                            <p:cond delay="0"/>
                                          </p:stCondLst>
                                        </p:cTn>
                                        <p:tgtEl>
                                          <p:spTgt spid="9"/>
                                        </p:tgtEl>
                                        <p:attrNameLst>
                                          <p:attrName>style.visibility</p:attrName>
                                        </p:attrNameLst>
                                      </p:cBhvr>
                                      <p:to>
                                        <p:strVal val="visible"/>
                                      </p:to>
                                    </p:set>
                                    <p:anim calcmode="lin" valueType="num">
                                      <p:cBhvr>
                                        <p:cTn id="64" dur="3000" fill="hold"/>
                                        <p:tgtEl>
                                          <p:spTgt spid="9"/>
                                        </p:tgtEl>
                                        <p:attrNameLst>
                                          <p:attrName>ppt_w</p:attrName>
                                        </p:attrNameLst>
                                      </p:cBhvr>
                                      <p:tavLst>
                                        <p:tav tm="0">
                                          <p:val>
                                            <p:fltVal val="0"/>
                                          </p:val>
                                        </p:tav>
                                        <p:tav tm="100000">
                                          <p:val>
                                            <p:strVal val="#ppt_w"/>
                                          </p:val>
                                        </p:tav>
                                      </p:tavLst>
                                    </p:anim>
                                    <p:anim calcmode="lin" valueType="num">
                                      <p:cBhvr>
                                        <p:cTn id="65" dur="3000" fill="hold"/>
                                        <p:tgtEl>
                                          <p:spTgt spid="9"/>
                                        </p:tgtEl>
                                        <p:attrNameLst>
                                          <p:attrName>ppt_h</p:attrName>
                                        </p:attrNameLst>
                                      </p:cBhvr>
                                      <p:tavLst>
                                        <p:tav tm="0">
                                          <p:val>
                                            <p:fltVal val="0"/>
                                          </p:val>
                                        </p:tav>
                                        <p:tav tm="100000">
                                          <p:val>
                                            <p:strVal val="#ppt_h"/>
                                          </p:val>
                                        </p:tav>
                                      </p:tavLst>
                                    </p:anim>
                                    <p:anim calcmode="lin" valueType="num">
                                      <p:cBhvr>
                                        <p:cTn id="66" dur="3000" fill="hold"/>
                                        <p:tgtEl>
                                          <p:spTgt spid="9"/>
                                        </p:tgtEl>
                                        <p:attrNameLst>
                                          <p:attrName>ppt_x</p:attrName>
                                        </p:attrNameLst>
                                      </p:cBhvr>
                                      <p:tavLst>
                                        <p:tav tm="0">
                                          <p:val>
                                            <p:fltVal val="0.5"/>
                                          </p:val>
                                        </p:tav>
                                        <p:tav tm="100000">
                                          <p:val>
                                            <p:strVal val="#ppt_x"/>
                                          </p:val>
                                        </p:tav>
                                      </p:tavLst>
                                    </p:anim>
                                    <p:anim calcmode="lin" valueType="num">
                                      <p:cBhvr>
                                        <p:cTn id="67" dur="3000" fill="hold"/>
                                        <p:tgtEl>
                                          <p:spTgt spid="9"/>
                                        </p:tgtEl>
                                        <p:attrNameLst>
                                          <p:attrName>ppt_y</p:attrName>
                                        </p:attrNameLst>
                                      </p:cBhvr>
                                      <p:tavLst>
                                        <p:tav tm="0">
                                          <p:val>
                                            <p:fltVal val="0.5"/>
                                          </p:val>
                                        </p:tav>
                                        <p:tav tm="100000">
                                          <p:val>
                                            <p:strVal val="#ppt_y"/>
                                          </p:val>
                                        </p:tav>
                                      </p:tavLst>
                                    </p:anim>
                                  </p:childTnLst>
                                </p:cTn>
                              </p:par>
                              <p:par>
                                <p:cTn id="68" presetID="23" presetClass="entr" presetSubtype="528" fill="hold" grpId="0" nodeType="withEffect">
                                  <p:stCondLst>
                                    <p:cond delay="0"/>
                                  </p:stCondLst>
                                  <p:childTnLst>
                                    <p:set>
                                      <p:cBhvr>
                                        <p:cTn id="69" dur="1" fill="hold">
                                          <p:stCondLst>
                                            <p:cond delay="0"/>
                                          </p:stCondLst>
                                        </p:cTn>
                                        <p:tgtEl>
                                          <p:spTgt spid="10"/>
                                        </p:tgtEl>
                                        <p:attrNameLst>
                                          <p:attrName>style.visibility</p:attrName>
                                        </p:attrNameLst>
                                      </p:cBhvr>
                                      <p:to>
                                        <p:strVal val="visible"/>
                                      </p:to>
                                    </p:set>
                                    <p:anim calcmode="lin" valueType="num">
                                      <p:cBhvr>
                                        <p:cTn id="70" dur="3000" fill="hold"/>
                                        <p:tgtEl>
                                          <p:spTgt spid="10"/>
                                        </p:tgtEl>
                                        <p:attrNameLst>
                                          <p:attrName>ppt_w</p:attrName>
                                        </p:attrNameLst>
                                      </p:cBhvr>
                                      <p:tavLst>
                                        <p:tav tm="0">
                                          <p:val>
                                            <p:fltVal val="0"/>
                                          </p:val>
                                        </p:tav>
                                        <p:tav tm="100000">
                                          <p:val>
                                            <p:strVal val="#ppt_w"/>
                                          </p:val>
                                        </p:tav>
                                      </p:tavLst>
                                    </p:anim>
                                    <p:anim calcmode="lin" valueType="num">
                                      <p:cBhvr>
                                        <p:cTn id="71" dur="3000" fill="hold"/>
                                        <p:tgtEl>
                                          <p:spTgt spid="10"/>
                                        </p:tgtEl>
                                        <p:attrNameLst>
                                          <p:attrName>ppt_h</p:attrName>
                                        </p:attrNameLst>
                                      </p:cBhvr>
                                      <p:tavLst>
                                        <p:tav tm="0">
                                          <p:val>
                                            <p:fltVal val="0"/>
                                          </p:val>
                                        </p:tav>
                                        <p:tav tm="100000">
                                          <p:val>
                                            <p:strVal val="#ppt_h"/>
                                          </p:val>
                                        </p:tav>
                                      </p:tavLst>
                                    </p:anim>
                                    <p:anim calcmode="lin" valueType="num">
                                      <p:cBhvr>
                                        <p:cTn id="72" dur="3000" fill="hold"/>
                                        <p:tgtEl>
                                          <p:spTgt spid="10"/>
                                        </p:tgtEl>
                                        <p:attrNameLst>
                                          <p:attrName>ppt_x</p:attrName>
                                        </p:attrNameLst>
                                      </p:cBhvr>
                                      <p:tavLst>
                                        <p:tav tm="0">
                                          <p:val>
                                            <p:fltVal val="0.5"/>
                                          </p:val>
                                        </p:tav>
                                        <p:tav tm="100000">
                                          <p:val>
                                            <p:strVal val="#ppt_x"/>
                                          </p:val>
                                        </p:tav>
                                      </p:tavLst>
                                    </p:anim>
                                    <p:anim calcmode="lin" valueType="num">
                                      <p:cBhvr>
                                        <p:cTn id="73" dur="3000" fill="hold"/>
                                        <p:tgtEl>
                                          <p:spTgt spid="10"/>
                                        </p:tgtEl>
                                        <p:attrNameLst>
                                          <p:attrName>ppt_y</p:attrName>
                                        </p:attrNameLst>
                                      </p:cBhvr>
                                      <p:tavLst>
                                        <p:tav tm="0">
                                          <p:val>
                                            <p:fltVal val="0.5"/>
                                          </p:val>
                                        </p:tav>
                                        <p:tav tm="100000">
                                          <p:val>
                                            <p:strVal val="#ppt_y"/>
                                          </p:val>
                                        </p:tav>
                                      </p:tavLst>
                                    </p:anim>
                                  </p:childTnLst>
                                </p:cTn>
                              </p:par>
                              <p:par>
                                <p:cTn id="74" presetID="23" presetClass="entr" presetSubtype="528" fill="hold" grpId="0" nodeType="withEffect">
                                  <p:stCondLst>
                                    <p:cond delay="0"/>
                                  </p:stCondLst>
                                  <p:childTnLst>
                                    <p:set>
                                      <p:cBhvr>
                                        <p:cTn id="75" dur="1" fill="hold">
                                          <p:stCondLst>
                                            <p:cond delay="0"/>
                                          </p:stCondLst>
                                        </p:cTn>
                                        <p:tgtEl>
                                          <p:spTgt spid="11"/>
                                        </p:tgtEl>
                                        <p:attrNameLst>
                                          <p:attrName>style.visibility</p:attrName>
                                        </p:attrNameLst>
                                      </p:cBhvr>
                                      <p:to>
                                        <p:strVal val="visible"/>
                                      </p:to>
                                    </p:set>
                                    <p:anim calcmode="lin" valueType="num">
                                      <p:cBhvr>
                                        <p:cTn id="76" dur="3000" fill="hold"/>
                                        <p:tgtEl>
                                          <p:spTgt spid="11"/>
                                        </p:tgtEl>
                                        <p:attrNameLst>
                                          <p:attrName>ppt_w</p:attrName>
                                        </p:attrNameLst>
                                      </p:cBhvr>
                                      <p:tavLst>
                                        <p:tav tm="0">
                                          <p:val>
                                            <p:fltVal val="0"/>
                                          </p:val>
                                        </p:tav>
                                        <p:tav tm="100000">
                                          <p:val>
                                            <p:strVal val="#ppt_w"/>
                                          </p:val>
                                        </p:tav>
                                      </p:tavLst>
                                    </p:anim>
                                    <p:anim calcmode="lin" valueType="num">
                                      <p:cBhvr>
                                        <p:cTn id="77" dur="3000" fill="hold"/>
                                        <p:tgtEl>
                                          <p:spTgt spid="11"/>
                                        </p:tgtEl>
                                        <p:attrNameLst>
                                          <p:attrName>ppt_h</p:attrName>
                                        </p:attrNameLst>
                                      </p:cBhvr>
                                      <p:tavLst>
                                        <p:tav tm="0">
                                          <p:val>
                                            <p:fltVal val="0"/>
                                          </p:val>
                                        </p:tav>
                                        <p:tav tm="100000">
                                          <p:val>
                                            <p:strVal val="#ppt_h"/>
                                          </p:val>
                                        </p:tav>
                                      </p:tavLst>
                                    </p:anim>
                                    <p:anim calcmode="lin" valueType="num">
                                      <p:cBhvr>
                                        <p:cTn id="78" dur="3000" fill="hold"/>
                                        <p:tgtEl>
                                          <p:spTgt spid="11"/>
                                        </p:tgtEl>
                                        <p:attrNameLst>
                                          <p:attrName>ppt_x</p:attrName>
                                        </p:attrNameLst>
                                      </p:cBhvr>
                                      <p:tavLst>
                                        <p:tav tm="0">
                                          <p:val>
                                            <p:fltVal val="0.5"/>
                                          </p:val>
                                        </p:tav>
                                        <p:tav tm="100000">
                                          <p:val>
                                            <p:strVal val="#ppt_x"/>
                                          </p:val>
                                        </p:tav>
                                      </p:tavLst>
                                    </p:anim>
                                    <p:anim calcmode="lin" valueType="num">
                                      <p:cBhvr>
                                        <p:cTn id="79" dur="3000" fill="hold"/>
                                        <p:tgtEl>
                                          <p:spTgt spid="11"/>
                                        </p:tgtEl>
                                        <p:attrNameLst>
                                          <p:attrName>ppt_y</p:attrName>
                                        </p:attrNameLst>
                                      </p:cBhvr>
                                      <p:tavLst>
                                        <p:tav tm="0">
                                          <p:val>
                                            <p:fltVal val="0.5"/>
                                          </p:val>
                                        </p:tav>
                                        <p:tav tm="100000">
                                          <p:val>
                                            <p:strVal val="#ppt_y"/>
                                          </p:val>
                                        </p:tav>
                                      </p:tavLst>
                                    </p:anim>
                                  </p:childTnLst>
                                </p:cTn>
                              </p:par>
                              <p:par>
                                <p:cTn id="80" presetID="23" presetClass="entr" presetSubtype="528" fill="hold" grpId="0" nodeType="withEffect">
                                  <p:stCondLst>
                                    <p:cond delay="0"/>
                                  </p:stCondLst>
                                  <p:childTnLst>
                                    <p:set>
                                      <p:cBhvr>
                                        <p:cTn id="81" dur="1" fill="hold">
                                          <p:stCondLst>
                                            <p:cond delay="0"/>
                                          </p:stCondLst>
                                        </p:cTn>
                                        <p:tgtEl>
                                          <p:spTgt spid="12"/>
                                        </p:tgtEl>
                                        <p:attrNameLst>
                                          <p:attrName>style.visibility</p:attrName>
                                        </p:attrNameLst>
                                      </p:cBhvr>
                                      <p:to>
                                        <p:strVal val="visible"/>
                                      </p:to>
                                    </p:set>
                                    <p:anim calcmode="lin" valueType="num">
                                      <p:cBhvr>
                                        <p:cTn id="82" dur="3000" fill="hold"/>
                                        <p:tgtEl>
                                          <p:spTgt spid="12"/>
                                        </p:tgtEl>
                                        <p:attrNameLst>
                                          <p:attrName>ppt_w</p:attrName>
                                        </p:attrNameLst>
                                      </p:cBhvr>
                                      <p:tavLst>
                                        <p:tav tm="0">
                                          <p:val>
                                            <p:fltVal val="0"/>
                                          </p:val>
                                        </p:tav>
                                        <p:tav tm="100000">
                                          <p:val>
                                            <p:strVal val="#ppt_w"/>
                                          </p:val>
                                        </p:tav>
                                      </p:tavLst>
                                    </p:anim>
                                    <p:anim calcmode="lin" valueType="num">
                                      <p:cBhvr>
                                        <p:cTn id="83" dur="3000" fill="hold"/>
                                        <p:tgtEl>
                                          <p:spTgt spid="12"/>
                                        </p:tgtEl>
                                        <p:attrNameLst>
                                          <p:attrName>ppt_h</p:attrName>
                                        </p:attrNameLst>
                                      </p:cBhvr>
                                      <p:tavLst>
                                        <p:tav tm="0">
                                          <p:val>
                                            <p:fltVal val="0"/>
                                          </p:val>
                                        </p:tav>
                                        <p:tav tm="100000">
                                          <p:val>
                                            <p:strVal val="#ppt_h"/>
                                          </p:val>
                                        </p:tav>
                                      </p:tavLst>
                                    </p:anim>
                                    <p:anim calcmode="lin" valueType="num">
                                      <p:cBhvr>
                                        <p:cTn id="84" dur="3000" fill="hold"/>
                                        <p:tgtEl>
                                          <p:spTgt spid="12"/>
                                        </p:tgtEl>
                                        <p:attrNameLst>
                                          <p:attrName>ppt_x</p:attrName>
                                        </p:attrNameLst>
                                      </p:cBhvr>
                                      <p:tavLst>
                                        <p:tav tm="0">
                                          <p:val>
                                            <p:fltVal val="0.5"/>
                                          </p:val>
                                        </p:tav>
                                        <p:tav tm="100000">
                                          <p:val>
                                            <p:strVal val="#ppt_x"/>
                                          </p:val>
                                        </p:tav>
                                      </p:tavLst>
                                    </p:anim>
                                    <p:anim calcmode="lin" valueType="num">
                                      <p:cBhvr>
                                        <p:cTn id="85" dur="3000" fill="hold"/>
                                        <p:tgtEl>
                                          <p:spTgt spid="12"/>
                                        </p:tgtEl>
                                        <p:attrNameLst>
                                          <p:attrName>ppt_y</p:attrName>
                                        </p:attrNameLst>
                                      </p:cBhvr>
                                      <p:tavLst>
                                        <p:tav tm="0">
                                          <p:val>
                                            <p:fltVal val="0.5"/>
                                          </p:val>
                                        </p:tav>
                                        <p:tav tm="100000">
                                          <p:val>
                                            <p:strVal val="#ppt_y"/>
                                          </p:val>
                                        </p:tav>
                                      </p:tavLst>
                                    </p:anim>
                                  </p:childTnLst>
                                </p:cTn>
                              </p:par>
                              <p:par>
                                <p:cTn id="86" presetID="23" presetClass="entr" presetSubtype="528" fill="hold" grpId="0" nodeType="withEffect">
                                  <p:stCondLst>
                                    <p:cond delay="0"/>
                                  </p:stCondLst>
                                  <p:childTnLst>
                                    <p:set>
                                      <p:cBhvr>
                                        <p:cTn id="87" dur="1" fill="hold">
                                          <p:stCondLst>
                                            <p:cond delay="0"/>
                                          </p:stCondLst>
                                        </p:cTn>
                                        <p:tgtEl>
                                          <p:spTgt spid="13"/>
                                        </p:tgtEl>
                                        <p:attrNameLst>
                                          <p:attrName>style.visibility</p:attrName>
                                        </p:attrNameLst>
                                      </p:cBhvr>
                                      <p:to>
                                        <p:strVal val="visible"/>
                                      </p:to>
                                    </p:set>
                                    <p:anim calcmode="lin" valueType="num">
                                      <p:cBhvr>
                                        <p:cTn id="88" dur="3000" fill="hold"/>
                                        <p:tgtEl>
                                          <p:spTgt spid="13"/>
                                        </p:tgtEl>
                                        <p:attrNameLst>
                                          <p:attrName>ppt_w</p:attrName>
                                        </p:attrNameLst>
                                      </p:cBhvr>
                                      <p:tavLst>
                                        <p:tav tm="0">
                                          <p:val>
                                            <p:fltVal val="0"/>
                                          </p:val>
                                        </p:tav>
                                        <p:tav tm="100000">
                                          <p:val>
                                            <p:strVal val="#ppt_w"/>
                                          </p:val>
                                        </p:tav>
                                      </p:tavLst>
                                    </p:anim>
                                    <p:anim calcmode="lin" valueType="num">
                                      <p:cBhvr>
                                        <p:cTn id="89" dur="3000" fill="hold"/>
                                        <p:tgtEl>
                                          <p:spTgt spid="13"/>
                                        </p:tgtEl>
                                        <p:attrNameLst>
                                          <p:attrName>ppt_h</p:attrName>
                                        </p:attrNameLst>
                                      </p:cBhvr>
                                      <p:tavLst>
                                        <p:tav tm="0">
                                          <p:val>
                                            <p:fltVal val="0"/>
                                          </p:val>
                                        </p:tav>
                                        <p:tav tm="100000">
                                          <p:val>
                                            <p:strVal val="#ppt_h"/>
                                          </p:val>
                                        </p:tav>
                                      </p:tavLst>
                                    </p:anim>
                                    <p:anim calcmode="lin" valueType="num">
                                      <p:cBhvr>
                                        <p:cTn id="90" dur="3000" fill="hold"/>
                                        <p:tgtEl>
                                          <p:spTgt spid="13"/>
                                        </p:tgtEl>
                                        <p:attrNameLst>
                                          <p:attrName>ppt_x</p:attrName>
                                        </p:attrNameLst>
                                      </p:cBhvr>
                                      <p:tavLst>
                                        <p:tav tm="0">
                                          <p:val>
                                            <p:fltVal val="0.5"/>
                                          </p:val>
                                        </p:tav>
                                        <p:tav tm="100000">
                                          <p:val>
                                            <p:strVal val="#ppt_x"/>
                                          </p:val>
                                        </p:tav>
                                      </p:tavLst>
                                    </p:anim>
                                    <p:anim calcmode="lin" valueType="num">
                                      <p:cBhvr>
                                        <p:cTn id="91" dur="3000" fill="hold"/>
                                        <p:tgtEl>
                                          <p:spTgt spid="13"/>
                                        </p:tgtEl>
                                        <p:attrNameLst>
                                          <p:attrName>ppt_y</p:attrName>
                                        </p:attrNameLst>
                                      </p:cBhvr>
                                      <p:tavLst>
                                        <p:tav tm="0">
                                          <p:val>
                                            <p:fltVal val="0.5"/>
                                          </p:val>
                                        </p:tav>
                                        <p:tav tm="100000">
                                          <p:val>
                                            <p:strVal val="#ppt_y"/>
                                          </p:val>
                                        </p:tav>
                                      </p:tavLst>
                                    </p:anim>
                                  </p:childTnLst>
                                </p:cTn>
                              </p:par>
                              <p:par>
                                <p:cTn id="92" presetID="23" presetClass="entr" presetSubtype="528" fill="hold" grpId="0" nodeType="withEffect">
                                  <p:stCondLst>
                                    <p:cond delay="0"/>
                                  </p:stCondLst>
                                  <p:childTnLst>
                                    <p:set>
                                      <p:cBhvr>
                                        <p:cTn id="93" dur="1" fill="hold">
                                          <p:stCondLst>
                                            <p:cond delay="0"/>
                                          </p:stCondLst>
                                        </p:cTn>
                                        <p:tgtEl>
                                          <p:spTgt spid="14"/>
                                        </p:tgtEl>
                                        <p:attrNameLst>
                                          <p:attrName>style.visibility</p:attrName>
                                        </p:attrNameLst>
                                      </p:cBhvr>
                                      <p:to>
                                        <p:strVal val="visible"/>
                                      </p:to>
                                    </p:set>
                                    <p:anim calcmode="lin" valueType="num">
                                      <p:cBhvr>
                                        <p:cTn id="94" dur="3000" fill="hold"/>
                                        <p:tgtEl>
                                          <p:spTgt spid="14"/>
                                        </p:tgtEl>
                                        <p:attrNameLst>
                                          <p:attrName>ppt_w</p:attrName>
                                        </p:attrNameLst>
                                      </p:cBhvr>
                                      <p:tavLst>
                                        <p:tav tm="0">
                                          <p:val>
                                            <p:fltVal val="0"/>
                                          </p:val>
                                        </p:tav>
                                        <p:tav tm="100000">
                                          <p:val>
                                            <p:strVal val="#ppt_w"/>
                                          </p:val>
                                        </p:tav>
                                      </p:tavLst>
                                    </p:anim>
                                    <p:anim calcmode="lin" valueType="num">
                                      <p:cBhvr>
                                        <p:cTn id="95" dur="3000" fill="hold"/>
                                        <p:tgtEl>
                                          <p:spTgt spid="14"/>
                                        </p:tgtEl>
                                        <p:attrNameLst>
                                          <p:attrName>ppt_h</p:attrName>
                                        </p:attrNameLst>
                                      </p:cBhvr>
                                      <p:tavLst>
                                        <p:tav tm="0">
                                          <p:val>
                                            <p:fltVal val="0"/>
                                          </p:val>
                                        </p:tav>
                                        <p:tav tm="100000">
                                          <p:val>
                                            <p:strVal val="#ppt_h"/>
                                          </p:val>
                                        </p:tav>
                                      </p:tavLst>
                                    </p:anim>
                                    <p:anim calcmode="lin" valueType="num">
                                      <p:cBhvr>
                                        <p:cTn id="96" dur="3000" fill="hold"/>
                                        <p:tgtEl>
                                          <p:spTgt spid="14"/>
                                        </p:tgtEl>
                                        <p:attrNameLst>
                                          <p:attrName>ppt_x</p:attrName>
                                        </p:attrNameLst>
                                      </p:cBhvr>
                                      <p:tavLst>
                                        <p:tav tm="0">
                                          <p:val>
                                            <p:fltVal val="0.5"/>
                                          </p:val>
                                        </p:tav>
                                        <p:tav tm="100000">
                                          <p:val>
                                            <p:strVal val="#ppt_x"/>
                                          </p:val>
                                        </p:tav>
                                      </p:tavLst>
                                    </p:anim>
                                    <p:anim calcmode="lin" valueType="num">
                                      <p:cBhvr>
                                        <p:cTn id="97" dur="3000" fill="hold"/>
                                        <p:tgtEl>
                                          <p:spTgt spid="14"/>
                                        </p:tgtEl>
                                        <p:attrNameLst>
                                          <p:attrName>ppt_y</p:attrName>
                                        </p:attrNameLst>
                                      </p:cBhvr>
                                      <p:tavLst>
                                        <p:tav tm="0">
                                          <p:val>
                                            <p:fltVal val="0.5"/>
                                          </p:val>
                                        </p:tav>
                                        <p:tav tm="100000">
                                          <p:val>
                                            <p:strVal val="#ppt_y"/>
                                          </p:val>
                                        </p:tav>
                                      </p:tavLst>
                                    </p:anim>
                                  </p:childTnLst>
                                </p:cTn>
                              </p:par>
                            </p:childTnLst>
                          </p:cTn>
                        </p:par>
                        <p:par>
                          <p:cTn id="98" fill="hold">
                            <p:stCondLst>
                              <p:cond delay="3000"/>
                            </p:stCondLst>
                            <p:childTnLst>
                              <p:par>
                                <p:cTn id="99" presetID="8" presetClass="emph" presetSubtype="0" fill="hold" grpId="2" nodeType="afterEffect">
                                  <p:stCondLst>
                                    <p:cond delay="0"/>
                                  </p:stCondLst>
                                  <p:childTnLst>
                                    <p:animRot by="-10800000">
                                      <p:cBhvr>
                                        <p:cTn id="100" dur="3000" fill="hold"/>
                                        <p:tgtEl>
                                          <p:spTgt spid="5"/>
                                        </p:tgtEl>
                                        <p:attrNameLst>
                                          <p:attrName>r</p:attrName>
                                        </p:attrNameLst>
                                      </p:cBhvr>
                                    </p:animRot>
                                  </p:childTnLst>
                                </p:cTn>
                              </p:par>
                              <p:par>
                                <p:cTn id="101" presetID="8" presetClass="emph" presetSubtype="0" fill="hold" grpId="2" nodeType="withEffect">
                                  <p:stCondLst>
                                    <p:cond delay="0"/>
                                  </p:stCondLst>
                                  <p:childTnLst>
                                    <p:animRot by="-10800000">
                                      <p:cBhvr>
                                        <p:cTn id="102" dur="3000" fill="hold"/>
                                        <p:tgtEl>
                                          <p:spTgt spid="7"/>
                                        </p:tgtEl>
                                        <p:attrNameLst>
                                          <p:attrName>r</p:attrName>
                                        </p:attrNameLst>
                                      </p:cBhvr>
                                    </p:animRot>
                                  </p:childTnLst>
                                </p:cTn>
                              </p:par>
                              <p:par>
                                <p:cTn id="103" presetID="8" presetClass="emph" presetSubtype="0" fill="hold" grpId="2" nodeType="withEffect">
                                  <p:stCondLst>
                                    <p:cond delay="0"/>
                                  </p:stCondLst>
                                  <p:childTnLst>
                                    <p:animRot by="-10800000">
                                      <p:cBhvr>
                                        <p:cTn id="104" dur="3000" fill="hold"/>
                                        <p:tgtEl>
                                          <p:spTgt spid="9"/>
                                        </p:tgtEl>
                                        <p:attrNameLst>
                                          <p:attrName>r</p:attrName>
                                        </p:attrNameLst>
                                      </p:cBhvr>
                                    </p:animRot>
                                  </p:childTnLst>
                                </p:cTn>
                              </p:par>
                              <p:par>
                                <p:cTn id="105" presetID="8" presetClass="emph" presetSubtype="0" fill="hold" grpId="2" nodeType="withEffect">
                                  <p:stCondLst>
                                    <p:cond delay="0"/>
                                  </p:stCondLst>
                                  <p:childTnLst>
                                    <p:animRot by="-10800000">
                                      <p:cBhvr>
                                        <p:cTn id="106" dur="3000" fill="hold"/>
                                        <p:tgtEl>
                                          <p:spTgt spid="11"/>
                                        </p:tgtEl>
                                        <p:attrNameLst>
                                          <p:attrName>r</p:attrName>
                                        </p:attrNameLst>
                                      </p:cBhvr>
                                    </p:animRot>
                                  </p:childTnLst>
                                </p:cTn>
                              </p:par>
                              <p:par>
                                <p:cTn id="107" presetID="8" presetClass="emph" presetSubtype="0" fill="hold" grpId="2" nodeType="withEffect">
                                  <p:stCondLst>
                                    <p:cond delay="0"/>
                                  </p:stCondLst>
                                  <p:childTnLst>
                                    <p:animRot by="-10800000">
                                      <p:cBhvr>
                                        <p:cTn id="108" dur="3000" fill="hold"/>
                                        <p:tgtEl>
                                          <p:spTgt spid="13"/>
                                        </p:tgtEl>
                                        <p:attrNameLst>
                                          <p:attrName>r</p:attrName>
                                        </p:attrNameLst>
                                      </p:cBhvr>
                                    </p:animRot>
                                  </p:childTnLst>
                                </p:cTn>
                              </p:par>
                              <p:par>
                                <p:cTn id="109" presetID="8" presetClass="emph" presetSubtype="0" fill="hold" grpId="2" nodeType="withEffect">
                                  <p:stCondLst>
                                    <p:cond delay="0"/>
                                  </p:stCondLst>
                                  <p:childTnLst>
                                    <p:animRot by="-10800000">
                                      <p:cBhvr>
                                        <p:cTn id="110" dur="3000" fill="hold"/>
                                        <p:tgtEl>
                                          <p:spTgt spid="6"/>
                                        </p:tgtEl>
                                        <p:attrNameLst>
                                          <p:attrName>r</p:attrName>
                                        </p:attrNameLst>
                                      </p:cBhvr>
                                    </p:animRot>
                                  </p:childTnLst>
                                </p:cTn>
                              </p:par>
                              <p:par>
                                <p:cTn id="111" presetID="8" presetClass="emph" presetSubtype="0" fill="hold" grpId="2" nodeType="withEffect">
                                  <p:stCondLst>
                                    <p:cond delay="0"/>
                                  </p:stCondLst>
                                  <p:childTnLst>
                                    <p:animRot by="-10800000">
                                      <p:cBhvr>
                                        <p:cTn id="112" dur="3000" fill="hold"/>
                                        <p:tgtEl>
                                          <p:spTgt spid="8"/>
                                        </p:tgtEl>
                                        <p:attrNameLst>
                                          <p:attrName>r</p:attrName>
                                        </p:attrNameLst>
                                      </p:cBhvr>
                                    </p:animRot>
                                  </p:childTnLst>
                                </p:cTn>
                              </p:par>
                              <p:par>
                                <p:cTn id="113" presetID="8" presetClass="emph" presetSubtype="0" fill="hold" grpId="2" nodeType="withEffect">
                                  <p:stCondLst>
                                    <p:cond delay="0"/>
                                  </p:stCondLst>
                                  <p:childTnLst>
                                    <p:animRot by="-10800000">
                                      <p:cBhvr>
                                        <p:cTn id="114" dur="3000" fill="hold"/>
                                        <p:tgtEl>
                                          <p:spTgt spid="10"/>
                                        </p:tgtEl>
                                        <p:attrNameLst>
                                          <p:attrName>r</p:attrName>
                                        </p:attrNameLst>
                                      </p:cBhvr>
                                    </p:animRot>
                                  </p:childTnLst>
                                </p:cTn>
                              </p:par>
                              <p:par>
                                <p:cTn id="115" presetID="8" presetClass="emph" presetSubtype="0" fill="hold" grpId="2" nodeType="withEffect">
                                  <p:stCondLst>
                                    <p:cond delay="0"/>
                                  </p:stCondLst>
                                  <p:childTnLst>
                                    <p:animRot by="-10800000">
                                      <p:cBhvr>
                                        <p:cTn id="116" dur="3000" fill="hold"/>
                                        <p:tgtEl>
                                          <p:spTgt spid="12"/>
                                        </p:tgtEl>
                                        <p:attrNameLst>
                                          <p:attrName>r</p:attrName>
                                        </p:attrNameLst>
                                      </p:cBhvr>
                                    </p:animRot>
                                  </p:childTnLst>
                                </p:cTn>
                              </p:par>
                              <p:par>
                                <p:cTn id="117" presetID="8" presetClass="emph" presetSubtype="0" fill="hold" grpId="2" nodeType="withEffect">
                                  <p:stCondLst>
                                    <p:cond delay="0"/>
                                  </p:stCondLst>
                                  <p:childTnLst>
                                    <p:animRot by="-10800000">
                                      <p:cBhvr>
                                        <p:cTn id="118" dur="3000" fill="hold"/>
                                        <p:tgtEl>
                                          <p:spTgt spid="14"/>
                                        </p:tgtEl>
                                        <p:attrNameLst>
                                          <p:attrName>r</p:attrName>
                                        </p:attrNameLst>
                                      </p:cBhvr>
                                    </p:animRot>
                                  </p:childTnLst>
                                </p:cTn>
                              </p:par>
                            </p:childTnLst>
                          </p:cTn>
                        </p:par>
                        <p:par>
                          <p:cTn id="119" fill="hold">
                            <p:stCondLst>
                              <p:cond delay="6000"/>
                            </p:stCondLst>
                            <p:childTnLst>
                              <p:par>
                                <p:cTn id="120" presetID="2" presetClass="exit" presetSubtype="8" fill="hold" grpId="3" nodeType="afterEffect">
                                  <p:stCondLst>
                                    <p:cond delay="0"/>
                                  </p:stCondLst>
                                  <p:childTnLst>
                                    <p:anim calcmode="lin" valueType="num">
                                      <p:cBhvr additive="base">
                                        <p:cTn id="121" dur="3000"/>
                                        <p:tgtEl>
                                          <p:spTgt spid="6"/>
                                        </p:tgtEl>
                                        <p:attrNameLst>
                                          <p:attrName>ppt_x</p:attrName>
                                        </p:attrNameLst>
                                      </p:cBhvr>
                                      <p:tavLst>
                                        <p:tav tm="0">
                                          <p:val>
                                            <p:strVal val="ppt_x"/>
                                          </p:val>
                                        </p:tav>
                                        <p:tav tm="100000">
                                          <p:val>
                                            <p:strVal val="0-ppt_w/2"/>
                                          </p:val>
                                        </p:tav>
                                      </p:tavLst>
                                    </p:anim>
                                    <p:anim calcmode="lin" valueType="num">
                                      <p:cBhvr additive="base">
                                        <p:cTn id="122" dur="3000"/>
                                        <p:tgtEl>
                                          <p:spTgt spid="6"/>
                                        </p:tgtEl>
                                        <p:attrNameLst>
                                          <p:attrName>ppt_y</p:attrName>
                                        </p:attrNameLst>
                                      </p:cBhvr>
                                      <p:tavLst>
                                        <p:tav tm="0">
                                          <p:val>
                                            <p:strVal val="ppt_y"/>
                                          </p:val>
                                        </p:tav>
                                        <p:tav tm="100000">
                                          <p:val>
                                            <p:strVal val="ppt_y"/>
                                          </p:val>
                                        </p:tav>
                                      </p:tavLst>
                                    </p:anim>
                                    <p:set>
                                      <p:cBhvr>
                                        <p:cTn id="123" dur="1" fill="hold">
                                          <p:stCondLst>
                                            <p:cond delay="2999"/>
                                          </p:stCondLst>
                                        </p:cTn>
                                        <p:tgtEl>
                                          <p:spTgt spid="6"/>
                                        </p:tgtEl>
                                        <p:attrNameLst>
                                          <p:attrName>style.visibility</p:attrName>
                                        </p:attrNameLst>
                                      </p:cBhvr>
                                      <p:to>
                                        <p:strVal val="hidden"/>
                                      </p:to>
                                    </p:set>
                                  </p:childTnLst>
                                </p:cTn>
                              </p:par>
                              <p:par>
                                <p:cTn id="124" presetID="2" presetClass="exit" presetSubtype="8" fill="hold" grpId="3" nodeType="withEffect">
                                  <p:stCondLst>
                                    <p:cond delay="0"/>
                                  </p:stCondLst>
                                  <p:childTnLst>
                                    <p:anim calcmode="lin" valueType="num">
                                      <p:cBhvr additive="base">
                                        <p:cTn id="125" dur="3000"/>
                                        <p:tgtEl>
                                          <p:spTgt spid="8"/>
                                        </p:tgtEl>
                                        <p:attrNameLst>
                                          <p:attrName>ppt_x</p:attrName>
                                        </p:attrNameLst>
                                      </p:cBhvr>
                                      <p:tavLst>
                                        <p:tav tm="0">
                                          <p:val>
                                            <p:strVal val="ppt_x"/>
                                          </p:val>
                                        </p:tav>
                                        <p:tav tm="100000">
                                          <p:val>
                                            <p:strVal val="0-ppt_w/2"/>
                                          </p:val>
                                        </p:tav>
                                      </p:tavLst>
                                    </p:anim>
                                    <p:anim calcmode="lin" valueType="num">
                                      <p:cBhvr additive="base">
                                        <p:cTn id="126" dur="3000"/>
                                        <p:tgtEl>
                                          <p:spTgt spid="8"/>
                                        </p:tgtEl>
                                        <p:attrNameLst>
                                          <p:attrName>ppt_y</p:attrName>
                                        </p:attrNameLst>
                                      </p:cBhvr>
                                      <p:tavLst>
                                        <p:tav tm="0">
                                          <p:val>
                                            <p:strVal val="ppt_y"/>
                                          </p:val>
                                        </p:tav>
                                        <p:tav tm="100000">
                                          <p:val>
                                            <p:strVal val="ppt_y"/>
                                          </p:val>
                                        </p:tav>
                                      </p:tavLst>
                                    </p:anim>
                                    <p:set>
                                      <p:cBhvr>
                                        <p:cTn id="127" dur="1" fill="hold">
                                          <p:stCondLst>
                                            <p:cond delay="2999"/>
                                          </p:stCondLst>
                                        </p:cTn>
                                        <p:tgtEl>
                                          <p:spTgt spid="8"/>
                                        </p:tgtEl>
                                        <p:attrNameLst>
                                          <p:attrName>style.visibility</p:attrName>
                                        </p:attrNameLst>
                                      </p:cBhvr>
                                      <p:to>
                                        <p:strVal val="hidden"/>
                                      </p:to>
                                    </p:set>
                                  </p:childTnLst>
                                </p:cTn>
                              </p:par>
                              <p:par>
                                <p:cTn id="128" presetID="2" presetClass="exit" presetSubtype="8" fill="hold" grpId="3" nodeType="withEffect">
                                  <p:stCondLst>
                                    <p:cond delay="0"/>
                                  </p:stCondLst>
                                  <p:childTnLst>
                                    <p:anim calcmode="lin" valueType="num">
                                      <p:cBhvr additive="base">
                                        <p:cTn id="129" dur="3000"/>
                                        <p:tgtEl>
                                          <p:spTgt spid="10"/>
                                        </p:tgtEl>
                                        <p:attrNameLst>
                                          <p:attrName>ppt_x</p:attrName>
                                        </p:attrNameLst>
                                      </p:cBhvr>
                                      <p:tavLst>
                                        <p:tav tm="0">
                                          <p:val>
                                            <p:strVal val="ppt_x"/>
                                          </p:val>
                                        </p:tav>
                                        <p:tav tm="100000">
                                          <p:val>
                                            <p:strVal val="0-ppt_w/2"/>
                                          </p:val>
                                        </p:tav>
                                      </p:tavLst>
                                    </p:anim>
                                    <p:anim calcmode="lin" valueType="num">
                                      <p:cBhvr additive="base">
                                        <p:cTn id="130" dur="3000"/>
                                        <p:tgtEl>
                                          <p:spTgt spid="10"/>
                                        </p:tgtEl>
                                        <p:attrNameLst>
                                          <p:attrName>ppt_y</p:attrName>
                                        </p:attrNameLst>
                                      </p:cBhvr>
                                      <p:tavLst>
                                        <p:tav tm="0">
                                          <p:val>
                                            <p:strVal val="ppt_y"/>
                                          </p:val>
                                        </p:tav>
                                        <p:tav tm="100000">
                                          <p:val>
                                            <p:strVal val="ppt_y"/>
                                          </p:val>
                                        </p:tav>
                                      </p:tavLst>
                                    </p:anim>
                                    <p:set>
                                      <p:cBhvr>
                                        <p:cTn id="131" dur="1" fill="hold">
                                          <p:stCondLst>
                                            <p:cond delay="2999"/>
                                          </p:stCondLst>
                                        </p:cTn>
                                        <p:tgtEl>
                                          <p:spTgt spid="10"/>
                                        </p:tgtEl>
                                        <p:attrNameLst>
                                          <p:attrName>style.visibility</p:attrName>
                                        </p:attrNameLst>
                                      </p:cBhvr>
                                      <p:to>
                                        <p:strVal val="hidden"/>
                                      </p:to>
                                    </p:set>
                                  </p:childTnLst>
                                </p:cTn>
                              </p:par>
                              <p:par>
                                <p:cTn id="132" presetID="2" presetClass="exit" presetSubtype="8" fill="hold" grpId="3" nodeType="withEffect">
                                  <p:stCondLst>
                                    <p:cond delay="0"/>
                                  </p:stCondLst>
                                  <p:childTnLst>
                                    <p:anim calcmode="lin" valueType="num">
                                      <p:cBhvr additive="base">
                                        <p:cTn id="133" dur="3000"/>
                                        <p:tgtEl>
                                          <p:spTgt spid="12"/>
                                        </p:tgtEl>
                                        <p:attrNameLst>
                                          <p:attrName>ppt_x</p:attrName>
                                        </p:attrNameLst>
                                      </p:cBhvr>
                                      <p:tavLst>
                                        <p:tav tm="0">
                                          <p:val>
                                            <p:strVal val="ppt_x"/>
                                          </p:val>
                                        </p:tav>
                                        <p:tav tm="100000">
                                          <p:val>
                                            <p:strVal val="0-ppt_w/2"/>
                                          </p:val>
                                        </p:tav>
                                      </p:tavLst>
                                    </p:anim>
                                    <p:anim calcmode="lin" valueType="num">
                                      <p:cBhvr additive="base">
                                        <p:cTn id="134" dur="3000"/>
                                        <p:tgtEl>
                                          <p:spTgt spid="12"/>
                                        </p:tgtEl>
                                        <p:attrNameLst>
                                          <p:attrName>ppt_y</p:attrName>
                                        </p:attrNameLst>
                                      </p:cBhvr>
                                      <p:tavLst>
                                        <p:tav tm="0">
                                          <p:val>
                                            <p:strVal val="ppt_y"/>
                                          </p:val>
                                        </p:tav>
                                        <p:tav tm="100000">
                                          <p:val>
                                            <p:strVal val="ppt_y"/>
                                          </p:val>
                                        </p:tav>
                                      </p:tavLst>
                                    </p:anim>
                                    <p:set>
                                      <p:cBhvr>
                                        <p:cTn id="135" dur="1" fill="hold">
                                          <p:stCondLst>
                                            <p:cond delay="2999"/>
                                          </p:stCondLst>
                                        </p:cTn>
                                        <p:tgtEl>
                                          <p:spTgt spid="12"/>
                                        </p:tgtEl>
                                        <p:attrNameLst>
                                          <p:attrName>style.visibility</p:attrName>
                                        </p:attrNameLst>
                                      </p:cBhvr>
                                      <p:to>
                                        <p:strVal val="hidden"/>
                                      </p:to>
                                    </p:set>
                                  </p:childTnLst>
                                </p:cTn>
                              </p:par>
                              <p:par>
                                <p:cTn id="136" presetID="2" presetClass="exit" presetSubtype="8" fill="hold" grpId="3" nodeType="withEffect">
                                  <p:stCondLst>
                                    <p:cond delay="0"/>
                                  </p:stCondLst>
                                  <p:childTnLst>
                                    <p:anim calcmode="lin" valueType="num">
                                      <p:cBhvr additive="base">
                                        <p:cTn id="137" dur="3000"/>
                                        <p:tgtEl>
                                          <p:spTgt spid="14"/>
                                        </p:tgtEl>
                                        <p:attrNameLst>
                                          <p:attrName>ppt_x</p:attrName>
                                        </p:attrNameLst>
                                      </p:cBhvr>
                                      <p:tavLst>
                                        <p:tav tm="0">
                                          <p:val>
                                            <p:strVal val="ppt_x"/>
                                          </p:val>
                                        </p:tav>
                                        <p:tav tm="100000">
                                          <p:val>
                                            <p:strVal val="0-ppt_w/2"/>
                                          </p:val>
                                        </p:tav>
                                      </p:tavLst>
                                    </p:anim>
                                    <p:anim calcmode="lin" valueType="num">
                                      <p:cBhvr additive="base">
                                        <p:cTn id="138" dur="3000"/>
                                        <p:tgtEl>
                                          <p:spTgt spid="14"/>
                                        </p:tgtEl>
                                        <p:attrNameLst>
                                          <p:attrName>ppt_y</p:attrName>
                                        </p:attrNameLst>
                                      </p:cBhvr>
                                      <p:tavLst>
                                        <p:tav tm="0">
                                          <p:val>
                                            <p:strVal val="ppt_y"/>
                                          </p:val>
                                        </p:tav>
                                        <p:tav tm="100000">
                                          <p:val>
                                            <p:strVal val="ppt_y"/>
                                          </p:val>
                                        </p:tav>
                                      </p:tavLst>
                                    </p:anim>
                                    <p:set>
                                      <p:cBhvr>
                                        <p:cTn id="139" dur="1" fill="hold">
                                          <p:stCondLst>
                                            <p:cond delay="2999"/>
                                          </p:stCondLst>
                                        </p:cTn>
                                        <p:tgtEl>
                                          <p:spTgt spid="14"/>
                                        </p:tgtEl>
                                        <p:attrNameLst>
                                          <p:attrName>style.visibility</p:attrName>
                                        </p:attrNameLst>
                                      </p:cBhvr>
                                      <p:to>
                                        <p:strVal val="hidden"/>
                                      </p:to>
                                    </p:set>
                                  </p:childTnLst>
                                </p:cTn>
                              </p:par>
                              <p:par>
                                <p:cTn id="140" presetID="2" presetClass="exit" presetSubtype="2" fill="hold" grpId="3" nodeType="withEffect">
                                  <p:stCondLst>
                                    <p:cond delay="0"/>
                                  </p:stCondLst>
                                  <p:childTnLst>
                                    <p:anim calcmode="lin" valueType="num">
                                      <p:cBhvr additive="base">
                                        <p:cTn id="141" dur="3000"/>
                                        <p:tgtEl>
                                          <p:spTgt spid="5"/>
                                        </p:tgtEl>
                                        <p:attrNameLst>
                                          <p:attrName>ppt_x</p:attrName>
                                        </p:attrNameLst>
                                      </p:cBhvr>
                                      <p:tavLst>
                                        <p:tav tm="0">
                                          <p:val>
                                            <p:strVal val="ppt_x"/>
                                          </p:val>
                                        </p:tav>
                                        <p:tav tm="100000">
                                          <p:val>
                                            <p:strVal val="1+ppt_w/2"/>
                                          </p:val>
                                        </p:tav>
                                      </p:tavLst>
                                    </p:anim>
                                    <p:anim calcmode="lin" valueType="num">
                                      <p:cBhvr additive="base">
                                        <p:cTn id="142" dur="3000"/>
                                        <p:tgtEl>
                                          <p:spTgt spid="5"/>
                                        </p:tgtEl>
                                        <p:attrNameLst>
                                          <p:attrName>ppt_y</p:attrName>
                                        </p:attrNameLst>
                                      </p:cBhvr>
                                      <p:tavLst>
                                        <p:tav tm="0">
                                          <p:val>
                                            <p:strVal val="ppt_y"/>
                                          </p:val>
                                        </p:tav>
                                        <p:tav tm="100000">
                                          <p:val>
                                            <p:strVal val="ppt_y"/>
                                          </p:val>
                                        </p:tav>
                                      </p:tavLst>
                                    </p:anim>
                                    <p:set>
                                      <p:cBhvr>
                                        <p:cTn id="143" dur="1" fill="hold">
                                          <p:stCondLst>
                                            <p:cond delay="2999"/>
                                          </p:stCondLst>
                                        </p:cTn>
                                        <p:tgtEl>
                                          <p:spTgt spid="5"/>
                                        </p:tgtEl>
                                        <p:attrNameLst>
                                          <p:attrName>style.visibility</p:attrName>
                                        </p:attrNameLst>
                                      </p:cBhvr>
                                      <p:to>
                                        <p:strVal val="hidden"/>
                                      </p:to>
                                    </p:set>
                                  </p:childTnLst>
                                </p:cTn>
                              </p:par>
                              <p:par>
                                <p:cTn id="144" presetID="2" presetClass="exit" presetSubtype="2" fill="hold" grpId="3" nodeType="withEffect">
                                  <p:stCondLst>
                                    <p:cond delay="0"/>
                                  </p:stCondLst>
                                  <p:childTnLst>
                                    <p:anim calcmode="lin" valueType="num">
                                      <p:cBhvr additive="base">
                                        <p:cTn id="145" dur="3000"/>
                                        <p:tgtEl>
                                          <p:spTgt spid="7"/>
                                        </p:tgtEl>
                                        <p:attrNameLst>
                                          <p:attrName>ppt_x</p:attrName>
                                        </p:attrNameLst>
                                      </p:cBhvr>
                                      <p:tavLst>
                                        <p:tav tm="0">
                                          <p:val>
                                            <p:strVal val="ppt_x"/>
                                          </p:val>
                                        </p:tav>
                                        <p:tav tm="100000">
                                          <p:val>
                                            <p:strVal val="1+ppt_w/2"/>
                                          </p:val>
                                        </p:tav>
                                      </p:tavLst>
                                    </p:anim>
                                    <p:anim calcmode="lin" valueType="num">
                                      <p:cBhvr additive="base">
                                        <p:cTn id="146" dur="3000"/>
                                        <p:tgtEl>
                                          <p:spTgt spid="7"/>
                                        </p:tgtEl>
                                        <p:attrNameLst>
                                          <p:attrName>ppt_y</p:attrName>
                                        </p:attrNameLst>
                                      </p:cBhvr>
                                      <p:tavLst>
                                        <p:tav tm="0">
                                          <p:val>
                                            <p:strVal val="ppt_y"/>
                                          </p:val>
                                        </p:tav>
                                        <p:tav tm="100000">
                                          <p:val>
                                            <p:strVal val="ppt_y"/>
                                          </p:val>
                                        </p:tav>
                                      </p:tavLst>
                                    </p:anim>
                                    <p:set>
                                      <p:cBhvr>
                                        <p:cTn id="147" dur="1" fill="hold">
                                          <p:stCondLst>
                                            <p:cond delay="2999"/>
                                          </p:stCondLst>
                                        </p:cTn>
                                        <p:tgtEl>
                                          <p:spTgt spid="7"/>
                                        </p:tgtEl>
                                        <p:attrNameLst>
                                          <p:attrName>style.visibility</p:attrName>
                                        </p:attrNameLst>
                                      </p:cBhvr>
                                      <p:to>
                                        <p:strVal val="hidden"/>
                                      </p:to>
                                    </p:set>
                                  </p:childTnLst>
                                </p:cTn>
                              </p:par>
                              <p:par>
                                <p:cTn id="148" presetID="2" presetClass="exit" presetSubtype="2" fill="hold" grpId="3" nodeType="withEffect">
                                  <p:stCondLst>
                                    <p:cond delay="0"/>
                                  </p:stCondLst>
                                  <p:childTnLst>
                                    <p:anim calcmode="lin" valueType="num">
                                      <p:cBhvr additive="base">
                                        <p:cTn id="149" dur="3000"/>
                                        <p:tgtEl>
                                          <p:spTgt spid="9"/>
                                        </p:tgtEl>
                                        <p:attrNameLst>
                                          <p:attrName>ppt_x</p:attrName>
                                        </p:attrNameLst>
                                      </p:cBhvr>
                                      <p:tavLst>
                                        <p:tav tm="0">
                                          <p:val>
                                            <p:strVal val="ppt_x"/>
                                          </p:val>
                                        </p:tav>
                                        <p:tav tm="100000">
                                          <p:val>
                                            <p:strVal val="1+ppt_w/2"/>
                                          </p:val>
                                        </p:tav>
                                      </p:tavLst>
                                    </p:anim>
                                    <p:anim calcmode="lin" valueType="num">
                                      <p:cBhvr additive="base">
                                        <p:cTn id="150" dur="3000"/>
                                        <p:tgtEl>
                                          <p:spTgt spid="9"/>
                                        </p:tgtEl>
                                        <p:attrNameLst>
                                          <p:attrName>ppt_y</p:attrName>
                                        </p:attrNameLst>
                                      </p:cBhvr>
                                      <p:tavLst>
                                        <p:tav tm="0">
                                          <p:val>
                                            <p:strVal val="ppt_y"/>
                                          </p:val>
                                        </p:tav>
                                        <p:tav tm="100000">
                                          <p:val>
                                            <p:strVal val="ppt_y"/>
                                          </p:val>
                                        </p:tav>
                                      </p:tavLst>
                                    </p:anim>
                                    <p:set>
                                      <p:cBhvr>
                                        <p:cTn id="151" dur="1" fill="hold">
                                          <p:stCondLst>
                                            <p:cond delay="2999"/>
                                          </p:stCondLst>
                                        </p:cTn>
                                        <p:tgtEl>
                                          <p:spTgt spid="9"/>
                                        </p:tgtEl>
                                        <p:attrNameLst>
                                          <p:attrName>style.visibility</p:attrName>
                                        </p:attrNameLst>
                                      </p:cBhvr>
                                      <p:to>
                                        <p:strVal val="hidden"/>
                                      </p:to>
                                    </p:set>
                                  </p:childTnLst>
                                </p:cTn>
                              </p:par>
                              <p:par>
                                <p:cTn id="152" presetID="2" presetClass="exit" presetSubtype="2" fill="hold" grpId="3" nodeType="withEffect">
                                  <p:stCondLst>
                                    <p:cond delay="0"/>
                                  </p:stCondLst>
                                  <p:childTnLst>
                                    <p:anim calcmode="lin" valueType="num">
                                      <p:cBhvr additive="base">
                                        <p:cTn id="153" dur="3000"/>
                                        <p:tgtEl>
                                          <p:spTgt spid="11"/>
                                        </p:tgtEl>
                                        <p:attrNameLst>
                                          <p:attrName>ppt_x</p:attrName>
                                        </p:attrNameLst>
                                      </p:cBhvr>
                                      <p:tavLst>
                                        <p:tav tm="0">
                                          <p:val>
                                            <p:strVal val="ppt_x"/>
                                          </p:val>
                                        </p:tav>
                                        <p:tav tm="100000">
                                          <p:val>
                                            <p:strVal val="1+ppt_w/2"/>
                                          </p:val>
                                        </p:tav>
                                      </p:tavLst>
                                    </p:anim>
                                    <p:anim calcmode="lin" valueType="num">
                                      <p:cBhvr additive="base">
                                        <p:cTn id="154" dur="3000"/>
                                        <p:tgtEl>
                                          <p:spTgt spid="11"/>
                                        </p:tgtEl>
                                        <p:attrNameLst>
                                          <p:attrName>ppt_y</p:attrName>
                                        </p:attrNameLst>
                                      </p:cBhvr>
                                      <p:tavLst>
                                        <p:tav tm="0">
                                          <p:val>
                                            <p:strVal val="ppt_y"/>
                                          </p:val>
                                        </p:tav>
                                        <p:tav tm="100000">
                                          <p:val>
                                            <p:strVal val="ppt_y"/>
                                          </p:val>
                                        </p:tav>
                                      </p:tavLst>
                                    </p:anim>
                                    <p:set>
                                      <p:cBhvr>
                                        <p:cTn id="155" dur="1" fill="hold">
                                          <p:stCondLst>
                                            <p:cond delay="2999"/>
                                          </p:stCondLst>
                                        </p:cTn>
                                        <p:tgtEl>
                                          <p:spTgt spid="11"/>
                                        </p:tgtEl>
                                        <p:attrNameLst>
                                          <p:attrName>style.visibility</p:attrName>
                                        </p:attrNameLst>
                                      </p:cBhvr>
                                      <p:to>
                                        <p:strVal val="hidden"/>
                                      </p:to>
                                    </p:set>
                                  </p:childTnLst>
                                </p:cTn>
                              </p:par>
                              <p:par>
                                <p:cTn id="156" presetID="2" presetClass="exit" presetSubtype="2" fill="hold" grpId="3" nodeType="withEffect">
                                  <p:stCondLst>
                                    <p:cond delay="0"/>
                                  </p:stCondLst>
                                  <p:childTnLst>
                                    <p:anim calcmode="lin" valueType="num">
                                      <p:cBhvr additive="base">
                                        <p:cTn id="157" dur="3000"/>
                                        <p:tgtEl>
                                          <p:spTgt spid="13"/>
                                        </p:tgtEl>
                                        <p:attrNameLst>
                                          <p:attrName>ppt_x</p:attrName>
                                        </p:attrNameLst>
                                      </p:cBhvr>
                                      <p:tavLst>
                                        <p:tav tm="0">
                                          <p:val>
                                            <p:strVal val="ppt_x"/>
                                          </p:val>
                                        </p:tav>
                                        <p:tav tm="100000">
                                          <p:val>
                                            <p:strVal val="1+ppt_w/2"/>
                                          </p:val>
                                        </p:tav>
                                      </p:tavLst>
                                    </p:anim>
                                    <p:anim calcmode="lin" valueType="num">
                                      <p:cBhvr additive="base">
                                        <p:cTn id="158" dur="3000"/>
                                        <p:tgtEl>
                                          <p:spTgt spid="13"/>
                                        </p:tgtEl>
                                        <p:attrNameLst>
                                          <p:attrName>ppt_y</p:attrName>
                                        </p:attrNameLst>
                                      </p:cBhvr>
                                      <p:tavLst>
                                        <p:tav tm="0">
                                          <p:val>
                                            <p:strVal val="ppt_y"/>
                                          </p:val>
                                        </p:tav>
                                        <p:tav tm="100000">
                                          <p:val>
                                            <p:strVal val="ppt_y"/>
                                          </p:val>
                                        </p:tav>
                                      </p:tavLst>
                                    </p:anim>
                                    <p:set>
                                      <p:cBhvr>
                                        <p:cTn id="159" dur="1" fill="hold">
                                          <p:stCondLst>
                                            <p:cond delay="2999"/>
                                          </p:stCondLst>
                                        </p:cTn>
                                        <p:tgtEl>
                                          <p:spTgt spid="13"/>
                                        </p:tgtEl>
                                        <p:attrNameLst>
                                          <p:attrName>style.visibility</p:attrName>
                                        </p:attrNameLst>
                                      </p:cBhvr>
                                      <p:to>
                                        <p:strVal val="hidden"/>
                                      </p:to>
                                    </p:set>
                                  </p:childTnLst>
                                </p:cTn>
                              </p:par>
                              <p:par>
                                <p:cTn id="160" presetID="23" presetClass="entr" presetSubtype="288" fill="hold" nodeType="withEffect">
                                  <p:stCondLst>
                                    <p:cond delay="0"/>
                                  </p:stCondLst>
                                  <p:childTnLst>
                                    <p:set>
                                      <p:cBhvr>
                                        <p:cTn id="161" dur="1" fill="hold">
                                          <p:stCondLst>
                                            <p:cond delay="0"/>
                                          </p:stCondLst>
                                        </p:cTn>
                                        <p:tgtEl>
                                          <p:spTgt spid="4"/>
                                        </p:tgtEl>
                                        <p:attrNameLst>
                                          <p:attrName>style.visibility</p:attrName>
                                        </p:attrNameLst>
                                      </p:cBhvr>
                                      <p:to>
                                        <p:strVal val="visible"/>
                                      </p:to>
                                    </p:set>
                                    <p:anim calcmode="lin" valueType="num">
                                      <p:cBhvr>
                                        <p:cTn id="162" dur="3000" fill="hold"/>
                                        <p:tgtEl>
                                          <p:spTgt spid="4"/>
                                        </p:tgtEl>
                                        <p:attrNameLst>
                                          <p:attrName>ppt_w</p:attrName>
                                        </p:attrNameLst>
                                      </p:cBhvr>
                                      <p:tavLst>
                                        <p:tav tm="0">
                                          <p:val>
                                            <p:strVal val="4/3*#ppt_w"/>
                                          </p:val>
                                        </p:tav>
                                        <p:tav tm="100000">
                                          <p:val>
                                            <p:strVal val="#ppt_w"/>
                                          </p:val>
                                        </p:tav>
                                      </p:tavLst>
                                    </p:anim>
                                    <p:anim calcmode="lin" valueType="num">
                                      <p:cBhvr>
                                        <p:cTn id="163" dur="3000" fill="hold"/>
                                        <p:tgtEl>
                                          <p:spTgt spid="4"/>
                                        </p:tgtEl>
                                        <p:attrNameLst>
                                          <p:attrName>ppt_h</p:attrName>
                                        </p:attrNameLst>
                                      </p:cBhvr>
                                      <p:tavLst>
                                        <p:tav tm="0">
                                          <p:val>
                                            <p:strVal val="4/3*#ppt_h"/>
                                          </p:val>
                                        </p:tav>
                                        <p:tav tm="100000">
                                          <p:val>
                                            <p:strVal val="#ppt_h"/>
                                          </p:val>
                                        </p:tav>
                                      </p:tavLst>
                                    </p:anim>
                                  </p:childTnLst>
                                </p:cTn>
                              </p:par>
                              <p:par>
                                <p:cTn id="164" presetID="16" presetClass="entr" presetSubtype="37" fill="hold" nodeType="withEffect">
                                  <p:stCondLst>
                                    <p:cond delay="0"/>
                                  </p:stCondLst>
                                  <p:childTnLst>
                                    <p:set>
                                      <p:cBhvr>
                                        <p:cTn id="165" dur="1" fill="hold">
                                          <p:stCondLst>
                                            <p:cond delay="0"/>
                                          </p:stCondLst>
                                        </p:cTn>
                                        <p:tgtEl>
                                          <p:spTgt spid="4"/>
                                        </p:tgtEl>
                                        <p:attrNameLst>
                                          <p:attrName>style.visibility</p:attrName>
                                        </p:attrNameLst>
                                      </p:cBhvr>
                                      <p:to>
                                        <p:strVal val="visible"/>
                                      </p:to>
                                    </p:set>
                                    <p:animEffect transition="in" filter="barn(outVertical)">
                                      <p:cBhvr>
                                        <p:cTn id="166"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7030A0"/>
              </a:gs>
              <a:gs pos="17999">
                <a:srgbClr val="99CCFF"/>
              </a:gs>
              <a:gs pos="36000">
                <a:srgbClr val="9966FF"/>
              </a:gs>
              <a:gs pos="61000">
                <a:srgbClr val="CC99FF"/>
              </a:gs>
              <a:gs pos="82001">
                <a:srgbClr val="99CCFF"/>
              </a:gs>
              <a:gs pos="100000">
                <a:srgbClr val="CCCCFF"/>
              </a:gs>
            </a:gsLst>
            <a:lin ang="16200000" scaled="1"/>
            <a:tileRect/>
          </a:gradFill>
        </p:spPr>
        <p:txBody>
          <a:bodyPr/>
          <a:lstStyle/>
          <a:p>
            <a:endParaRPr lang="es-ES" dirty="0"/>
          </a:p>
        </p:txBody>
      </p:sp>
      <p:pic>
        <p:nvPicPr>
          <p:cNvPr id="4" name="3 Imagen" descr="aka-lawenda-gory.jpeg"/>
          <p:cNvPicPr>
            <a:picLocks noChangeAspect="1"/>
          </p:cNvPicPr>
          <p:nvPr/>
        </p:nvPicPr>
        <p:blipFill>
          <a:blip r:embed="rId2"/>
          <a:stretch>
            <a:fillRect/>
          </a:stretch>
        </p:blipFill>
        <p:spPr>
          <a:xfrm>
            <a:off x="0" y="1"/>
            <a:ext cx="9144000" cy="6858000"/>
          </a:xfrm>
          <a:prstGeom prst="rect">
            <a:avLst/>
          </a:prstGeom>
        </p:spPr>
      </p:pic>
      <p:sp>
        <p:nvSpPr>
          <p:cNvPr id="5" name="4 Marco"/>
          <p:cNvSpPr/>
          <p:nvPr/>
        </p:nvSpPr>
        <p:spPr>
          <a:xfrm rot="2825862">
            <a:off x="288300" y="1746376"/>
            <a:ext cx="1253329" cy="1333385"/>
          </a:xfrm>
          <a:prstGeom prst="frame">
            <a:avLst/>
          </a:prstGeom>
          <a:blipFill dpi="0" rotWithShape="1">
            <a:blip r:embed="rId3" cstate="print"/>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arco"/>
          <p:cNvSpPr/>
          <p:nvPr/>
        </p:nvSpPr>
        <p:spPr>
          <a:xfrm rot="2825862">
            <a:off x="1145525" y="1746375"/>
            <a:ext cx="1253329" cy="1333385"/>
          </a:xfrm>
          <a:prstGeom prst="frame">
            <a:avLst/>
          </a:prstGeom>
          <a:blipFill dpi="0" rotWithShape="1">
            <a:blip r:embed="rId3" cstate="print"/>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rot="2825862">
            <a:off x="2074249" y="1746378"/>
            <a:ext cx="1253329" cy="1333385"/>
          </a:xfrm>
          <a:prstGeom prst="frame">
            <a:avLst/>
          </a:prstGeom>
          <a:blipFill dpi="0" rotWithShape="1">
            <a:blip r:embed="rId3" cstate="print"/>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arco"/>
          <p:cNvSpPr/>
          <p:nvPr/>
        </p:nvSpPr>
        <p:spPr>
          <a:xfrm rot="2825862">
            <a:off x="2931474" y="1746377"/>
            <a:ext cx="1253329" cy="1333385"/>
          </a:xfrm>
          <a:prstGeom prst="frame">
            <a:avLst/>
          </a:prstGeom>
          <a:blipFill dpi="0" rotWithShape="1">
            <a:blip r:embed="rId3" cstate="print"/>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arco"/>
          <p:cNvSpPr/>
          <p:nvPr/>
        </p:nvSpPr>
        <p:spPr>
          <a:xfrm rot="2825862">
            <a:off x="3860201" y="1746375"/>
            <a:ext cx="1253329" cy="1333385"/>
          </a:xfrm>
          <a:prstGeom prst="frame">
            <a:avLst/>
          </a:prstGeom>
          <a:blipFill dpi="0" rotWithShape="1">
            <a:blip r:embed="rId3" cstate="print"/>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arco"/>
          <p:cNvSpPr/>
          <p:nvPr/>
        </p:nvSpPr>
        <p:spPr>
          <a:xfrm rot="2825862">
            <a:off x="4717426" y="1746374"/>
            <a:ext cx="1253329" cy="1333385"/>
          </a:xfrm>
          <a:prstGeom prst="frame">
            <a:avLst/>
          </a:prstGeom>
          <a:blipFill dpi="0" rotWithShape="1">
            <a:blip r:embed="rId3" cstate="print"/>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arco"/>
          <p:cNvSpPr/>
          <p:nvPr/>
        </p:nvSpPr>
        <p:spPr>
          <a:xfrm rot="2825862">
            <a:off x="5646150" y="1746377"/>
            <a:ext cx="1253329" cy="1333385"/>
          </a:xfrm>
          <a:prstGeom prst="frame">
            <a:avLst/>
          </a:prstGeom>
          <a:blipFill dpi="0" rotWithShape="1">
            <a:blip r:embed="rId3" cstate="print"/>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arco"/>
          <p:cNvSpPr/>
          <p:nvPr/>
        </p:nvSpPr>
        <p:spPr>
          <a:xfrm rot="2825862">
            <a:off x="6503375" y="1746376"/>
            <a:ext cx="1253329" cy="1333385"/>
          </a:xfrm>
          <a:prstGeom prst="frame">
            <a:avLst/>
          </a:prstGeom>
          <a:blipFill dpi="0" rotWithShape="1">
            <a:blip r:embed="rId3" cstate="print"/>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arco"/>
          <p:cNvSpPr/>
          <p:nvPr/>
        </p:nvSpPr>
        <p:spPr>
          <a:xfrm rot="2825862">
            <a:off x="7432068" y="1746377"/>
            <a:ext cx="1253329" cy="1333385"/>
          </a:xfrm>
          <a:prstGeom prst="frame">
            <a:avLst/>
          </a:prstGeom>
          <a:blipFill dpi="0" rotWithShape="1">
            <a:blip r:embed="rId3" cstate="print"/>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arco"/>
          <p:cNvSpPr/>
          <p:nvPr/>
        </p:nvSpPr>
        <p:spPr>
          <a:xfrm rot="2825862">
            <a:off x="8289324" y="1746374"/>
            <a:ext cx="1253329" cy="1333385"/>
          </a:xfrm>
          <a:prstGeom prst="frame">
            <a:avLst/>
          </a:prstGeom>
          <a:blipFill dpi="0" rotWithShape="1">
            <a:blip r:embed="rId3" cstate="print"/>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Marco"/>
          <p:cNvSpPr/>
          <p:nvPr/>
        </p:nvSpPr>
        <p:spPr>
          <a:xfrm rot="2825862">
            <a:off x="288301" y="3746639"/>
            <a:ext cx="1253329" cy="1333385"/>
          </a:xfrm>
          <a:prstGeom prst="frame">
            <a:avLst/>
          </a:prstGeom>
          <a:blipFill dpi="0" rotWithShape="1">
            <a:blip r:embed="rId3" cstate="print"/>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Marco"/>
          <p:cNvSpPr/>
          <p:nvPr/>
        </p:nvSpPr>
        <p:spPr>
          <a:xfrm rot="2825862">
            <a:off x="1145526" y="3746638"/>
            <a:ext cx="1253329" cy="1333385"/>
          </a:xfrm>
          <a:prstGeom prst="frame">
            <a:avLst/>
          </a:prstGeom>
          <a:blipFill dpi="0" rotWithShape="1">
            <a:blip r:embed="rId3" cstate="print"/>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Marco"/>
          <p:cNvSpPr/>
          <p:nvPr/>
        </p:nvSpPr>
        <p:spPr>
          <a:xfrm rot="2825862">
            <a:off x="2074250" y="3746641"/>
            <a:ext cx="1253329" cy="1333385"/>
          </a:xfrm>
          <a:prstGeom prst="frame">
            <a:avLst/>
          </a:prstGeom>
          <a:blipFill dpi="0" rotWithShape="1">
            <a:blip r:embed="rId3" cstate="print"/>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Marco"/>
          <p:cNvSpPr/>
          <p:nvPr/>
        </p:nvSpPr>
        <p:spPr>
          <a:xfrm rot="2825862">
            <a:off x="2931475" y="3746640"/>
            <a:ext cx="1253329" cy="1333385"/>
          </a:xfrm>
          <a:prstGeom prst="frame">
            <a:avLst/>
          </a:prstGeom>
          <a:blipFill dpi="0" rotWithShape="1">
            <a:blip r:embed="rId3" cstate="print"/>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Marco"/>
          <p:cNvSpPr/>
          <p:nvPr/>
        </p:nvSpPr>
        <p:spPr>
          <a:xfrm rot="2825862">
            <a:off x="3860202" y="3746638"/>
            <a:ext cx="1253329" cy="1333385"/>
          </a:xfrm>
          <a:prstGeom prst="frame">
            <a:avLst/>
          </a:prstGeom>
          <a:blipFill dpi="0" rotWithShape="1">
            <a:blip r:embed="rId3" cstate="print"/>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Marco"/>
          <p:cNvSpPr/>
          <p:nvPr/>
        </p:nvSpPr>
        <p:spPr>
          <a:xfrm rot="2825862">
            <a:off x="4717427" y="3746637"/>
            <a:ext cx="1253329" cy="1333385"/>
          </a:xfrm>
          <a:prstGeom prst="frame">
            <a:avLst/>
          </a:prstGeom>
          <a:blipFill dpi="0" rotWithShape="1">
            <a:blip r:embed="rId3" cstate="print"/>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Marco"/>
          <p:cNvSpPr/>
          <p:nvPr/>
        </p:nvSpPr>
        <p:spPr>
          <a:xfrm rot="2825862">
            <a:off x="5646151" y="3746640"/>
            <a:ext cx="1253329" cy="1333385"/>
          </a:xfrm>
          <a:prstGeom prst="frame">
            <a:avLst/>
          </a:prstGeom>
          <a:blipFill dpi="0" rotWithShape="1">
            <a:blip r:embed="rId3" cstate="print"/>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Marco"/>
          <p:cNvSpPr/>
          <p:nvPr/>
        </p:nvSpPr>
        <p:spPr>
          <a:xfrm rot="2825862">
            <a:off x="6503376" y="3746639"/>
            <a:ext cx="1253329" cy="1333385"/>
          </a:xfrm>
          <a:prstGeom prst="frame">
            <a:avLst/>
          </a:prstGeom>
          <a:blipFill dpi="0" rotWithShape="1">
            <a:blip r:embed="rId3" cstate="print"/>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Marco"/>
          <p:cNvSpPr/>
          <p:nvPr/>
        </p:nvSpPr>
        <p:spPr>
          <a:xfrm rot="2825862">
            <a:off x="7432069" y="3746640"/>
            <a:ext cx="1253329" cy="1333385"/>
          </a:xfrm>
          <a:prstGeom prst="frame">
            <a:avLst/>
          </a:prstGeom>
          <a:blipFill dpi="0" rotWithShape="1">
            <a:blip r:embed="rId3" cstate="print"/>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Marco"/>
          <p:cNvSpPr/>
          <p:nvPr/>
        </p:nvSpPr>
        <p:spPr>
          <a:xfrm rot="2825862">
            <a:off x="8217887" y="3746639"/>
            <a:ext cx="1253329" cy="1333385"/>
          </a:xfrm>
          <a:prstGeom prst="frame">
            <a:avLst/>
          </a:prstGeom>
          <a:blipFill dpi="0" rotWithShape="1">
            <a:blip r:embed="rId3" cstate="print"/>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uadroTexto"/>
          <p:cNvSpPr txBox="1"/>
          <p:nvPr/>
        </p:nvSpPr>
        <p:spPr>
          <a:xfrm>
            <a:off x="714348" y="500042"/>
            <a:ext cx="5487400" cy="646331"/>
          </a:xfrm>
          <a:prstGeom prst="rect">
            <a:avLst/>
          </a:prstGeom>
          <a:noFill/>
        </p:spPr>
        <p:txBody>
          <a:bodyPr wrap="none" rtlCol="0">
            <a:spAutoFit/>
          </a:bodyPr>
          <a:lstStyle/>
          <a:p>
            <a:pPr algn="ctr"/>
            <a:r>
              <a:rPr lang="es-PE" dirty="0" smtClean="0">
                <a:solidFill>
                  <a:schemeClr val="bg1"/>
                </a:solidFill>
                <a:latin typeface="Lucida Calligraphy" pitchFamily="66" charset="0"/>
              </a:rPr>
              <a:t>Casi todo lo que realice será insignificante, </a:t>
            </a:r>
          </a:p>
          <a:p>
            <a:pPr algn="ctr"/>
            <a:r>
              <a:rPr lang="es-PE" dirty="0" smtClean="0">
                <a:solidFill>
                  <a:schemeClr val="bg1"/>
                </a:solidFill>
                <a:latin typeface="Lucida Calligraphy" pitchFamily="66" charset="0"/>
              </a:rPr>
              <a:t>pero es muy importante que lo haga</a:t>
            </a:r>
            <a:endParaRPr lang="es-PE" dirty="0">
              <a:solidFill>
                <a:schemeClr val="bg1"/>
              </a:solidFill>
              <a:latin typeface="Lucida Calligraphy" pitchFamily="66" charset="0"/>
            </a:endParaRPr>
          </a:p>
        </p:txBody>
      </p:sp>
      <p:sp>
        <p:nvSpPr>
          <p:cNvPr id="26" name="25 Rectángulo"/>
          <p:cNvSpPr/>
          <p:nvPr/>
        </p:nvSpPr>
        <p:spPr>
          <a:xfrm>
            <a:off x="0" y="0"/>
            <a:ext cx="9786974" cy="6858000"/>
          </a:xfrm>
          <a:prstGeom prst="rect">
            <a:avLst/>
          </a:prstGeom>
          <a:gradFill flip="none" rotWithShape="1">
            <a:gsLst>
              <a:gs pos="100000">
                <a:schemeClr val="tx2">
                  <a:lumMod val="10000"/>
                </a:schemeClr>
              </a:gs>
              <a:gs pos="50000">
                <a:schemeClr val="tx1">
                  <a:lumMod val="65000"/>
                  <a:shade val="67500"/>
                  <a:satMod val="115000"/>
                </a:schemeClr>
              </a:gs>
              <a:gs pos="100000">
                <a:schemeClr val="tx1">
                  <a:lumMod val="6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0-#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0-#ppt_w/2"/>
                                          </p:val>
                                        </p:tav>
                                        <p:tav tm="100000">
                                          <p:val>
                                            <p:strVal val="#ppt_x"/>
                                          </p:val>
                                        </p:tav>
                                      </p:tavLst>
                                    </p:anim>
                                    <p:anim calcmode="lin" valueType="num">
                                      <p:cBhvr additive="base">
                                        <p:cTn id="63" dur="3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0-#ppt_w/2"/>
                                          </p:val>
                                        </p:tav>
                                        <p:tav tm="100000">
                                          <p:val>
                                            <p:strVal val="#ppt_x"/>
                                          </p:val>
                                        </p:tav>
                                      </p:tavLst>
                                    </p:anim>
                                    <p:anim calcmode="lin" valueType="num">
                                      <p:cBhvr additive="base">
                                        <p:cTn id="71" dur="3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0-#ppt_w/2"/>
                                          </p:val>
                                        </p:tav>
                                        <p:tav tm="100000">
                                          <p:val>
                                            <p:strVal val="#ppt_x"/>
                                          </p:val>
                                        </p:tav>
                                      </p:tavLst>
                                    </p:anim>
                                    <p:anim calcmode="lin" valueType="num">
                                      <p:cBhvr additive="base">
                                        <p:cTn id="75" dur="3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0-#ppt_w/2"/>
                                          </p:val>
                                        </p:tav>
                                        <p:tav tm="100000">
                                          <p:val>
                                            <p:strVal val="#ppt_x"/>
                                          </p:val>
                                        </p:tav>
                                      </p:tavLst>
                                    </p:anim>
                                    <p:anim calcmode="lin" valueType="num">
                                      <p:cBhvr additive="base">
                                        <p:cTn id="79" dur="3000" fill="hold"/>
                                        <p:tgtEl>
                                          <p:spTgt spid="22"/>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3000" fill="hold"/>
                                        <p:tgtEl>
                                          <p:spTgt spid="23"/>
                                        </p:tgtEl>
                                        <p:attrNameLst>
                                          <p:attrName>ppt_x</p:attrName>
                                        </p:attrNameLst>
                                      </p:cBhvr>
                                      <p:tavLst>
                                        <p:tav tm="0">
                                          <p:val>
                                            <p:strVal val="0-#ppt_w/2"/>
                                          </p:val>
                                        </p:tav>
                                        <p:tav tm="100000">
                                          <p:val>
                                            <p:strVal val="#ppt_x"/>
                                          </p:val>
                                        </p:tav>
                                      </p:tavLst>
                                    </p:anim>
                                    <p:anim calcmode="lin" valueType="num">
                                      <p:cBhvr additive="base">
                                        <p:cTn id="83" dur="3000" fill="hold"/>
                                        <p:tgtEl>
                                          <p:spTgt spid="23"/>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3000" fill="hold"/>
                                        <p:tgtEl>
                                          <p:spTgt spid="24"/>
                                        </p:tgtEl>
                                        <p:attrNameLst>
                                          <p:attrName>ppt_x</p:attrName>
                                        </p:attrNameLst>
                                      </p:cBhvr>
                                      <p:tavLst>
                                        <p:tav tm="0">
                                          <p:val>
                                            <p:strVal val="0-#ppt_w/2"/>
                                          </p:val>
                                        </p:tav>
                                        <p:tav tm="100000">
                                          <p:val>
                                            <p:strVal val="#ppt_x"/>
                                          </p:val>
                                        </p:tav>
                                      </p:tavLst>
                                    </p:anim>
                                    <p:anim calcmode="lin" valueType="num">
                                      <p:cBhvr additive="base">
                                        <p:cTn id="87" dur="3000" fill="hold"/>
                                        <p:tgtEl>
                                          <p:spTgt spid="24"/>
                                        </p:tgtEl>
                                        <p:attrNameLst>
                                          <p:attrName>ppt_y</p:attrName>
                                        </p:attrNameLst>
                                      </p:cBhvr>
                                      <p:tavLst>
                                        <p:tav tm="0">
                                          <p:val>
                                            <p:strVal val="#ppt_y"/>
                                          </p:val>
                                        </p:tav>
                                        <p:tav tm="100000">
                                          <p:val>
                                            <p:strVal val="#ppt_y"/>
                                          </p:val>
                                        </p:tav>
                                      </p:tavLst>
                                    </p:anim>
                                  </p:childTnLst>
                                </p:cTn>
                              </p:par>
                            </p:childTnLst>
                          </p:cTn>
                        </p:par>
                        <p:par>
                          <p:cTn id="88" fill="hold">
                            <p:stCondLst>
                              <p:cond delay="3000"/>
                            </p:stCondLst>
                            <p:childTnLst>
                              <p:par>
                                <p:cTn id="89" presetID="2" presetClass="exit" presetSubtype="4" fill="hold" grpId="1" nodeType="afterEffect">
                                  <p:stCondLst>
                                    <p:cond delay="0"/>
                                  </p:stCondLst>
                                  <p:childTnLst>
                                    <p:anim calcmode="lin" valueType="num">
                                      <p:cBhvr additive="base">
                                        <p:cTn id="90" dur="3000"/>
                                        <p:tgtEl>
                                          <p:spTgt spid="5"/>
                                        </p:tgtEl>
                                        <p:attrNameLst>
                                          <p:attrName>ppt_x</p:attrName>
                                        </p:attrNameLst>
                                      </p:cBhvr>
                                      <p:tavLst>
                                        <p:tav tm="0">
                                          <p:val>
                                            <p:strVal val="ppt_x"/>
                                          </p:val>
                                        </p:tav>
                                        <p:tav tm="100000">
                                          <p:val>
                                            <p:strVal val="ppt_x"/>
                                          </p:val>
                                        </p:tav>
                                      </p:tavLst>
                                    </p:anim>
                                    <p:anim calcmode="lin" valueType="num">
                                      <p:cBhvr additive="base">
                                        <p:cTn id="91" dur="3000"/>
                                        <p:tgtEl>
                                          <p:spTgt spid="5"/>
                                        </p:tgtEl>
                                        <p:attrNameLst>
                                          <p:attrName>ppt_y</p:attrName>
                                        </p:attrNameLst>
                                      </p:cBhvr>
                                      <p:tavLst>
                                        <p:tav tm="0">
                                          <p:val>
                                            <p:strVal val="ppt_y"/>
                                          </p:val>
                                        </p:tav>
                                        <p:tav tm="100000">
                                          <p:val>
                                            <p:strVal val="1+ppt_h/2"/>
                                          </p:val>
                                        </p:tav>
                                      </p:tavLst>
                                    </p:anim>
                                    <p:set>
                                      <p:cBhvr>
                                        <p:cTn id="92" dur="1" fill="hold">
                                          <p:stCondLst>
                                            <p:cond delay="2999"/>
                                          </p:stCondLst>
                                        </p:cTn>
                                        <p:tgtEl>
                                          <p:spTgt spid="5"/>
                                        </p:tgtEl>
                                        <p:attrNameLst>
                                          <p:attrName>style.visibility</p:attrName>
                                        </p:attrNameLst>
                                      </p:cBhvr>
                                      <p:to>
                                        <p:strVal val="hidden"/>
                                      </p:to>
                                    </p:set>
                                  </p:childTnLst>
                                </p:cTn>
                              </p:par>
                              <p:par>
                                <p:cTn id="93" presetID="2" presetClass="exit" presetSubtype="4" fill="hold" grpId="1" nodeType="withEffect">
                                  <p:stCondLst>
                                    <p:cond delay="0"/>
                                  </p:stCondLst>
                                  <p:childTnLst>
                                    <p:anim calcmode="lin" valueType="num">
                                      <p:cBhvr additive="base">
                                        <p:cTn id="94" dur="3000"/>
                                        <p:tgtEl>
                                          <p:spTgt spid="6"/>
                                        </p:tgtEl>
                                        <p:attrNameLst>
                                          <p:attrName>ppt_x</p:attrName>
                                        </p:attrNameLst>
                                      </p:cBhvr>
                                      <p:tavLst>
                                        <p:tav tm="0">
                                          <p:val>
                                            <p:strVal val="ppt_x"/>
                                          </p:val>
                                        </p:tav>
                                        <p:tav tm="100000">
                                          <p:val>
                                            <p:strVal val="ppt_x"/>
                                          </p:val>
                                        </p:tav>
                                      </p:tavLst>
                                    </p:anim>
                                    <p:anim calcmode="lin" valueType="num">
                                      <p:cBhvr additive="base">
                                        <p:cTn id="95" dur="3000"/>
                                        <p:tgtEl>
                                          <p:spTgt spid="6"/>
                                        </p:tgtEl>
                                        <p:attrNameLst>
                                          <p:attrName>ppt_y</p:attrName>
                                        </p:attrNameLst>
                                      </p:cBhvr>
                                      <p:tavLst>
                                        <p:tav tm="0">
                                          <p:val>
                                            <p:strVal val="ppt_y"/>
                                          </p:val>
                                        </p:tav>
                                        <p:tav tm="100000">
                                          <p:val>
                                            <p:strVal val="1+ppt_h/2"/>
                                          </p:val>
                                        </p:tav>
                                      </p:tavLst>
                                    </p:anim>
                                    <p:set>
                                      <p:cBhvr>
                                        <p:cTn id="96" dur="1" fill="hold">
                                          <p:stCondLst>
                                            <p:cond delay="2999"/>
                                          </p:stCondLst>
                                        </p:cTn>
                                        <p:tgtEl>
                                          <p:spTgt spid="6"/>
                                        </p:tgtEl>
                                        <p:attrNameLst>
                                          <p:attrName>style.visibility</p:attrName>
                                        </p:attrNameLst>
                                      </p:cBhvr>
                                      <p:to>
                                        <p:strVal val="hidden"/>
                                      </p:to>
                                    </p:set>
                                  </p:childTnLst>
                                </p:cTn>
                              </p:par>
                              <p:par>
                                <p:cTn id="97" presetID="2" presetClass="exit" presetSubtype="4" fill="hold" grpId="1" nodeType="withEffect">
                                  <p:stCondLst>
                                    <p:cond delay="0"/>
                                  </p:stCondLst>
                                  <p:childTnLst>
                                    <p:anim calcmode="lin" valueType="num">
                                      <p:cBhvr additive="base">
                                        <p:cTn id="98" dur="3000"/>
                                        <p:tgtEl>
                                          <p:spTgt spid="7"/>
                                        </p:tgtEl>
                                        <p:attrNameLst>
                                          <p:attrName>ppt_x</p:attrName>
                                        </p:attrNameLst>
                                      </p:cBhvr>
                                      <p:tavLst>
                                        <p:tav tm="0">
                                          <p:val>
                                            <p:strVal val="ppt_x"/>
                                          </p:val>
                                        </p:tav>
                                        <p:tav tm="100000">
                                          <p:val>
                                            <p:strVal val="ppt_x"/>
                                          </p:val>
                                        </p:tav>
                                      </p:tavLst>
                                    </p:anim>
                                    <p:anim calcmode="lin" valueType="num">
                                      <p:cBhvr additive="base">
                                        <p:cTn id="99" dur="3000"/>
                                        <p:tgtEl>
                                          <p:spTgt spid="7"/>
                                        </p:tgtEl>
                                        <p:attrNameLst>
                                          <p:attrName>ppt_y</p:attrName>
                                        </p:attrNameLst>
                                      </p:cBhvr>
                                      <p:tavLst>
                                        <p:tav tm="0">
                                          <p:val>
                                            <p:strVal val="ppt_y"/>
                                          </p:val>
                                        </p:tav>
                                        <p:tav tm="100000">
                                          <p:val>
                                            <p:strVal val="1+ppt_h/2"/>
                                          </p:val>
                                        </p:tav>
                                      </p:tavLst>
                                    </p:anim>
                                    <p:set>
                                      <p:cBhvr>
                                        <p:cTn id="100" dur="1" fill="hold">
                                          <p:stCondLst>
                                            <p:cond delay="2999"/>
                                          </p:stCondLst>
                                        </p:cTn>
                                        <p:tgtEl>
                                          <p:spTgt spid="7"/>
                                        </p:tgtEl>
                                        <p:attrNameLst>
                                          <p:attrName>style.visibility</p:attrName>
                                        </p:attrNameLst>
                                      </p:cBhvr>
                                      <p:to>
                                        <p:strVal val="hidden"/>
                                      </p:to>
                                    </p:set>
                                  </p:childTnLst>
                                </p:cTn>
                              </p:par>
                              <p:par>
                                <p:cTn id="101" presetID="2" presetClass="exit" presetSubtype="4" fill="hold" grpId="1" nodeType="withEffect">
                                  <p:stCondLst>
                                    <p:cond delay="0"/>
                                  </p:stCondLst>
                                  <p:childTnLst>
                                    <p:anim calcmode="lin" valueType="num">
                                      <p:cBhvr additive="base">
                                        <p:cTn id="102" dur="3000"/>
                                        <p:tgtEl>
                                          <p:spTgt spid="8"/>
                                        </p:tgtEl>
                                        <p:attrNameLst>
                                          <p:attrName>ppt_x</p:attrName>
                                        </p:attrNameLst>
                                      </p:cBhvr>
                                      <p:tavLst>
                                        <p:tav tm="0">
                                          <p:val>
                                            <p:strVal val="ppt_x"/>
                                          </p:val>
                                        </p:tav>
                                        <p:tav tm="100000">
                                          <p:val>
                                            <p:strVal val="ppt_x"/>
                                          </p:val>
                                        </p:tav>
                                      </p:tavLst>
                                    </p:anim>
                                    <p:anim calcmode="lin" valueType="num">
                                      <p:cBhvr additive="base">
                                        <p:cTn id="103" dur="3000"/>
                                        <p:tgtEl>
                                          <p:spTgt spid="8"/>
                                        </p:tgtEl>
                                        <p:attrNameLst>
                                          <p:attrName>ppt_y</p:attrName>
                                        </p:attrNameLst>
                                      </p:cBhvr>
                                      <p:tavLst>
                                        <p:tav tm="0">
                                          <p:val>
                                            <p:strVal val="ppt_y"/>
                                          </p:val>
                                        </p:tav>
                                        <p:tav tm="100000">
                                          <p:val>
                                            <p:strVal val="1+ppt_h/2"/>
                                          </p:val>
                                        </p:tav>
                                      </p:tavLst>
                                    </p:anim>
                                    <p:set>
                                      <p:cBhvr>
                                        <p:cTn id="104" dur="1" fill="hold">
                                          <p:stCondLst>
                                            <p:cond delay="2999"/>
                                          </p:stCondLst>
                                        </p:cTn>
                                        <p:tgtEl>
                                          <p:spTgt spid="8"/>
                                        </p:tgtEl>
                                        <p:attrNameLst>
                                          <p:attrName>style.visibility</p:attrName>
                                        </p:attrNameLst>
                                      </p:cBhvr>
                                      <p:to>
                                        <p:strVal val="hidden"/>
                                      </p:to>
                                    </p:set>
                                  </p:childTnLst>
                                </p:cTn>
                              </p:par>
                              <p:par>
                                <p:cTn id="105" presetID="2" presetClass="exit" presetSubtype="4" fill="hold" grpId="1" nodeType="withEffect">
                                  <p:stCondLst>
                                    <p:cond delay="0"/>
                                  </p:stCondLst>
                                  <p:childTnLst>
                                    <p:anim calcmode="lin" valueType="num">
                                      <p:cBhvr additive="base">
                                        <p:cTn id="106" dur="3000"/>
                                        <p:tgtEl>
                                          <p:spTgt spid="9"/>
                                        </p:tgtEl>
                                        <p:attrNameLst>
                                          <p:attrName>ppt_x</p:attrName>
                                        </p:attrNameLst>
                                      </p:cBhvr>
                                      <p:tavLst>
                                        <p:tav tm="0">
                                          <p:val>
                                            <p:strVal val="ppt_x"/>
                                          </p:val>
                                        </p:tav>
                                        <p:tav tm="100000">
                                          <p:val>
                                            <p:strVal val="ppt_x"/>
                                          </p:val>
                                        </p:tav>
                                      </p:tavLst>
                                    </p:anim>
                                    <p:anim calcmode="lin" valueType="num">
                                      <p:cBhvr additive="base">
                                        <p:cTn id="107" dur="3000"/>
                                        <p:tgtEl>
                                          <p:spTgt spid="9"/>
                                        </p:tgtEl>
                                        <p:attrNameLst>
                                          <p:attrName>ppt_y</p:attrName>
                                        </p:attrNameLst>
                                      </p:cBhvr>
                                      <p:tavLst>
                                        <p:tav tm="0">
                                          <p:val>
                                            <p:strVal val="ppt_y"/>
                                          </p:val>
                                        </p:tav>
                                        <p:tav tm="100000">
                                          <p:val>
                                            <p:strVal val="1+ppt_h/2"/>
                                          </p:val>
                                        </p:tav>
                                      </p:tavLst>
                                    </p:anim>
                                    <p:set>
                                      <p:cBhvr>
                                        <p:cTn id="108" dur="1" fill="hold">
                                          <p:stCondLst>
                                            <p:cond delay="2999"/>
                                          </p:stCondLst>
                                        </p:cTn>
                                        <p:tgtEl>
                                          <p:spTgt spid="9"/>
                                        </p:tgtEl>
                                        <p:attrNameLst>
                                          <p:attrName>style.visibility</p:attrName>
                                        </p:attrNameLst>
                                      </p:cBhvr>
                                      <p:to>
                                        <p:strVal val="hidden"/>
                                      </p:to>
                                    </p:set>
                                  </p:childTnLst>
                                </p:cTn>
                              </p:par>
                              <p:par>
                                <p:cTn id="109" presetID="2" presetClass="exit" presetSubtype="4" fill="hold" grpId="1" nodeType="withEffect">
                                  <p:stCondLst>
                                    <p:cond delay="0"/>
                                  </p:stCondLst>
                                  <p:childTnLst>
                                    <p:anim calcmode="lin" valueType="num">
                                      <p:cBhvr additive="base">
                                        <p:cTn id="110" dur="3000"/>
                                        <p:tgtEl>
                                          <p:spTgt spid="10"/>
                                        </p:tgtEl>
                                        <p:attrNameLst>
                                          <p:attrName>ppt_x</p:attrName>
                                        </p:attrNameLst>
                                      </p:cBhvr>
                                      <p:tavLst>
                                        <p:tav tm="0">
                                          <p:val>
                                            <p:strVal val="ppt_x"/>
                                          </p:val>
                                        </p:tav>
                                        <p:tav tm="100000">
                                          <p:val>
                                            <p:strVal val="ppt_x"/>
                                          </p:val>
                                        </p:tav>
                                      </p:tavLst>
                                    </p:anim>
                                    <p:anim calcmode="lin" valueType="num">
                                      <p:cBhvr additive="base">
                                        <p:cTn id="111" dur="3000"/>
                                        <p:tgtEl>
                                          <p:spTgt spid="10"/>
                                        </p:tgtEl>
                                        <p:attrNameLst>
                                          <p:attrName>ppt_y</p:attrName>
                                        </p:attrNameLst>
                                      </p:cBhvr>
                                      <p:tavLst>
                                        <p:tav tm="0">
                                          <p:val>
                                            <p:strVal val="ppt_y"/>
                                          </p:val>
                                        </p:tav>
                                        <p:tav tm="100000">
                                          <p:val>
                                            <p:strVal val="1+ppt_h/2"/>
                                          </p:val>
                                        </p:tav>
                                      </p:tavLst>
                                    </p:anim>
                                    <p:set>
                                      <p:cBhvr>
                                        <p:cTn id="112" dur="1" fill="hold">
                                          <p:stCondLst>
                                            <p:cond delay="2999"/>
                                          </p:stCondLst>
                                        </p:cTn>
                                        <p:tgtEl>
                                          <p:spTgt spid="10"/>
                                        </p:tgtEl>
                                        <p:attrNameLst>
                                          <p:attrName>style.visibility</p:attrName>
                                        </p:attrNameLst>
                                      </p:cBhvr>
                                      <p:to>
                                        <p:strVal val="hidden"/>
                                      </p:to>
                                    </p:set>
                                  </p:childTnLst>
                                </p:cTn>
                              </p:par>
                              <p:par>
                                <p:cTn id="113" presetID="2" presetClass="exit" presetSubtype="4" fill="hold" grpId="1" nodeType="withEffect">
                                  <p:stCondLst>
                                    <p:cond delay="0"/>
                                  </p:stCondLst>
                                  <p:childTnLst>
                                    <p:anim calcmode="lin" valueType="num">
                                      <p:cBhvr additive="base">
                                        <p:cTn id="114" dur="3000"/>
                                        <p:tgtEl>
                                          <p:spTgt spid="11"/>
                                        </p:tgtEl>
                                        <p:attrNameLst>
                                          <p:attrName>ppt_x</p:attrName>
                                        </p:attrNameLst>
                                      </p:cBhvr>
                                      <p:tavLst>
                                        <p:tav tm="0">
                                          <p:val>
                                            <p:strVal val="ppt_x"/>
                                          </p:val>
                                        </p:tav>
                                        <p:tav tm="100000">
                                          <p:val>
                                            <p:strVal val="ppt_x"/>
                                          </p:val>
                                        </p:tav>
                                      </p:tavLst>
                                    </p:anim>
                                    <p:anim calcmode="lin" valueType="num">
                                      <p:cBhvr additive="base">
                                        <p:cTn id="115" dur="3000"/>
                                        <p:tgtEl>
                                          <p:spTgt spid="11"/>
                                        </p:tgtEl>
                                        <p:attrNameLst>
                                          <p:attrName>ppt_y</p:attrName>
                                        </p:attrNameLst>
                                      </p:cBhvr>
                                      <p:tavLst>
                                        <p:tav tm="0">
                                          <p:val>
                                            <p:strVal val="ppt_y"/>
                                          </p:val>
                                        </p:tav>
                                        <p:tav tm="100000">
                                          <p:val>
                                            <p:strVal val="1+ppt_h/2"/>
                                          </p:val>
                                        </p:tav>
                                      </p:tavLst>
                                    </p:anim>
                                    <p:set>
                                      <p:cBhvr>
                                        <p:cTn id="116" dur="1" fill="hold">
                                          <p:stCondLst>
                                            <p:cond delay="2999"/>
                                          </p:stCondLst>
                                        </p:cTn>
                                        <p:tgtEl>
                                          <p:spTgt spid="11"/>
                                        </p:tgtEl>
                                        <p:attrNameLst>
                                          <p:attrName>style.visibility</p:attrName>
                                        </p:attrNameLst>
                                      </p:cBhvr>
                                      <p:to>
                                        <p:strVal val="hidden"/>
                                      </p:to>
                                    </p:set>
                                  </p:childTnLst>
                                </p:cTn>
                              </p:par>
                              <p:par>
                                <p:cTn id="117" presetID="2" presetClass="exit" presetSubtype="4" fill="hold" grpId="1" nodeType="withEffect">
                                  <p:stCondLst>
                                    <p:cond delay="0"/>
                                  </p:stCondLst>
                                  <p:childTnLst>
                                    <p:anim calcmode="lin" valueType="num">
                                      <p:cBhvr additive="base">
                                        <p:cTn id="118" dur="3000"/>
                                        <p:tgtEl>
                                          <p:spTgt spid="12"/>
                                        </p:tgtEl>
                                        <p:attrNameLst>
                                          <p:attrName>ppt_x</p:attrName>
                                        </p:attrNameLst>
                                      </p:cBhvr>
                                      <p:tavLst>
                                        <p:tav tm="0">
                                          <p:val>
                                            <p:strVal val="ppt_x"/>
                                          </p:val>
                                        </p:tav>
                                        <p:tav tm="100000">
                                          <p:val>
                                            <p:strVal val="ppt_x"/>
                                          </p:val>
                                        </p:tav>
                                      </p:tavLst>
                                    </p:anim>
                                    <p:anim calcmode="lin" valueType="num">
                                      <p:cBhvr additive="base">
                                        <p:cTn id="119" dur="3000"/>
                                        <p:tgtEl>
                                          <p:spTgt spid="12"/>
                                        </p:tgtEl>
                                        <p:attrNameLst>
                                          <p:attrName>ppt_y</p:attrName>
                                        </p:attrNameLst>
                                      </p:cBhvr>
                                      <p:tavLst>
                                        <p:tav tm="0">
                                          <p:val>
                                            <p:strVal val="ppt_y"/>
                                          </p:val>
                                        </p:tav>
                                        <p:tav tm="100000">
                                          <p:val>
                                            <p:strVal val="1+ppt_h/2"/>
                                          </p:val>
                                        </p:tav>
                                      </p:tavLst>
                                    </p:anim>
                                    <p:set>
                                      <p:cBhvr>
                                        <p:cTn id="120" dur="1" fill="hold">
                                          <p:stCondLst>
                                            <p:cond delay="2999"/>
                                          </p:stCondLst>
                                        </p:cTn>
                                        <p:tgtEl>
                                          <p:spTgt spid="12"/>
                                        </p:tgtEl>
                                        <p:attrNameLst>
                                          <p:attrName>style.visibility</p:attrName>
                                        </p:attrNameLst>
                                      </p:cBhvr>
                                      <p:to>
                                        <p:strVal val="hidden"/>
                                      </p:to>
                                    </p:set>
                                  </p:childTnLst>
                                </p:cTn>
                              </p:par>
                              <p:par>
                                <p:cTn id="121" presetID="2" presetClass="exit" presetSubtype="4" fill="hold" grpId="1" nodeType="withEffect">
                                  <p:stCondLst>
                                    <p:cond delay="0"/>
                                  </p:stCondLst>
                                  <p:childTnLst>
                                    <p:anim calcmode="lin" valueType="num">
                                      <p:cBhvr additive="base">
                                        <p:cTn id="122" dur="3000"/>
                                        <p:tgtEl>
                                          <p:spTgt spid="13"/>
                                        </p:tgtEl>
                                        <p:attrNameLst>
                                          <p:attrName>ppt_x</p:attrName>
                                        </p:attrNameLst>
                                      </p:cBhvr>
                                      <p:tavLst>
                                        <p:tav tm="0">
                                          <p:val>
                                            <p:strVal val="ppt_x"/>
                                          </p:val>
                                        </p:tav>
                                        <p:tav tm="100000">
                                          <p:val>
                                            <p:strVal val="ppt_x"/>
                                          </p:val>
                                        </p:tav>
                                      </p:tavLst>
                                    </p:anim>
                                    <p:anim calcmode="lin" valueType="num">
                                      <p:cBhvr additive="base">
                                        <p:cTn id="123" dur="3000"/>
                                        <p:tgtEl>
                                          <p:spTgt spid="13"/>
                                        </p:tgtEl>
                                        <p:attrNameLst>
                                          <p:attrName>ppt_y</p:attrName>
                                        </p:attrNameLst>
                                      </p:cBhvr>
                                      <p:tavLst>
                                        <p:tav tm="0">
                                          <p:val>
                                            <p:strVal val="ppt_y"/>
                                          </p:val>
                                        </p:tav>
                                        <p:tav tm="100000">
                                          <p:val>
                                            <p:strVal val="1+ppt_h/2"/>
                                          </p:val>
                                        </p:tav>
                                      </p:tavLst>
                                    </p:anim>
                                    <p:set>
                                      <p:cBhvr>
                                        <p:cTn id="124" dur="1" fill="hold">
                                          <p:stCondLst>
                                            <p:cond delay="2999"/>
                                          </p:stCondLst>
                                        </p:cTn>
                                        <p:tgtEl>
                                          <p:spTgt spid="13"/>
                                        </p:tgtEl>
                                        <p:attrNameLst>
                                          <p:attrName>style.visibility</p:attrName>
                                        </p:attrNameLst>
                                      </p:cBhvr>
                                      <p:to>
                                        <p:strVal val="hidden"/>
                                      </p:to>
                                    </p:set>
                                  </p:childTnLst>
                                </p:cTn>
                              </p:par>
                              <p:par>
                                <p:cTn id="125" presetID="2" presetClass="exit" presetSubtype="4" fill="hold" grpId="1" nodeType="withEffect">
                                  <p:stCondLst>
                                    <p:cond delay="0"/>
                                  </p:stCondLst>
                                  <p:childTnLst>
                                    <p:anim calcmode="lin" valueType="num">
                                      <p:cBhvr additive="base">
                                        <p:cTn id="126" dur="3000"/>
                                        <p:tgtEl>
                                          <p:spTgt spid="14"/>
                                        </p:tgtEl>
                                        <p:attrNameLst>
                                          <p:attrName>ppt_x</p:attrName>
                                        </p:attrNameLst>
                                      </p:cBhvr>
                                      <p:tavLst>
                                        <p:tav tm="0">
                                          <p:val>
                                            <p:strVal val="ppt_x"/>
                                          </p:val>
                                        </p:tav>
                                        <p:tav tm="100000">
                                          <p:val>
                                            <p:strVal val="ppt_x"/>
                                          </p:val>
                                        </p:tav>
                                      </p:tavLst>
                                    </p:anim>
                                    <p:anim calcmode="lin" valueType="num">
                                      <p:cBhvr additive="base">
                                        <p:cTn id="127" dur="3000"/>
                                        <p:tgtEl>
                                          <p:spTgt spid="14"/>
                                        </p:tgtEl>
                                        <p:attrNameLst>
                                          <p:attrName>ppt_y</p:attrName>
                                        </p:attrNameLst>
                                      </p:cBhvr>
                                      <p:tavLst>
                                        <p:tav tm="0">
                                          <p:val>
                                            <p:strVal val="ppt_y"/>
                                          </p:val>
                                        </p:tav>
                                        <p:tav tm="100000">
                                          <p:val>
                                            <p:strVal val="1+ppt_h/2"/>
                                          </p:val>
                                        </p:tav>
                                      </p:tavLst>
                                    </p:anim>
                                    <p:set>
                                      <p:cBhvr>
                                        <p:cTn id="128" dur="1" fill="hold">
                                          <p:stCondLst>
                                            <p:cond delay="2999"/>
                                          </p:stCondLst>
                                        </p:cTn>
                                        <p:tgtEl>
                                          <p:spTgt spid="14"/>
                                        </p:tgtEl>
                                        <p:attrNameLst>
                                          <p:attrName>style.visibility</p:attrName>
                                        </p:attrNameLst>
                                      </p:cBhvr>
                                      <p:to>
                                        <p:strVal val="hidden"/>
                                      </p:to>
                                    </p:set>
                                  </p:childTnLst>
                                </p:cTn>
                              </p:par>
                              <p:par>
                                <p:cTn id="129" presetID="2" presetClass="exit" presetSubtype="1" fill="hold" grpId="1" nodeType="withEffect">
                                  <p:stCondLst>
                                    <p:cond delay="0"/>
                                  </p:stCondLst>
                                  <p:childTnLst>
                                    <p:anim calcmode="lin" valueType="num">
                                      <p:cBhvr additive="base">
                                        <p:cTn id="130" dur="3000"/>
                                        <p:tgtEl>
                                          <p:spTgt spid="15"/>
                                        </p:tgtEl>
                                        <p:attrNameLst>
                                          <p:attrName>ppt_x</p:attrName>
                                        </p:attrNameLst>
                                      </p:cBhvr>
                                      <p:tavLst>
                                        <p:tav tm="0">
                                          <p:val>
                                            <p:strVal val="ppt_x"/>
                                          </p:val>
                                        </p:tav>
                                        <p:tav tm="100000">
                                          <p:val>
                                            <p:strVal val="ppt_x"/>
                                          </p:val>
                                        </p:tav>
                                      </p:tavLst>
                                    </p:anim>
                                    <p:anim calcmode="lin" valueType="num">
                                      <p:cBhvr additive="base">
                                        <p:cTn id="131" dur="3000"/>
                                        <p:tgtEl>
                                          <p:spTgt spid="15"/>
                                        </p:tgtEl>
                                        <p:attrNameLst>
                                          <p:attrName>ppt_y</p:attrName>
                                        </p:attrNameLst>
                                      </p:cBhvr>
                                      <p:tavLst>
                                        <p:tav tm="0">
                                          <p:val>
                                            <p:strVal val="ppt_y"/>
                                          </p:val>
                                        </p:tav>
                                        <p:tav tm="100000">
                                          <p:val>
                                            <p:strVal val="0-ppt_h/2"/>
                                          </p:val>
                                        </p:tav>
                                      </p:tavLst>
                                    </p:anim>
                                    <p:set>
                                      <p:cBhvr>
                                        <p:cTn id="132" dur="1" fill="hold">
                                          <p:stCondLst>
                                            <p:cond delay="2999"/>
                                          </p:stCondLst>
                                        </p:cTn>
                                        <p:tgtEl>
                                          <p:spTgt spid="15"/>
                                        </p:tgtEl>
                                        <p:attrNameLst>
                                          <p:attrName>style.visibility</p:attrName>
                                        </p:attrNameLst>
                                      </p:cBhvr>
                                      <p:to>
                                        <p:strVal val="hidden"/>
                                      </p:to>
                                    </p:set>
                                  </p:childTnLst>
                                </p:cTn>
                              </p:par>
                              <p:par>
                                <p:cTn id="133" presetID="2" presetClass="exit" presetSubtype="1" fill="hold" grpId="1" nodeType="withEffect">
                                  <p:stCondLst>
                                    <p:cond delay="0"/>
                                  </p:stCondLst>
                                  <p:childTnLst>
                                    <p:anim calcmode="lin" valueType="num">
                                      <p:cBhvr additive="base">
                                        <p:cTn id="134" dur="3000"/>
                                        <p:tgtEl>
                                          <p:spTgt spid="16"/>
                                        </p:tgtEl>
                                        <p:attrNameLst>
                                          <p:attrName>ppt_x</p:attrName>
                                        </p:attrNameLst>
                                      </p:cBhvr>
                                      <p:tavLst>
                                        <p:tav tm="0">
                                          <p:val>
                                            <p:strVal val="ppt_x"/>
                                          </p:val>
                                        </p:tav>
                                        <p:tav tm="100000">
                                          <p:val>
                                            <p:strVal val="ppt_x"/>
                                          </p:val>
                                        </p:tav>
                                      </p:tavLst>
                                    </p:anim>
                                    <p:anim calcmode="lin" valueType="num">
                                      <p:cBhvr additive="base">
                                        <p:cTn id="135" dur="3000"/>
                                        <p:tgtEl>
                                          <p:spTgt spid="16"/>
                                        </p:tgtEl>
                                        <p:attrNameLst>
                                          <p:attrName>ppt_y</p:attrName>
                                        </p:attrNameLst>
                                      </p:cBhvr>
                                      <p:tavLst>
                                        <p:tav tm="0">
                                          <p:val>
                                            <p:strVal val="ppt_y"/>
                                          </p:val>
                                        </p:tav>
                                        <p:tav tm="100000">
                                          <p:val>
                                            <p:strVal val="0-ppt_h/2"/>
                                          </p:val>
                                        </p:tav>
                                      </p:tavLst>
                                    </p:anim>
                                    <p:set>
                                      <p:cBhvr>
                                        <p:cTn id="136" dur="1" fill="hold">
                                          <p:stCondLst>
                                            <p:cond delay="2999"/>
                                          </p:stCondLst>
                                        </p:cTn>
                                        <p:tgtEl>
                                          <p:spTgt spid="16"/>
                                        </p:tgtEl>
                                        <p:attrNameLst>
                                          <p:attrName>style.visibility</p:attrName>
                                        </p:attrNameLst>
                                      </p:cBhvr>
                                      <p:to>
                                        <p:strVal val="hidden"/>
                                      </p:to>
                                    </p:set>
                                  </p:childTnLst>
                                </p:cTn>
                              </p:par>
                              <p:par>
                                <p:cTn id="137" presetID="2" presetClass="exit" presetSubtype="1" fill="hold" grpId="1" nodeType="withEffect">
                                  <p:stCondLst>
                                    <p:cond delay="0"/>
                                  </p:stCondLst>
                                  <p:childTnLst>
                                    <p:anim calcmode="lin" valueType="num">
                                      <p:cBhvr additive="base">
                                        <p:cTn id="138" dur="3000"/>
                                        <p:tgtEl>
                                          <p:spTgt spid="17"/>
                                        </p:tgtEl>
                                        <p:attrNameLst>
                                          <p:attrName>ppt_x</p:attrName>
                                        </p:attrNameLst>
                                      </p:cBhvr>
                                      <p:tavLst>
                                        <p:tav tm="0">
                                          <p:val>
                                            <p:strVal val="ppt_x"/>
                                          </p:val>
                                        </p:tav>
                                        <p:tav tm="100000">
                                          <p:val>
                                            <p:strVal val="ppt_x"/>
                                          </p:val>
                                        </p:tav>
                                      </p:tavLst>
                                    </p:anim>
                                    <p:anim calcmode="lin" valueType="num">
                                      <p:cBhvr additive="base">
                                        <p:cTn id="139" dur="3000"/>
                                        <p:tgtEl>
                                          <p:spTgt spid="17"/>
                                        </p:tgtEl>
                                        <p:attrNameLst>
                                          <p:attrName>ppt_y</p:attrName>
                                        </p:attrNameLst>
                                      </p:cBhvr>
                                      <p:tavLst>
                                        <p:tav tm="0">
                                          <p:val>
                                            <p:strVal val="ppt_y"/>
                                          </p:val>
                                        </p:tav>
                                        <p:tav tm="100000">
                                          <p:val>
                                            <p:strVal val="0-ppt_h/2"/>
                                          </p:val>
                                        </p:tav>
                                      </p:tavLst>
                                    </p:anim>
                                    <p:set>
                                      <p:cBhvr>
                                        <p:cTn id="140" dur="1" fill="hold">
                                          <p:stCondLst>
                                            <p:cond delay="2999"/>
                                          </p:stCondLst>
                                        </p:cTn>
                                        <p:tgtEl>
                                          <p:spTgt spid="17"/>
                                        </p:tgtEl>
                                        <p:attrNameLst>
                                          <p:attrName>style.visibility</p:attrName>
                                        </p:attrNameLst>
                                      </p:cBhvr>
                                      <p:to>
                                        <p:strVal val="hidden"/>
                                      </p:to>
                                    </p:set>
                                  </p:childTnLst>
                                </p:cTn>
                              </p:par>
                              <p:par>
                                <p:cTn id="141" presetID="2" presetClass="exit" presetSubtype="1" fill="hold" grpId="1" nodeType="withEffect">
                                  <p:stCondLst>
                                    <p:cond delay="0"/>
                                  </p:stCondLst>
                                  <p:childTnLst>
                                    <p:anim calcmode="lin" valueType="num">
                                      <p:cBhvr additive="base">
                                        <p:cTn id="142" dur="3000"/>
                                        <p:tgtEl>
                                          <p:spTgt spid="18"/>
                                        </p:tgtEl>
                                        <p:attrNameLst>
                                          <p:attrName>ppt_x</p:attrName>
                                        </p:attrNameLst>
                                      </p:cBhvr>
                                      <p:tavLst>
                                        <p:tav tm="0">
                                          <p:val>
                                            <p:strVal val="ppt_x"/>
                                          </p:val>
                                        </p:tav>
                                        <p:tav tm="100000">
                                          <p:val>
                                            <p:strVal val="ppt_x"/>
                                          </p:val>
                                        </p:tav>
                                      </p:tavLst>
                                    </p:anim>
                                    <p:anim calcmode="lin" valueType="num">
                                      <p:cBhvr additive="base">
                                        <p:cTn id="143" dur="3000"/>
                                        <p:tgtEl>
                                          <p:spTgt spid="18"/>
                                        </p:tgtEl>
                                        <p:attrNameLst>
                                          <p:attrName>ppt_y</p:attrName>
                                        </p:attrNameLst>
                                      </p:cBhvr>
                                      <p:tavLst>
                                        <p:tav tm="0">
                                          <p:val>
                                            <p:strVal val="ppt_y"/>
                                          </p:val>
                                        </p:tav>
                                        <p:tav tm="100000">
                                          <p:val>
                                            <p:strVal val="0-ppt_h/2"/>
                                          </p:val>
                                        </p:tav>
                                      </p:tavLst>
                                    </p:anim>
                                    <p:set>
                                      <p:cBhvr>
                                        <p:cTn id="144" dur="1" fill="hold">
                                          <p:stCondLst>
                                            <p:cond delay="2999"/>
                                          </p:stCondLst>
                                        </p:cTn>
                                        <p:tgtEl>
                                          <p:spTgt spid="18"/>
                                        </p:tgtEl>
                                        <p:attrNameLst>
                                          <p:attrName>style.visibility</p:attrName>
                                        </p:attrNameLst>
                                      </p:cBhvr>
                                      <p:to>
                                        <p:strVal val="hidden"/>
                                      </p:to>
                                    </p:set>
                                  </p:childTnLst>
                                </p:cTn>
                              </p:par>
                              <p:par>
                                <p:cTn id="145" presetID="2" presetClass="exit" presetSubtype="1" fill="hold" grpId="1" nodeType="withEffect">
                                  <p:stCondLst>
                                    <p:cond delay="0"/>
                                  </p:stCondLst>
                                  <p:childTnLst>
                                    <p:anim calcmode="lin" valueType="num">
                                      <p:cBhvr additive="base">
                                        <p:cTn id="146" dur="3000"/>
                                        <p:tgtEl>
                                          <p:spTgt spid="19"/>
                                        </p:tgtEl>
                                        <p:attrNameLst>
                                          <p:attrName>ppt_x</p:attrName>
                                        </p:attrNameLst>
                                      </p:cBhvr>
                                      <p:tavLst>
                                        <p:tav tm="0">
                                          <p:val>
                                            <p:strVal val="ppt_x"/>
                                          </p:val>
                                        </p:tav>
                                        <p:tav tm="100000">
                                          <p:val>
                                            <p:strVal val="ppt_x"/>
                                          </p:val>
                                        </p:tav>
                                      </p:tavLst>
                                    </p:anim>
                                    <p:anim calcmode="lin" valueType="num">
                                      <p:cBhvr additive="base">
                                        <p:cTn id="147" dur="3000"/>
                                        <p:tgtEl>
                                          <p:spTgt spid="19"/>
                                        </p:tgtEl>
                                        <p:attrNameLst>
                                          <p:attrName>ppt_y</p:attrName>
                                        </p:attrNameLst>
                                      </p:cBhvr>
                                      <p:tavLst>
                                        <p:tav tm="0">
                                          <p:val>
                                            <p:strVal val="ppt_y"/>
                                          </p:val>
                                        </p:tav>
                                        <p:tav tm="100000">
                                          <p:val>
                                            <p:strVal val="0-ppt_h/2"/>
                                          </p:val>
                                        </p:tav>
                                      </p:tavLst>
                                    </p:anim>
                                    <p:set>
                                      <p:cBhvr>
                                        <p:cTn id="148" dur="1" fill="hold">
                                          <p:stCondLst>
                                            <p:cond delay="2999"/>
                                          </p:stCondLst>
                                        </p:cTn>
                                        <p:tgtEl>
                                          <p:spTgt spid="19"/>
                                        </p:tgtEl>
                                        <p:attrNameLst>
                                          <p:attrName>style.visibility</p:attrName>
                                        </p:attrNameLst>
                                      </p:cBhvr>
                                      <p:to>
                                        <p:strVal val="hidden"/>
                                      </p:to>
                                    </p:set>
                                  </p:childTnLst>
                                </p:cTn>
                              </p:par>
                              <p:par>
                                <p:cTn id="149" presetID="2" presetClass="exit" presetSubtype="1" fill="hold" grpId="1" nodeType="withEffect">
                                  <p:stCondLst>
                                    <p:cond delay="0"/>
                                  </p:stCondLst>
                                  <p:childTnLst>
                                    <p:anim calcmode="lin" valueType="num">
                                      <p:cBhvr additive="base">
                                        <p:cTn id="150" dur="3000"/>
                                        <p:tgtEl>
                                          <p:spTgt spid="20"/>
                                        </p:tgtEl>
                                        <p:attrNameLst>
                                          <p:attrName>ppt_x</p:attrName>
                                        </p:attrNameLst>
                                      </p:cBhvr>
                                      <p:tavLst>
                                        <p:tav tm="0">
                                          <p:val>
                                            <p:strVal val="ppt_x"/>
                                          </p:val>
                                        </p:tav>
                                        <p:tav tm="100000">
                                          <p:val>
                                            <p:strVal val="ppt_x"/>
                                          </p:val>
                                        </p:tav>
                                      </p:tavLst>
                                    </p:anim>
                                    <p:anim calcmode="lin" valueType="num">
                                      <p:cBhvr additive="base">
                                        <p:cTn id="151" dur="3000"/>
                                        <p:tgtEl>
                                          <p:spTgt spid="20"/>
                                        </p:tgtEl>
                                        <p:attrNameLst>
                                          <p:attrName>ppt_y</p:attrName>
                                        </p:attrNameLst>
                                      </p:cBhvr>
                                      <p:tavLst>
                                        <p:tav tm="0">
                                          <p:val>
                                            <p:strVal val="ppt_y"/>
                                          </p:val>
                                        </p:tav>
                                        <p:tav tm="100000">
                                          <p:val>
                                            <p:strVal val="0-ppt_h/2"/>
                                          </p:val>
                                        </p:tav>
                                      </p:tavLst>
                                    </p:anim>
                                    <p:set>
                                      <p:cBhvr>
                                        <p:cTn id="152" dur="1" fill="hold">
                                          <p:stCondLst>
                                            <p:cond delay="2999"/>
                                          </p:stCondLst>
                                        </p:cTn>
                                        <p:tgtEl>
                                          <p:spTgt spid="20"/>
                                        </p:tgtEl>
                                        <p:attrNameLst>
                                          <p:attrName>style.visibility</p:attrName>
                                        </p:attrNameLst>
                                      </p:cBhvr>
                                      <p:to>
                                        <p:strVal val="hidden"/>
                                      </p:to>
                                    </p:set>
                                  </p:childTnLst>
                                </p:cTn>
                              </p:par>
                              <p:par>
                                <p:cTn id="153" presetID="2" presetClass="exit" presetSubtype="1" fill="hold" grpId="1" nodeType="withEffect">
                                  <p:stCondLst>
                                    <p:cond delay="0"/>
                                  </p:stCondLst>
                                  <p:childTnLst>
                                    <p:anim calcmode="lin" valueType="num">
                                      <p:cBhvr additive="base">
                                        <p:cTn id="154" dur="3000"/>
                                        <p:tgtEl>
                                          <p:spTgt spid="21"/>
                                        </p:tgtEl>
                                        <p:attrNameLst>
                                          <p:attrName>ppt_x</p:attrName>
                                        </p:attrNameLst>
                                      </p:cBhvr>
                                      <p:tavLst>
                                        <p:tav tm="0">
                                          <p:val>
                                            <p:strVal val="ppt_x"/>
                                          </p:val>
                                        </p:tav>
                                        <p:tav tm="100000">
                                          <p:val>
                                            <p:strVal val="ppt_x"/>
                                          </p:val>
                                        </p:tav>
                                      </p:tavLst>
                                    </p:anim>
                                    <p:anim calcmode="lin" valueType="num">
                                      <p:cBhvr additive="base">
                                        <p:cTn id="155" dur="3000"/>
                                        <p:tgtEl>
                                          <p:spTgt spid="21"/>
                                        </p:tgtEl>
                                        <p:attrNameLst>
                                          <p:attrName>ppt_y</p:attrName>
                                        </p:attrNameLst>
                                      </p:cBhvr>
                                      <p:tavLst>
                                        <p:tav tm="0">
                                          <p:val>
                                            <p:strVal val="ppt_y"/>
                                          </p:val>
                                        </p:tav>
                                        <p:tav tm="100000">
                                          <p:val>
                                            <p:strVal val="0-ppt_h/2"/>
                                          </p:val>
                                        </p:tav>
                                      </p:tavLst>
                                    </p:anim>
                                    <p:set>
                                      <p:cBhvr>
                                        <p:cTn id="156" dur="1" fill="hold">
                                          <p:stCondLst>
                                            <p:cond delay="2999"/>
                                          </p:stCondLst>
                                        </p:cTn>
                                        <p:tgtEl>
                                          <p:spTgt spid="21"/>
                                        </p:tgtEl>
                                        <p:attrNameLst>
                                          <p:attrName>style.visibility</p:attrName>
                                        </p:attrNameLst>
                                      </p:cBhvr>
                                      <p:to>
                                        <p:strVal val="hidden"/>
                                      </p:to>
                                    </p:set>
                                  </p:childTnLst>
                                </p:cTn>
                              </p:par>
                              <p:par>
                                <p:cTn id="157" presetID="2" presetClass="exit" presetSubtype="1" fill="hold" grpId="1" nodeType="withEffect">
                                  <p:stCondLst>
                                    <p:cond delay="0"/>
                                  </p:stCondLst>
                                  <p:childTnLst>
                                    <p:anim calcmode="lin" valueType="num">
                                      <p:cBhvr additive="base">
                                        <p:cTn id="158" dur="3000"/>
                                        <p:tgtEl>
                                          <p:spTgt spid="22"/>
                                        </p:tgtEl>
                                        <p:attrNameLst>
                                          <p:attrName>ppt_x</p:attrName>
                                        </p:attrNameLst>
                                      </p:cBhvr>
                                      <p:tavLst>
                                        <p:tav tm="0">
                                          <p:val>
                                            <p:strVal val="ppt_x"/>
                                          </p:val>
                                        </p:tav>
                                        <p:tav tm="100000">
                                          <p:val>
                                            <p:strVal val="ppt_x"/>
                                          </p:val>
                                        </p:tav>
                                      </p:tavLst>
                                    </p:anim>
                                    <p:anim calcmode="lin" valueType="num">
                                      <p:cBhvr additive="base">
                                        <p:cTn id="159" dur="3000"/>
                                        <p:tgtEl>
                                          <p:spTgt spid="22"/>
                                        </p:tgtEl>
                                        <p:attrNameLst>
                                          <p:attrName>ppt_y</p:attrName>
                                        </p:attrNameLst>
                                      </p:cBhvr>
                                      <p:tavLst>
                                        <p:tav tm="0">
                                          <p:val>
                                            <p:strVal val="ppt_y"/>
                                          </p:val>
                                        </p:tav>
                                        <p:tav tm="100000">
                                          <p:val>
                                            <p:strVal val="0-ppt_h/2"/>
                                          </p:val>
                                        </p:tav>
                                      </p:tavLst>
                                    </p:anim>
                                    <p:set>
                                      <p:cBhvr>
                                        <p:cTn id="160" dur="1" fill="hold">
                                          <p:stCondLst>
                                            <p:cond delay="2999"/>
                                          </p:stCondLst>
                                        </p:cTn>
                                        <p:tgtEl>
                                          <p:spTgt spid="22"/>
                                        </p:tgtEl>
                                        <p:attrNameLst>
                                          <p:attrName>style.visibility</p:attrName>
                                        </p:attrNameLst>
                                      </p:cBhvr>
                                      <p:to>
                                        <p:strVal val="hidden"/>
                                      </p:to>
                                    </p:set>
                                  </p:childTnLst>
                                </p:cTn>
                              </p:par>
                              <p:par>
                                <p:cTn id="161" presetID="2" presetClass="exit" presetSubtype="1" fill="hold" grpId="1" nodeType="withEffect">
                                  <p:stCondLst>
                                    <p:cond delay="0"/>
                                  </p:stCondLst>
                                  <p:childTnLst>
                                    <p:anim calcmode="lin" valueType="num">
                                      <p:cBhvr additive="base">
                                        <p:cTn id="162" dur="3000"/>
                                        <p:tgtEl>
                                          <p:spTgt spid="23"/>
                                        </p:tgtEl>
                                        <p:attrNameLst>
                                          <p:attrName>ppt_x</p:attrName>
                                        </p:attrNameLst>
                                      </p:cBhvr>
                                      <p:tavLst>
                                        <p:tav tm="0">
                                          <p:val>
                                            <p:strVal val="ppt_x"/>
                                          </p:val>
                                        </p:tav>
                                        <p:tav tm="100000">
                                          <p:val>
                                            <p:strVal val="ppt_x"/>
                                          </p:val>
                                        </p:tav>
                                      </p:tavLst>
                                    </p:anim>
                                    <p:anim calcmode="lin" valueType="num">
                                      <p:cBhvr additive="base">
                                        <p:cTn id="163" dur="3000"/>
                                        <p:tgtEl>
                                          <p:spTgt spid="23"/>
                                        </p:tgtEl>
                                        <p:attrNameLst>
                                          <p:attrName>ppt_y</p:attrName>
                                        </p:attrNameLst>
                                      </p:cBhvr>
                                      <p:tavLst>
                                        <p:tav tm="0">
                                          <p:val>
                                            <p:strVal val="ppt_y"/>
                                          </p:val>
                                        </p:tav>
                                        <p:tav tm="100000">
                                          <p:val>
                                            <p:strVal val="0-ppt_h/2"/>
                                          </p:val>
                                        </p:tav>
                                      </p:tavLst>
                                    </p:anim>
                                    <p:set>
                                      <p:cBhvr>
                                        <p:cTn id="164" dur="1" fill="hold">
                                          <p:stCondLst>
                                            <p:cond delay="2999"/>
                                          </p:stCondLst>
                                        </p:cTn>
                                        <p:tgtEl>
                                          <p:spTgt spid="23"/>
                                        </p:tgtEl>
                                        <p:attrNameLst>
                                          <p:attrName>style.visibility</p:attrName>
                                        </p:attrNameLst>
                                      </p:cBhvr>
                                      <p:to>
                                        <p:strVal val="hidden"/>
                                      </p:to>
                                    </p:set>
                                  </p:childTnLst>
                                </p:cTn>
                              </p:par>
                              <p:par>
                                <p:cTn id="165" presetID="2" presetClass="exit" presetSubtype="1" fill="hold" grpId="1" nodeType="withEffect">
                                  <p:stCondLst>
                                    <p:cond delay="0"/>
                                  </p:stCondLst>
                                  <p:childTnLst>
                                    <p:anim calcmode="lin" valueType="num">
                                      <p:cBhvr additive="base">
                                        <p:cTn id="166" dur="3000"/>
                                        <p:tgtEl>
                                          <p:spTgt spid="24"/>
                                        </p:tgtEl>
                                        <p:attrNameLst>
                                          <p:attrName>ppt_x</p:attrName>
                                        </p:attrNameLst>
                                      </p:cBhvr>
                                      <p:tavLst>
                                        <p:tav tm="0">
                                          <p:val>
                                            <p:strVal val="ppt_x"/>
                                          </p:val>
                                        </p:tav>
                                        <p:tav tm="100000">
                                          <p:val>
                                            <p:strVal val="ppt_x"/>
                                          </p:val>
                                        </p:tav>
                                      </p:tavLst>
                                    </p:anim>
                                    <p:anim calcmode="lin" valueType="num">
                                      <p:cBhvr additive="base">
                                        <p:cTn id="167" dur="3000"/>
                                        <p:tgtEl>
                                          <p:spTgt spid="24"/>
                                        </p:tgtEl>
                                        <p:attrNameLst>
                                          <p:attrName>ppt_y</p:attrName>
                                        </p:attrNameLst>
                                      </p:cBhvr>
                                      <p:tavLst>
                                        <p:tav tm="0">
                                          <p:val>
                                            <p:strVal val="ppt_y"/>
                                          </p:val>
                                        </p:tav>
                                        <p:tav tm="100000">
                                          <p:val>
                                            <p:strVal val="0-ppt_h/2"/>
                                          </p:val>
                                        </p:tav>
                                      </p:tavLst>
                                    </p:anim>
                                    <p:set>
                                      <p:cBhvr>
                                        <p:cTn id="168" dur="1" fill="hold">
                                          <p:stCondLst>
                                            <p:cond delay="2999"/>
                                          </p:stCondLst>
                                        </p:cTn>
                                        <p:tgtEl>
                                          <p:spTgt spid="24"/>
                                        </p:tgtEl>
                                        <p:attrNameLst>
                                          <p:attrName>style.visibility</p:attrName>
                                        </p:attrNameLst>
                                      </p:cBhvr>
                                      <p:to>
                                        <p:strVal val="hidden"/>
                                      </p:to>
                                    </p:set>
                                  </p:childTnLst>
                                </p:cTn>
                              </p:par>
                              <p:par>
                                <p:cTn id="169" presetID="19" presetClass="exit" presetSubtype="5" fill="hold" grpId="2" nodeType="withEffect">
                                  <p:stCondLst>
                                    <p:cond delay="0"/>
                                  </p:stCondLst>
                                  <p:childTnLst>
                                    <p:anim calcmode="lin" valueType="num">
                                      <p:cBhvr>
                                        <p:cTn id="170" dur="3000"/>
                                        <p:tgtEl>
                                          <p:spTgt spid="15"/>
                                        </p:tgtEl>
                                        <p:attrNameLst>
                                          <p:attrName>ppt_w</p:attrName>
                                        </p:attrNameLst>
                                      </p:cBhvr>
                                      <p:tavLst>
                                        <p:tav tm="0">
                                          <p:val>
                                            <p:strVal val="ppt_w"/>
                                          </p:val>
                                        </p:tav>
                                        <p:tav tm="100000">
                                          <p:val>
                                            <p:strVal val="ppt_w"/>
                                          </p:val>
                                        </p:tav>
                                      </p:tavLst>
                                    </p:anim>
                                    <p:anim calcmode="lin" valueType="num">
                                      <p:cBhvr>
                                        <p:cTn id="171"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2" dur="1" fill="hold">
                                          <p:stCondLst>
                                            <p:cond delay="2999"/>
                                          </p:stCondLst>
                                        </p:cTn>
                                        <p:tgtEl>
                                          <p:spTgt spid="15"/>
                                        </p:tgtEl>
                                        <p:attrNameLst>
                                          <p:attrName>style.visibility</p:attrName>
                                        </p:attrNameLst>
                                      </p:cBhvr>
                                      <p:to>
                                        <p:strVal val="hidden"/>
                                      </p:to>
                                    </p:set>
                                  </p:childTnLst>
                                </p:cTn>
                              </p:par>
                              <p:par>
                                <p:cTn id="173" presetID="19" presetClass="exit" presetSubtype="10" fill="hold" grpId="2" nodeType="withEffect">
                                  <p:stCondLst>
                                    <p:cond delay="0"/>
                                  </p:stCondLst>
                                  <p:childTnLst>
                                    <p:anim calcmode="lin" valueType="num">
                                      <p:cBhvr>
                                        <p:cTn id="174" dur="3000"/>
                                        <p:tgtEl>
                                          <p:spTgt spid="16"/>
                                        </p:tgtEl>
                                        <p:attrNameLst>
                                          <p:attrName>ppt_h</p:attrName>
                                        </p:attrNameLst>
                                      </p:cBhvr>
                                      <p:tavLst>
                                        <p:tav tm="0">
                                          <p:val>
                                            <p:strVal val="ppt_h"/>
                                          </p:val>
                                        </p:tav>
                                        <p:tav tm="100000">
                                          <p:val>
                                            <p:strVal val="ppt_h"/>
                                          </p:val>
                                        </p:tav>
                                      </p:tavLst>
                                    </p:anim>
                                    <p:anim calcmode="lin" valueType="num">
                                      <p:cBhvr>
                                        <p:cTn id="175"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6" dur="1" fill="hold">
                                          <p:stCondLst>
                                            <p:cond delay="2999"/>
                                          </p:stCondLst>
                                        </p:cTn>
                                        <p:tgtEl>
                                          <p:spTgt spid="16"/>
                                        </p:tgtEl>
                                        <p:attrNameLst>
                                          <p:attrName>style.visibility</p:attrName>
                                        </p:attrNameLst>
                                      </p:cBhvr>
                                      <p:to>
                                        <p:strVal val="hidden"/>
                                      </p:to>
                                    </p:set>
                                  </p:childTnLst>
                                </p:cTn>
                              </p:par>
                              <p:par>
                                <p:cTn id="177" presetID="19" presetClass="exit" presetSubtype="5" fill="hold" grpId="2" nodeType="withEffect">
                                  <p:stCondLst>
                                    <p:cond delay="0"/>
                                  </p:stCondLst>
                                  <p:childTnLst>
                                    <p:anim calcmode="lin" valueType="num">
                                      <p:cBhvr>
                                        <p:cTn id="178" dur="3000"/>
                                        <p:tgtEl>
                                          <p:spTgt spid="17"/>
                                        </p:tgtEl>
                                        <p:attrNameLst>
                                          <p:attrName>ppt_w</p:attrName>
                                        </p:attrNameLst>
                                      </p:cBhvr>
                                      <p:tavLst>
                                        <p:tav tm="0">
                                          <p:val>
                                            <p:strVal val="ppt_w"/>
                                          </p:val>
                                        </p:tav>
                                        <p:tav tm="100000">
                                          <p:val>
                                            <p:strVal val="ppt_w"/>
                                          </p:val>
                                        </p:tav>
                                      </p:tavLst>
                                    </p:anim>
                                    <p:anim calcmode="lin" valueType="num">
                                      <p:cBhvr>
                                        <p:cTn id="179"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0" dur="1" fill="hold">
                                          <p:stCondLst>
                                            <p:cond delay="2999"/>
                                          </p:stCondLst>
                                        </p:cTn>
                                        <p:tgtEl>
                                          <p:spTgt spid="17"/>
                                        </p:tgtEl>
                                        <p:attrNameLst>
                                          <p:attrName>style.visibility</p:attrName>
                                        </p:attrNameLst>
                                      </p:cBhvr>
                                      <p:to>
                                        <p:strVal val="hidden"/>
                                      </p:to>
                                    </p:set>
                                  </p:childTnLst>
                                </p:cTn>
                              </p:par>
                              <p:par>
                                <p:cTn id="181" presetID="19" presetClass="exit" presetSubtype="10" fill="hold" grpId="2" nodeType="withEffect">
                                  <p:stCondLst>
                                    <p:cond delay="0"/>
                                  </p:stCondLst>
                                  <p:childTnLst>
                                    <p:anim calcmode="lin" valueType="num">
                                      <p:cBhvr>
                                        <p:cTn id="182" dur="3000"/>
                                        <p:tgtEl>
                                          <p:spTgt spid="18"/>
                                        </p:tgtEl>
                                        <p:attrNameLst>
                                          <p:attrName>ppt_h</p:attrName>
                                        </p:attrNameLst>
                                      </p:cBhvr>
                                      <p:tavLst>
                                        <p:tav tm="0">
                                          <p:val>
                                            <p:strVal val="ppt_h"/>
                                          </p:val>
                                        </p:tav>
                                        <p:tav tm="100000">
                                          <p:val>
                                            <p:strVal val="ppt_h"/>
                                          </p:val>
                                        </p:tav>
                                      </p:tavLst>
                                    </p:anim>
                                    <p:anim calcmode="lin" valueType="num">
                                      <p:cBhvr>
                                        <p:cTn id="183" dur="3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4" dur="1" fill="hold">
                                          <p:stCondLst>
                                            <p:cond delay="2999"/>
                                          </p:stCondLst>
                                        </p:cTn>
                                        <p:tgtEl>
                                          <p:spTgt spid="18"/>
                                        </p:tgtEl>
                                        <p:attrNameLst>
                                          <p:attrName>style.visibility</p:attrName>
                                        </p:attrNameLst>
                                      </p:cBhvr>
                                      <p:to>
                                        <p:strVal val="hidden"/>
                                      </p:to>
                                    </p:set>
                                  </p:childTnLst>
                                </p:cTn>
                              </p:par>
                              <p:par>
                                <p:cTn id="185" presetID="19" presetClass="exit" presetSubtype="5" fill="hold" grpId="2" nodeType="withEffect">
                                  <p:stCondLst>
                                    <p:cond delay="0"/>
                                  </p:stCondLst>
                                  <p:childTnLst>
                                    <p:anim calcmode="lin" valueType="num">
                                      <p:cBhvr>
                                        <p:cTn id="186" dur="3000"/>
                                        <p:tgtEl>
                                          <p:spTgt spid="19"/>
                                        </p:tgtEl>
                                        <p:attrNameLst>
                                          <p:attrName>ppt_w</p:attrName>
                                        </p:attrNameLst>
                                      </p:cBhvr>
                                      <p:tavLst>
                                        <p:tav tm="0">
                                          <p:val>
                                            <p:strVal val="ppt_w"/>
                                          </p:val>
                                        </p:tav>
                                        <p:tav tm="100000">
                                          <p:val>
                                            <p:strVal val="ppt_w"/>
                                          </p:val>
                                        </p:tav>
                                      </p:tavLst>
                                    </p:anim>
                                    <p:anim calcmode="lin" valueType="num">
                                      <p:cBhvr>
                                        <p:cTn id="187" dur="3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8" dur="1" fill="hold">
                                          <p:stCondLst>
                                            <p:cond delay="2999"/>
                                          </p:stCondLst>
                                        </p:cTn>
                                        <p:tgtEl>
                                          <p:spTgt spid="19"/>
                                        </p:tgtEl>
                                        <p:attrNameLst>
                                          <p:attrName>style.visibility</p:attrName>
                                        </p:attrNameLst>
                                      </p:cBhvr>
                                      <p:to>
                                        <p:strVal val="hidden"/>
                                      </p:to>
                                    </p:set>
                                  </p:childTnLst>
                                </p:cTn>
                              </p:par>
                              <p:par>
                                <p:cTn id="189" presetID="19" presetClass="exit" presetSubtype="10" fill="hold" grpId="2" nodeType="withEffect">
                                  <p:stCondLst>
                                    <p:cond delay="0"/>
                                  </p:stCondLst>
                                  <p:childTnLst>
                                    <p:anim calcmode="lin" valueType="num">
                                      <p:cBhvr>
                                        <p:cTn id="190" dur="3000"/>
                                        <p:tgtEl>
                                          <p:spTgt spid="20"/>
                                        </p:tgtEl>
                                        <p:attrNameLst>
                                          <p:attrName>ppt_h</p:attrName>
                                        </p:attrNameLst>
                                      </p:cBhvr>
                                      <p:tavLst>
                                        <p:tav tm="0">
                                          <p:val>
                                            <p:strVal val="ppt_h"/>
                                          </p:val>
                                        </p:tav>
                                        <p:tav tm="100000">
                                          <p:val>
                                            <p:strVal val="ppt_h"/>
                                          </p:val>
                                        </p:tav>
                                      </p:tavLst>
                                    </p:anim>
                                    <p:anim calcmode="lin" valueType="num">
                                      <p:cBhvr>
                                        <p:cTn id="191" dur="3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2" dur="1" fill="hold">
                                          <p:stCondLst>
                                            <p:cond delay="2999"/>
                                          </p:stCondLst>
                                        </p:cTn>
                                        <p:tgtEl>
                                          <p:spTgt spid="20"/>
                                        </p:tgtEl>
                                        <p:attrNameLst>
                                          <p:attrName>style.visibility</p:attrName>
                                        </p:attrNameLst>
                                      </p:cBhvr>
                                      <p:to>
                                        <p:strVal val="hidden"/>
                                      </p:to>
                                    </p:set>
                                  </p:childTnLst>
                                </p:cTn>
                              </p:par>
                              <p:par>
                                <p:cTn id="193" presetID="19" presetClass="exit" presetSubtype="5" fill="hold" grpId="2" nodeType="withEffect">
                                  <p:stCondLst>
                                    <p:cond delay="0"/>
                                  </p:stCondLst>
                                  <p:childTnLst>
                                    <p:anim calcmode="lin" valueType="num">
                                      <p:cBhvr>
                                        <p:cTn id="194" dur="3000"/>
                                        <p:tgtEl>
                                          <p:spTgt spid="21"/>
                                        </p:tgtEl>
                                        <p:attrNameLst>
                                          <p:attrName>ppt_w</p:attrName>
                                        </p:attrNameLst>
                                      </p:cBhvr>
                                      <p:tavLst>
                                        <p:tav tm="0">
                                          <p:val>
                                            <p:strVal val="ppt_w"/>
                                          </p:val>
                                        </p:tav>
                                        <p:tav tm="100000">
                                          <p:val>
                                            <p:strVal val="ppt_w"/>
                                          </p:val>
                                        </p:tav>
                                      </p:tavLst>
                                    </p:anim>
                                    <p:anim calcmode="lin" valueType="num">
                                      <p:cBhvr>
                                        <p:cTn id="195" dur="3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6" dur="1" fill="hold">
                                          <p:stCondLst>
                                            <p:cond delay="2999"/>
                                          </p:stCondLst>
                                        </p:cTn>
                                        <p:tgtEl>
                                          <p:spTgt spid="21"/>
                                        </p:tgtEl>
                                        <p:attrNameLst>
                                          <p:attrName>style.visibility</p:attrName>
                                        </p:attrNameLst>
                                      </p:cBhvr>
                                      <p:to>
                                        <p:strVal val="hidden"/>
                                      </p:to>
                                    </p:set>
                                  </p:childTnLst>
                                </p:cTn>
                              </p:par>
                              <p:par>
                                <p:cTn id="197" presetID="19" presetClass="exit" presetSubtype="10" fill="hold" grpId="2" nodeType="withEffect">
                                  <p:stCondLst>
                                    <p:cond delay="0"/>
                                  </p:stCondLst>
                                  <p:childTnLst>
                                    <p:anim calcmode="lin" valueType="num">
                                      <p:cBhvr>
                                        <p:cTn id="198" dur="3000"/>
                                        <p:tgtEl>
                                          <p:spTgt spid="22"/>
                                        </p:tgtEl>
                                        <p:attrNameLst>
                                          <p:attrName>ppt_h</p:attrName>
                                        </p:attrNameLst>
                                      </p:cBhvr>
                                      <p:tavLst>
                                        <p:tav tm="0">
                                          <p:val>
                                            <p:strVal val="ppt_h"/>
                                          </p:val>
                                        </p:tav>
                                        <p:tav tm="100000">
                                          <p:val>
                                            <p:strVal val="ppt_h"/>
                                          </p:val>
                                        </p:tav>
                                      </p:tavLst>
                                    </p:anim>
                                    <p:anim calcmode="lin" valueType="num">
                                      <p:cBhvr>
                                        <p:cTn id="199" dur="3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0" dur="1" fill="hold">
                                          <p:stCondLst>
                                            <p:cond delay="2999"/>
                                          </p:stCondLst>
                                        </p:cTn>
                                        <p:tgtEl>
                                          <p:spTgt spid="22"/>
                                        </p:tgtEl>
                                        <p:attrNameLst>
                                          <p:attrName>style.visibility</p:attrName>
                                        </p:attrNameLst>
                                      </p:cBhvr>
                                      <p:to>
                                        <p:strVal val="hidden"/>
                                      </p:to>
                                    </p:set>
                                  </p:childTnLst>
                                </p:cTn>
                              </p:par>
                              <p:par>
                                <p:cTn id="201" presetID="19" presetClass="exit" presetSubtype="5" fill="hold" grpId="2" nodeType="withEffect">
                                  <p:stCondLst>
                                    <p:cond delay="0"/>
                                  </p:stCondLst>
                                  <p:childTnLst>
                                    <p:anim calcmode="lin" valueType="num">
                                      <p:cBhvr>
                                        <p:cTn id="202" dur="3000"/>
                                        <p:tgtEl>
                                          <p:spTgt spid="23"/>
                                        </p:tgtEl>
                                        <p:attrNameLst>
                                          <p:attrName>ppt_w</p:attrName>
                                        </p:attrNameLst>
                                      </p:cBhvr>
                                      <p:tavLst>
                                        <p:tav tm="0">
                                          <p:val>
                                            <p:strVal val="ppt_w"/>
                                          </p:val>
                                        </p:tav>
                                        <p:tav tm="100000">
                                          <p:val>
                                            <p:strVal val="ppt_w"/>
                                          </p:val>
                                        </p:tav>
                                      </p:tavLst>
                                    </p:anim>
                                    <p:anim calcmode="lin" valueType="num">
                                      <p:cBhvr>
                                        <p:cTn id="203" dur="3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4" dur="1" fill="hold">
                                          <p:stCondLst>
                                            <p:cond delay="2999"/>
                                          </p:stCondLst>
                                        </p:cTn>
                                        <p:tgtEl>
                                          <p:spTgt spid="23"/>
                                        </p:tgtEl>
                                        <p:attrNameLst>
                                          <p:attrName>style.visibility</p:attrName>
                                        </p:attrNameLst>
                                      </p:cBhvr>
                                      <p:to>
                                        <p:strVal val="hidden"/>
                                      </p:to>
                                    </p:set>
                                  </p:childTnLst>
                                </p:cTn>
                              </p:par>
                              <p:par>
                                <p:cTn id="205" presetID="19" presetClass="exit" presetSubtype="10" fill="hold" grpId="2" nodeType="withEffect">
                                  <p:stCondLst>
                                    <p:cond delay="0"/>
                                  </p:stCondLst>
                                  <p:childTnLst>
                                    <p:anim calcmode="lin" valueType="num">
                                      <p:cBhvr>
                                        <p:cTn id="206" dur="3000"/>
                                        <p:tgtEl>
                                          <p:spTgt spid="24"/>
                                        </p:tgtEl>
                                        <p:attrNameLst>
                                          <p:attrName>ppt_h</p:attrName>
                                        </p:attrNameLst>
                                      </p:cBhvr>
                                      <p:tavLst>
                                        <p:tav tm="0">
                                          <p:val>
                                            <p:strVal val="ppt_h"/>
                                          </p:val>
                                        </p:tav>
                                        <p:tav tm="100000">
                                          <p:val>
                                            <p:strVal val="ppt_h"/>
                                          </p:val>
                                        </p:tav>
                                      </p:tavLst>
                                    </p:anim>
                                    <p:anim calcmode="lin" valueType="num">
                                      <p:cBhvr>
                                        <p:cTn id="207" dur="3000"/>
                                        <p:tgtEl>
                                          <p:spTgt spid="2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8" dur="1" fill="hold">
                                          <p:stCondLst>
                                            <p:cond delay="2999"/>
                                          </p:stCondLst>
                                        </p:cTn>
                                        <p:tgtEl>
                                          <p:spTgt spid="24"/>
                                        </p:tgtEl>
                                        <p:attrNameLst>
                                          <p:attrName>style.visibility</p:attrName>
                                        </p:attrNameLst>
                                      </p:cBhvr>
                                      <p:to>
                                        <p:strVal val="hidden"/>
                                      </p:to>
                                    </p:set>
                                  </p:childTnLst>
                                </p:cTn>
                              </p:par>
                              <p:par>
                                <p:cTn id="209" presetID="19" presetClass="exit" presetSubtype="5" fill="hold" grpId="2" nodeType="withEffect">
                                  <p:stCondLst>
                                    <p:cond delay="0"/>
                                  </p:stCondLst>
                                  <p:childTnLst>
                                    <p:anim calcmode="lin" valueType="num">
                                      <p:cBhvr>
                                        <p:cTn id="210" dur="3000"/>
                                        <p:tgtEl>
                                          <p:spTgt spid="5"/>
                                        </p:tgtEl>
                                        <p:attrNameLst>
                                          <p:attrName>ppt_w</p:attrName>
                                        </p:attrNameLst>
                                      </p:cBhvr>
                                      <p:tavLst>
                                        <p:tav tm="0">
                                          <p:val>
                                            <p:strVal val="ppt_w"/>
                                          </p:val>
                                        </p:tav>
                                        <p:tav tm="100000">
                                          <p:val>
                                            <p:strVal val="ppt_w"/>
                                          </p:val>
                                        </p:tav>
                                      </p:tavLst>
                                    </p:anim>
                                    <p:anim calcmode="lin" valueType="num">
                                      <p:cBhvr>
                                        <p:cTn id="211"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2" dur="1" fill="hold">
                                          <p:stCondLst>
                                            <p:cond delay="2999"/>
                                          </p:stCondLst>
                                        </p:cTn>
                                        <p:tgtEl>
                                          <p:spTgt spid="5"/>
                                        </p:tgtEl>
                                        <p:attrNameLst>
                                          <p:attrName>style.visibility</p:attrName>
                                        </p:attrNameLst>
                                      </p:cBhvr>
                                      <p:to>
                                        <p:strVal val="hidden"/>
                                      </p:to>
                                    </p:set>
                                  </p:childTnLst>
                                </p:cTn>
                              </p:par>
                              <p:par>
                                <p:cTn id="213" presetID="19" presetClass="exit" presetSubtype="10" fill="hold" grpId="2" nodeType="withEffect">
                                  <p:stCondLst>
                                    <p:cond delay="0"/>
                                  </p:stCondLst>
                                  <p:childTnLst>
                                    <p:anim calcmode="lin" valueType="num">
                                      <p:cBhvr>
                                        <p:cTn id="214" dur="3000"/>
                                        <p:tgtEl>
                                          <p:spTgt spid="6"/>
                                        </p:tgtEl>
                                        <p:attrNameLst>
                                          <p:attrName>ppt_h</p:attrName>
                                        </p:attrNameLst>
                                      </p:cBhvr>
                                      <p:tavLst>
                                        <p:tav tm="0">
                                          <p:val>
                                            <p:strVal val="ppt_h"/>
                                          </p:val>
                                        </p:tav>
                                        <p:tav tm="100000">
                                          <p:val>
                                            <p:strVal val="ppt_h"/>
                                          </p:val>
                                        </p:tav>
                                      </p:tavLst>
                                    </p:anim>
                                    <p:anim calcmode="lin" valueType="num">
                                      <p:cBhvr>
                                        <p:cTn id="215"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6" dur="1" fill="hold">
                                          <p:stCondLst>
                                            <p:cond delay="2999"/>
                                          </p:stCondLst>
                                        </p:cTn>
                                        <p:tgtEl>
                                          <p:spTgt spid="6"/>
                                        </p:tgtEl>
                                        <p:attrNameLst>
                                          <p:attrName>style.visibility</p:attrName>
                                        </p:attrNameLst>
                                      </p:cBhvr>
                                      <p:to>
                                        <p:strVal val="hidden"/>
                                      </p:to>
                                    </p:set>
                                  </p:childTnLst>
                                </p:cTn>
                              </p:par>
                              <p:par>
                                <p:cTn id="217" presetID="19" presetClass="exit" presetSubtype="5" fill="hold" grpId="2" nodeType="withEffect">
                                  <p:stCondLst>
                                    <p:cond delay="0"/>
                                  </p:stCondLst>
                                  <p:childTnLst>
                                    <p:anim calcmode="lin" valueType="num">
                                      <p:cBhvr>
                                        <p:cTn id="218" dur="3000"/>
                                        <p:tgtEl>
                                          <p:spTgt spid="7"/>
                                        </p:tgtEl>
                                        <p:attrNameLst>
                                          <p:attrName>ppt_w</p:attrName>
                                        </p:attrNameLst>
                                      </p:cBhvr>
                                      <p:tavLst>
                                        <p:tav tm="0">
                                          <p:val>
                                            <p:strVal val="ppt_w"/>
                                          </p:val>
                                        </p:tav>
                                        <p:tav tm="100000">
                                          <p:val>
                                            <p:strVal val="ppt_w"/>
                                          </p:val>
                                        </p:tav>
                                      </p:tavLst>
                                    </p:anim>
                                    <p:anim calcmode="lin" valueType="num">
                                      <p:cBhvr>
                                        <p:cTn id="219"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0" dur="1" fill="hold">
                                          <p:stCondLst>
                                            <p:cond delay="2999"/>
                                          </p:stCondLst>
                                        </p:cTn>
                                        <p:tgtEl>
                                          <p:spTgt spid="7"/>
                                        </p:tgtEl>
                                        <p:attrNameLst>
                                          <p:attrName>style.visibility</p:attrName>
                                        </p:attrNameLst>
                                      </p:cBhvr>
                                      <p:to>
                                        <p:strVal val="hidden"/>
                                      </p:to>
                                    </p:set>
                                  </p:childTnLst>
                                </p:cTn>
                              </p:par>
                              <p:par>
                                <p:cTn id="221" presetID="19" presetClass="exit" presetSubtype="10" fill="hold" grpId="2" nodeType="withEffect">
                                  <p:stCondLst>
                                    <p:cond delay="0"/>
                                  </p:stCondLst>
                                  <p:childTnLst>
                                    <p:anim calcmode="lin" valueType="num">
                                      <p:cBhvr>
                                        <p:cTn id="222" dur="3000"/>
                                        <p:tgtEl>
                                          <p:spTgt spid="8"/>
                                        </p:tgtEl>
                                        <p:attrNameLst>
                                          <p:attrName>ppt_h</p:attrName>
                                        </p:attrNameLst>
                                      </p:cBhvr>
                                      <p:tavLst>
                                        <p:tav tm="0">
                                          <p:val>
                                            <p:strVal val="ppt_h"/>
                                          </p:val>
                                        </p:tav>
                                        <p:tav tm="100000">
                                          <p:val>
                                            <p:strVal val="ppt_h"/>
                                          </p:val>
                                        </p:tav>
                                      </p:tavLst>
                                    </p:anim>
                                    <p:anim calcmode="lin" valueType="num">
                                      <p:cBhvr>
                                        <p:cTn id="223"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4" dur="1" fill="hold">
                                          <p:stCondLst>
                                            <p:cond delay="2999"/>
                                          </p:stCondLst>
                                        </p:cTn>
                                        <p:tgtEl>
                                          <p:spTgt spid="8"/>
                                        </p:tgtEl>
                                        <p:attrNameLst>
                                          <p:attrName>style.visibility</p:attrName>
                                        </p:attrNameLst>
                                      </p:cBhvr>
                                      <p:to>
                                        <p:strVal val="hidden"/>
                                      </p:to>
                                    </p:set>
                                  </p:childTnLst>
                                </p:cTn>
                              </p:par>
                              <p:par>
                                <p:cTn id="225" presetID="19" presetClass="exit" presetSubtype="5" fill="hold" grpId="2" nodeType="withEffect">
                                  <p:stCondLst>
                                    <p:cond delay="0"/>
                                  </p:stCondLst>
                                  <p:childTnLst>
                                    <p:anim calcmode="lin" valueType="num">
                                      <p:cBhvr>
                                        <p:cTn id="226" dur="3000"/>
                                        <p:tgtEl>
                                          <p:spTgt spid="9"/>
                                        </p:tgtEl>
                                        <p:attrNameLst>
                                          <p:attrName>ppt_w</p:attrName>
                                        </p:attrNameLst>
                                      </p:cBhvr>
                                      <p:tavLst>
                                        <p:tav tm="0">
                                          <p:val>
                                            <p:strVal val="ppt_w"/>
                                          </p:val>
                                        </p:tav>
                                        <p:tav tm="100000">
                                          <p:val>
                                            <p:strVal val="ppt_w"/>
                                          </p:val>
                                        </p:tav>
                                      </p:tavLst>
                                    </p:anim>
                                    <p:anim calcmode="lin" valueType="num">
                                      <p:cBhvr>
                                        <p:cTn id="227"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8" dur="1" fill="hold">
                                          <p:stCondLst>
                                            <p:cond delay="2999"/>
                                          </p:stCondLst>
                                        </p:cTn>
                                        <p:tgtEl>
                                          <p:spTgt spid="9"/>
                                        </p:tgtEl>
                                        <p:attrNameLst>
                                          <p:attrName>style.visibility</p:attrName>
                                        </p:attrNameLst>
                                      </p:cBhvr>
                                      <p:to>
                                        <p:strVal val="hidden"/>
                                      </p:to>
                                    </p:set>
                                  </p:childTnLst>
                                </p:cTn>
                              </p:par>
                              <p:par>
                                <p:cTn id="229" presetID="19" presetClass="exit" presetSubtype="10" fill="hold" grpId="2" nodeType="withEffect">
                                  <p:stCondLst>
                                    <p:cond delay="0"/>
                                  </p:stCondLst>
                                  <p:childTnLst>
                                    <p:anim calcmode="lin" valueType="num">
                                      <p:cBhvr>
                                        <p:cTn id="230" dur="3000"/>
                                        <p:tgtEl>
                                          <p:spTgt spid="10"/>
                                        </p:tgtEl>
                                        <p:attrNameLst>
                                          <p:attrName>ppt_h</p:attrName>
                                        </p:attrNameLst>
                                      </p:cBhvr>
                                      <p:tavLst>
                                        <p:tav tm="0">
                                          <p:val>
                                            <p:strVal val="ppt_h"/>
                                          </p:val>
                                        </p:tav>
                                        <p:tav tm="100000">
                                          <p:val>
                                            <p:strVal val="ppt_h"/>
                                          </p:val>
                                        </p:tav>
                                      </p:tavLst>
                                    </p:anim>
                                    <p:anim calcmode="lin" valueType="num">
                                      <p:cBhvr>
                                        <p:cTn id="231"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2" dur="1" fill="hold">
                                          <p:stCondLst>
                                            <p:cond delay="2999"/>
                                          </p:stCondLst>
                                        </p:cTn>
                                        <p:tgtEl>
                                          <p:spTgt spid="10"/>
                                        </p:tgtEl>
                                        <p:attrNameLst>
                                          <p:attrName>style.visibility</p:attrName>
                                        </p:attrNameLst>
                                      </p:cBhvr>
                                      <p:to>
                                        <p:strVal val="hidden"/>
                                      </p:to>
                                    </p:set>
                                  </p:childTnLst>
                                </p:cTn>
                              </p:par>
                              <p:par>
                                <p:cTn id="233" presetID="19" presetClass="exit" presetSubtype="5" fill="hold" grpId="2" nodeType="withEffect">
                                  <p:stCondLst>
                                    <p:cond delay="0"/>
                                  </p:stCondLst>
                                  <p:childTnLst>
                                    <p:anim calcmode="lin" valueType="num">
                                      <p:cBhvr>
                                        <p:cTn id="234" dur="3000"/>
                                        <p:tgtEl>
                                          <p:spTgt spid="11"/>
                                        </p:tgtEl>
                                        <p:attrNameLst>
                                          <p:attrName>ppt_w</p:attrName>
                                        </p:attrNameLst>
                                      </p:cBhvr>
                                      <p:tavLst>
                                        <p:tav tm="0">
                                          <p:val>
                                            <p:strVal val="ppt_w"/>
                                          </p:val>
                                        </p:tav>
                                        <p:tav tm="100000">
                                          <p:val>
                                            <p:strVal val="ppt_w"/>
                                          </p:val>
                                        </p:tav>
                                      </p:tavLst>
                                    </p:anim>
                                    <p:anim calcmode="lin" valueType="num">
                                      <p:cBhvr>
                                        <p:cTn id="235"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36" dur="1" fill="hold">
                                          <p:stCondLst>
                                            <p:cond delay="2999"/>
                                          </p:stCondLst>
                                        </p:cTn>
                                        <p:tgtEl>
                                          <p:spTgt spid="11"/>
                                        </p:tgtEl>
                                        <p:attrNameLst>
                                          <p:attrName>style.visibility</p:attrName>
                                        </p:attrNameLst>
                                      </p:cBhvr>
                                      <p:to>
                                        <p:strVal val="hidden"/>
                                      </p:to>
                                    </p:set>
                                  </p:childTnLst>
                                </p:cTn>
                              </p:par>
                              <p:par>
                                <p:cTn id="237" presetID="19" presetClass="exit" presetSubtype="10" fill="hold" grpId="2" nodeType="withEffect">
                                  <p:stCondLst>
                                    <p:cond delay="0"/>
                                  </p:stCondLst>
                                  <p:childTnLst>
                                    <p:anim calcmode="lin" valueType="num">
                                      <p:cBhvr>
                                        <p:cTn id="238" dur="3000"/>
                                        <p:tgtEl>
                                          <p:spTgt spid="12"/>
                                        </p:tgtEl>
                                        <p:attrNameLst>
                                          <p:attrName>ppt_h</p:attrName>
                                        </p:attrNameLst>
                                      </p:cBhvr>
                                      <p:tavLst>
                                        <p:tav tm="0">
                                          <p:val>
                                            <p:strVal val="ppt_h"/>
                                          </p:val>
                                        </p:tav>
                                        <p:tav tm="100000">
                                          <p:val>
                                            <p:strVal val="ppt_h"/>
                                          </p:val>
                                        </p:tav>
                                      </p:tavLst>
                                    </p:anim>
                                    <p:anim calcmode="lin" valueType="num">
                                      <p:cBhvr>
                                        <p:cTn id="239"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0" dur="1" fill="hold">
                                          <p:stCondLst>
                                            <p:cond delay="2999"/>
                                          </p:stCondLst>
                                        </p:cTn>
                                        <p:tgtEl>
                                          <p:spTgt spid="12"/>
                                        </p:tgtEl>
                                        <p:attrNameLst>
                                          <p:attrName>style.visibility</p:attrName>
                                        </p:attrNameLst>
                                      </p:cBhvr>
                                      <p:to>
                                        <p:strVal val="hidden"/>
                                      </p:to>
                                    </p:set>
                                  </p:childTnLst>
                                </p:cTn>
                              </p:par>
                              <p:par>
                                <p:cTn id="241" presetID="19" presetClass="exit" presetSubtype="5" fill="hold" grpId="2" nodeType="withEffect">
                                  <p:stCondLst>
                                    <p:cond delay="0"/>
                                  </p:stCondLst>
                                  <p:childTnLst>
                                    <p:anim calcmode="lin" valueType="num">
                                      <p:cBhvr>
                                        <p:cTn id="242" dur="3000"/>
                                        <p:tgtEl>
                                          <p:spTgt spid="13"/>
                                        </p:tgtEl>
                                        <p:attrNameLst>
                                          <p:attrName>ppt_w</p:attrName>
                                        </p:attrNameLst>
                                      </p:cBhvr>
                                      <p:tavLst>
                                        <p:tav tm="0">
                                          <p:val>
                                            <p:strVal val="ppt_w"/>
                                          </p:val>
                                        </p:tav>
                                        <p:tav tm="100000">
                                          <p:val>
                                            <p:strVal val="ppt_w"/>
                                          </p:val>
                                        </p:tav>
                                      </p:tavLst>
                                    </p:anim>
                                    <p:anim calcmode="lin" valueType="num">
                                      <p:cBhvr>
                                        <p:cTn id="243"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4" dur="1" fill="hold">
                                          <p:stCondLst>
                                            <p:cond delay="2999"/>
                                          </p:stCondLst>
                                        </p:cTn>
                                        <p:tgtEl>
                                          <p:spTgt spid="13"/>
                                        </p:tgtEl>
                                        <p:attrNameLst>
                                          <p:attrName>style.visibility</p:attrName>
                                        </p:attrNameLst>
                                      </p:cBhvr>
                                      <p:to>
                                        <p:strVal val="hidden"/>
                                      </p:to>
                                    </p:set>
                                  </p:childTnLst>
                                </p:cTn>
                              </p:par>
                              <p:par>
                                <p:cTn id="245" presetID="19" presetClass="exit" presetSubtype="10" fill="hold" grpId="2" nodeType="withEffect">
                                  <p:stCondLst>
                                    <p:cond delay="0"/>
                                  </p:stCondLst>
                                  <p:childTnLst>
                                    <p:anim calcmode="lin" valueType="num">
                                      <p:cBhvr>
                                        <p:cTn id="246" dur="3000"/>
                                        <p:tgtEl>
                                          <p:spTgt spid="14"/>
                                        </p:tgtEl>
                                        <p:attrNameLst>
                                          <p:attrName>ppt_h</p:attrName>
                                        </p:attrNameLst>
                                      </p:cBhvr>
                                      <p:tavLst>
                                        <p:tav tm="0">
                                          <p:val>
                                            <p:strVal val="ppt_h"/>
                                          </p:val>
                                        </p:tav>
                                        <p:tav tm="100000">
                                          <p:val>
                                            <p:strVal val="ppt_h"/>
                                          </p:val>
                                        </p:tav>
                                      </p:tavLst>
                                    </p:anim>
                                    <p:anim calcmode="lin" valueType="num">
                                      <p:cBhvr>
                                        <p:cTn id="247"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8" dur="1" fill="hold">
                                          <p:stCondLst>
                                            <p:cond delay="2999"/>
                                          </p:stCondLst>
                                        </p:cTn>
                                        <p:tgtEl>
                                          <p:spTgt spid="14"/>
                                        </p:tgtEl>
                                        <p:attrNameLst>
                                          <p:attrName>style.visibility</p:attrName>
                                        </p:attrNameLst>
                                      </p:cBhvr>
                                      <p:to>
                                        <p:strVal val="hidden"/>
                                      </p:to>
                                    </p:set>
                                  </p:childTnLst>
                                </p:cTn>
                              </p:par>
                              <p:par>
                                <p:cTn id="249" presetID="23" presetClass="entr" presetSubtype="288" fill="hold" nodeType="withEffect">
                                  <p:stCondLst>
                                    <p:cond delay="0"/>
                                  </p:stCondLst>
                                  <p:childTnLst>
                                    <p:set>
                                      <p:cBhvr>
                                        <p:cTn id="250" dur="1" fill="hold">
                                          <p:stCondLst>
                                            <p:cond delay="0"/>
                                          </p:stCondLst>
                                        </p:cTn>
                                        <p:tgtEl>
                                          <p:spTgt spid="4"/>
                                        </p:tgtEl>
                                        <p:attrNameLst>
                                          <p:attrName>style.visibility</p:attrName>
                                        </p:attrNameLst>
                                      </p:cBhvr>
                                      <p:to>
                                        <p:strVal val="visible"/>
                                      </p:to>
                                    </p:set>
                                    <p:anim calcmode="lin" valueType="num">
                                      <p:cBhvr>
                                        <p:cTn id="251" dur="3000" fill="hold"/>
                                        <p:tgtEl>
                                          <p:spTgt spid="4"/>
                                        </p:tgtEl>
                                        <p:attrNameLst>
                                          <p:attrName>ppt_w</p:attrName>
                                        </p:attrNameLst>
                                      </p:cBhvr>
                                      <p:tavLst>
                                        <p:tav tm="0">
                                          <p:val>
                                            <p:strVal val="4/3*#ppt_w"/>
                                          </p:val>
                                        </p:tav>
                                        <p:tav tm="100000">
                                          <p:val>
                                            <p:strVal val="#ppt_w"/>
                                          </p:val>
                                        </p:tav>
                                      </p:tavLst>
                                    </p:anim>
                                    <p:anim calcmode="lin" valueType="num">
                                      <p:cBhvr>
                                        <p:cTn id="252" dur="3000" fill="hold"/>
                                        <p:tgtEl>
                                          <p:spTgt spid="4"/>
                                        </p:tgtEl>
                                        <p:attrNameLst>
                                          <p:attrName>ppt_h</p:attrName>
                                        </p:attrNameLst>
                                      </p:cBhvr>
                                      <p:tavLst>
                                        <p:tav tm="0">
                                          <p:val>
                                            <p:strVal val="4/3*#ppt_h"/>
                                          </p:val>
                                        </p:tav>
                                        <p:tav tm="100000">
                                          <p:val>
                                            <p:strVal val="#ppt_h"/>
                                          </p:val>
                                        </p:tav>
                                      </p:tavLst>
                                    </p:anim>
                                  </p:childTnLst>
                                </p:cTn>
                              </p:par>
                              <p:par>
                                <p:cTn id="253" presetID="16" presetClass="entr" presetSubtype="42" fill="hold" nodeType="withEffect">
                                  <p:stCondLst>
                                    <p:cond delay="0"/>
                                  </p:stCondLst>
                                  <p:childTnLst>
                                    <p:set>
                                      <p:cBhvr>
                                        <p:cTn id="254" dur="1" fill="hold">
                                          <p:stCondLst>
                                            <p:cond delay="0"/>
                                          </p:stCondLst>
                                        </p:cTn>
                                        <p:tgtEl>
                                          <p:spTgt spid="4"/>
                                        </p:tgtEl>
                                        <p:attrNameLst>
                                          <p:attrName>style.visibility</p:attrName>
                                        </p:attrNameLst>
                                      </p:cBhvr>
                                      <p:to>
                                        <p:strVal val="visible"/>
                                      </p:to>
                                    </p:set>
                                    <p:animEffect transition="in" filter="barn(outHorizontal)">
                                      <p:cBhvr>
                                        <p:cTn id="255" dur="3000"/>
                                        <p:tgtEl>
                                          <p:spTgt spid="4"/>
                                        </p:tgtEl>
                                      </p:cBhvr>
                                    </p:animEffect>
                                  </p:childTnLst>
                                </p:cTn>
                              </p:par>
                            </p:childTnLst>
                          </p:cTn>
                        </p:par>
                        <p:par>
                          <p:cTn id="256" fill="hold">
                            <p:stCondLst>
                              <p:cond delay="6000"/>
                            </p:stCondLst>
                            <p:childTnLst>
                              <p:par>
                                <p:cTn id="257" presetID="17" presetClass="entr" presetSubtype="10" fill="hold" grpId="0" nodeType="afterEffect">
                                  <p:stCondLst>
                                    <p:cond delay="0"/>
                                  </p:stCondLst>
                                  <p:childTnLst>
                                    <p:set>
                                      <p:cBhvr>
                                        <p:cTn id="258" dur="1" fill="hold">
                                          <p:stCondLst>
                                            <p:cond delay="0"/>
                                          </p:stCondLst>
                                        </p:cTn>
                                        <p:tgtEl>
                                          <p:spTgt spid="25"/>
                                        </p:tgtEl>
                                        <p:attrNameLst>
                                          <p:attrName>style.visibility</p:attrName>
                                        </p:attrNameLst>
                                      </p:cBhvr>
                                      <p:to>
                                        <p:strVal val="visible"/>
                                      </p:to>
                                    </p:set>
                                    <p:anim calcmode="lin" valueType="num">
                                      <p:cBhvr>
                                        <p:cTn id="259" dur="2000" fill="hold"/>
                                        <p:tgtEl>
                                          <p:spTgt spid="25"/>
                                        </p:tgtEl>
                                        <p:attrNameLst>
                                          <p:attrName>ppt_w</p:attrName>
                                        </p:attrNameLst>
                                      </p:cBhvr>
                                      <p:tavLst>
                                        <p:tav tm="0">
                                          <p:val>
                                            <p:fltVal val="0"/>
                                          </p:val>
                                        </p:tav>
                                        <p:tav tm="100000">
                                          <p:val>
                                            <p:strVal val="#ppt_w"/>
                                          </p:val>
                                        </p:tav>
                                      </p:tavLst>
                                    </p:anim>
                                    <p:anim calcmode="lin" valueType="num">
                                      <p:cBhvr>
                                        <p:cTn id="260" dur="2000" fill="hold"/>
                                        <p:tgtEl>
                                          <p:spTgt spid="2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p:bldP spid="2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007434">
                  <a:shade val="67500"/>
                  <a:satMod val="115000"/>
                </a:srgbClr>
              </a:gs>
              <a:gs pos="100000">
                <a:srgbClr val="007434">
                  <a:shade val="100000"/>
                  <a:satMod val="115000"/>
                </a:srgbClr>
              </a:gs>
            </a:gsLst>
            <a:lin ang="16200000" scaled="1"/>
            <a:tileRect/>
          </a:gradFill>
        </p:spPr>
        <p:txBody>
          <a:bodyPr/>
          <a:lstStyle/>
          <a:p>
            <a:endParaRPr lang="es-ES" dirty="0"/>
          </a:p>
        </p:txBody>
      </p:sp>
      <p:pic>
        <p:nvPicPr>
          <p:cNvPr id="4" name="3 Imagen" descr="571061.jpg"/>
          <p:cNvPicPr>
            <a:picLocks noChangeAspect="1"/>
          </p:cNvPicPr>
          <p:nvPr/>
        </p:nvPicPr>
        <p:blipFill>
          <a:blip r:embed="rId2"/>
          <a:stretch>
            <a:fillRect/>
          </a:stretch>
        </p:blipFill>
        <p:spPr>
          <a:xfrm>
            <a:off x="0" y="20033"/>
            <a:ext cx="9144000" cy="6837967"/>
          </a:xfrm>
          <a:prstGeom prst="rect">
            <a:avLst/>
          </a:prstGeom>
        </p:spPr>
      </p:pic>
      <p:sp>
        <p:nvSpPr>
          <p:cNvPr id="6" name="5 Franja diagonal"/>
          <p:cNvSpPr/>
          <p:nvPr/>
        </p:nvSpPr>
        <p:spPr>
          <a:xfrm rot="16200000" flipH="1" flipV="1">
            <a:off x="-1141833" y="1144169"/>
            <a:ext cx="6855666" cy="4572000"/>
          </a:xfrm>
          <a:prstGeom prst="diagStripe">
            <a:avLst>
              <a:gd name="adj" fmla="val 90514"/>
            </a:avLst>
          </a:prstGeom>
          <a:blipFill dpi="0" rotWithShape="1">
            <a:blip r:embed="rId3">
              <a:duotone>
                <a:prstClr val="black"/>
                <a:srgbClr val="00B050">
                  <a:tint val="45000"/>
                  <a:satMod val="400000"/>
                </a:srgbClr>
              </a:duotone>
              <a:lum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ranja diagonal"/>
          <p:cNvSpPr/>
          <p:nvPr/>
        </p:nvSpPr>
        <p:spPr>
          <a:xfrm rot="16200000" flipH="1">
            <a:off x="3405547" y="1119547"/>
            <a:ext cx="6904904" cy="4572002"/>
          </a:xfrm>
          <a:prstGeom prst="diagStripe">
            <a:avLst>
              <a:gd name="adj" fmla="val 91204"/>
            </a:avLst>
          </a:prstGeom>
          <a:blipFill>
            <a:blip r:embed="rId3">
              <a:duotone>
                <a:prstClr val="black"/>
                <a:srgbClr val="00B050">
                  <a:tint val="45000"/>
                  <a:satMod val="400000"/>
                </a:srgbClr>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ranja diagonal"/>
          <p:cNvSpPr/>
          <p:nvPr/>
        </p:nvSpPr>
        <p:spPr>
          <a:xfrm rot="16200000" flipH="1" flipV="1">
            <a:off x="35699" y="821525"/>
            <a:ext cx="5357826" cy="3714776"/>
          </a:xfrm>
          <a:prstGeom prst="diagStripe">
            <a:avLst>
              <a:gd name="adj" fmla="val 90514"/>
            </a:avLst>
          </a:prstGeom>
          <a:blipFill dpi="0" rotWithShape="1">
            <a:blip r:embed="rId3">
              <a:duotone>
                <a:prstClr val="black"/>
                <a:srgbClr val="00B050">
                  <a:tint val="45000"/>
                  <a:satMod val="400000"/>
                </a:srgbClr>
              </a:duotone>
              <a:lum contrast="40000"/>
            </a:blip>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ranja diagonal"/>
          <p:cNvSpPr/>
          <p:nvPr/>
        </p:nvSpPr>
        <p:spPr>
          <a:xfrm rot="16200000" flipH="1">
            <a:off x="3674275" y="897725"/>
            <a:ext cx="5357826" cy="3562376"/>
          </a:xfrm>
          <a:prstGeom prst="diagStripe">
            <a:avLst>
              <a:gd name="adj" fmla="val 90514"/>
            </a:avLst>
          </a:prstGeom>
          <a:blipFill>
            <a:blip r:embed="rId3">
              <a:duotone>
                <a:prstClr val="black"/>
                <a:srgbClr val="00B050">
                  <a:tint val="45000"/>
                  <a:satMod val="400000"/>
                </a:srgbClr>
              </a:duotone>
              <a:lum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ranja diagonal"/>
          <p:cNvSpPr/>
          <p:nvPr/>
        </p:nvSpPr>
        <p:spPr>
          <a:xfrm rot="16200000" flipH="1" flipV="1">
            <a:off x="928674" y="642930"/>
            <a:ext cx="4286256" cy="3000396"/>
          </a:xfrm>
          <a:prstGeom prst="diagStripe">
            <a:avLst>
              <a:gd name="adj" fmla="val 89463"/>
            </a:avLst>
          </a:prstGeom>
          <a:blipFill dpi="0" rotWithShape="1">
            <a:blip r:embed="rId3">
              <a:duotone>
                <a:prstClr val="black"/>
                <a:srgbClr val="00B050">
                  <a:tint val="45000"/>
                  <a:satMod val="400000"/>
                </a:srgbClr>
              </a:duotone>
              <a:lum contrast="40000"/>
            </a:blip>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ranja diagonal"/>
          <p:cNvSpPr/>
          <p:nvPr/>
        </p:nvSpPr>
        <p:spPr>
          <a:xfrm rot="16200000" flipH="1">
            <a:off x="3821913" y="750087"/>
            <a:ext cx="4286256" cy="2786082"/>
          </a:xfrm>
          <a:prstGeom prst="diagStripe">
            <a:avLst>
              <a:gd name="adj" fmla="val 89463"/>
            </a:avLst>
          </a:prstGeom>
          <a:blipFill>
            <a:blip r:embed="rId3">
              <a:duotone>
                <a:prstClr val="black"/>
                <a:srgbClr val="00B050">
                  <a:tint val="45000"/>
                  <a:satMod val="400000"/>
                </a:srgbClr>
              </a:duotone>
              <a:lum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ranja diagonal"/>
          <p:cNvSpPr/>
          <p:nvPr/>
        </p:nvSpPr>
        <p:spPr>
          <a:xfrm rot="16200000" flipH="1" flipV="1">
            <a:off x="1714492" y="571492"/>
            <a:ext cx="3429000" cy="2286016"/>
          </a:xfrm>
          <a:prstGeom prst="diagStripe">
            <a:avLst>
              <a:gd name="adj" fmla="val 86014"/>
            </a:avLst>
          </a:prstGeom>
          <a:blipFill dpi="0" rotWithShape="1">
            <a:blip r:embed="rId3">
              <a:duotone>
                <a:prstClr val="black"/>
                <a:srgbClr val="00B050">
                  <a:tint val="45000"/>
                  <a:satMod val="400000"/>
                </a:srgbClr>
              </a:duotone>
              <a:lum contrast="40000"/>
            </a:blip>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ranja diagonal"/>
          <p:cNvSpPr/>
          <p:nvPr/>
        </p:nvSpPr>
        <p:spPr>
          <a:xfrm rot="16200000" flipH="1">
            <a:off x="3893351" y="678649"/>
            <a:ext cx="3429000" cy="2071702"/>
          </a:xfrm>
          <a:prstGeom prst="diagStripe">
            <a:avLst>
              <a:gd name="adj" fmla="val 86014"/>
            </a:avLst>
          </a:prstGeom>
          <a:blipFill>
            <a:blip r:embed="rId3">
              <a:duotone>
                <a:prstClr val="black"/>
                <a:srgbClr val="00B050">
                  <a:tint val="45000"/>
                  <a:satMod val="400000"/>
                </a:srgbClr>
              </a:duotone>
              <a:lum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Franja diagonal"/>
          <p:cNvSpPr/>
          <p:nvPr/>
        </p:nvSpPr>
        <p:spPr>
          <a:xfrm rot="16200000" flipH="1" flipV="1">
            <a:off x="2464591" y="535773"/>
            <a:ext cx="2643182" cy="1571636"/>
          </a:xfrm>
          <a:prstGeom prst="diagStripe">
            <a:avLst>
              <a:gd name="adj" fmla="val 80998"/>
            </a:avLst>
          </a:prstGeom>
          <a:blipFill dpi="0" rotWithShape="1">
            <a:blip r:embed="rId3">
              <a:duotone>
                <a:prstClr val="black"/>
                <a:srgbClr val="00B050">
                  <a:tint val="45000"/>
                  <a:satMod val="400000"/>
                </a:srgbClr>
              </a:duotone>
              <a:lum contrast="40000"/>
            </a:blip>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Franja diagonal"/>
          <p:cNvSpPr/>
          <p:nvPr/>
        </p:nvSpPr>
        <p:spPr>
          <a:xfrm rot="16200000" flipH="1">
            <a:off x="3964789" y="607211"/>
            <a:ext cx="2643182" cy="1428760"/>
          </a:xfrm>
          <a:prstGeom prst="diagStripe">
            <a:avLst>
              <a:gd name="adj" fmla="val 80998"/>
            </a:avLst>
          </a:prstGeom>
          <a:blipFill>
            <a:blip r:embed="rId3">
              <a:duotone>
                <a:prstClr val="black"/>
                <a:srgbClr val="00B050">
                  <a:tint val="45000"/>
                  <a:satMod val="400000"/>
                </a:srgbClr>
              </a:duotone>
              <a:lum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Franja diagonal"/>
          <p:cNvSpPr/>
          <p:nvPr/>
        </p:nvSpPr>
        <p:spPr>
          <a:xfrm rot="16200000" flipH="1" flipV="1">
            <a:off x="3357566" y="357178"/>
            <a:ext cx="1571612" cy="857256"/>
          </a:xfrm>
          <a:prstGeom prst="diagStripe">
            <a:avLst>
              <a:gd name="adj" fmla="val 71803"/>
            </a:avLst>
          </a:prstGeom>
          <a:blipFill dpi="0" rotWithShape="1">
            <a:blip r:embed="rId3">
              <a:duotone>
                <a:prstClr val="black"/>
                <a:srgbClr val="00B050">
                  <a:tint val="45000"/>
                  <a:satMod val="400000"/>
                </a:srgbClr>
              </a:duotone>
              <a:lum contrast="40000"/>
            </a:blip>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Franja diagonal"/>
          <p:cNvSpPr/>
          <p:nvPr/>
        </p:nvSpPr>
        <p:spPr>
          <a:xfrm rot="16200000" flipH="1">
            <a:off x="4245779" y="326221"/>
            <a:ext cx="1571612" cy="919170"/>
          </a:xfrm>
          <a:prstGeom prst="diagStripe">
            <a:avLst>
              <a:gd name="adj" fmla="val 75234"/>
            </a:avLst>
          </a:prstGeom>
          <a:blipFill>
            <a:blip r:embed="rId3">
              <a:duotone>
                <a:prstClr val="black"/>
                <a:srgbClr val="00B050">
                  <a:tint val="45000"/>
                  <a:satMod val="400000"/>
                </a:srgbClr>
              </a:duotone>
              <a:lum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Rectángulo"/>
          <p:cNvSpPr/>
          <p:nvPr/>
        </p:nvSpPr>
        <p:spPr>
          <a:xfrm>
            <a:off x="0" y="0"/>
            <a:ext cx="9144000" cy="9644106"/>
          </a:xfrm>
          <a:prstGeom prst="rect">
            <a:avLst/>
          </a:prstGeom>
          <a:gradFill flip="none" rotWithShape="1">
            <a:gsLst>
              <a:gs pos="100000">
                <a:schemeClr val="tx2">
                  <a:lumMod val="10000"/>
                </a:schemeClr>
              </a:gs>
              <a:gs pos="50000">
                <a:schemeClr val="tx1">
                  <a:lumMod val="65000"/>
                  <a:shade val="67500"/>
                  <a:satMod val="115000"/>
                </a:schemeClr>
              </a:gs>
              <a:gs pos="100000">
                <a:schemeClr val="tx1">
                  <a:lumMod val="6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9"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5000" fill="hold"/>
                                        <p:tgtEl>
                                          <p:spTgt spid="6"/>
                                        </p:tgtEl>
                                        <p:attrNameLst>
                                          <p:attrName>ppt_x</p:attrName>
                                        </p:attrNameLst>
                                      </p:cBhvr>
                                      <p:tavLst>
                                        <p:tav tm="0">
                                          <p:val>
                                            <p:strVal val="0-#ppt_w/2"/>
                                          </p:val>
                                        </p:tav>
                                        <p:tav tm="100000">
                                          <p:val>
                                            <p:strVal val="#ppt_x"/>
                                          </p:val>
                                        </p:tav>
                                      </p:tavLst>
                                    </p:anim>
                                    <p:anim calcmode="lin" valueType="num">
                                      <p:cBhvr additive="base">
                                        <p:cTn id="11" dur="5000" fill="hold"/>
                                        <p:tgtEl>
                                          <p:spTgt spid="6"/>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0" fill="hold"/>
                                        <p:tgtEl>
                                          <p:spTgt spid="8"/>
                                        </p:tgtEl>
                                        <p:attrNameLst>
                                          <p:attrName>ppt_x</p:attrName>
                                        </p:attrNameLst>
                                      </p:cBhvr>
                                      <p:tavLst>
                                        <p:tav tm="0">
                                          <p:val>
                                            <p:strVal val="0-#ppt_w/2"/>
                                          </p:val>
                                        </p:tav>
                                        <p:tav tm="100000">
                                          <p:val>
                                            <p:strVal val="#ppt_x"/>
                                          </p:val>
                                        </p:tav>
                                      </p:tavLst>
                                    </p:anim>
                                    <p:anim calcmode="lin" valueType="num">
                                      <p:cBhvr additive="base">
                                        <p:cTn id="15" dur="5000" fill="hold"/>
                                        <p:tgtEl>
                                          <p:spTgt spid="8"/>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5000" fill="hold"/>
                                        <p:tgtEl>
                                          <p:spTgt spid="10"/>
                                        </p:tgtEl>
                                        <p:attrNameLst>
                                          <p:attrName>ppt_x</p:attrName>
                                        </p:attrNameLst>
                                      </p:cBhvr>
                                      <p:tavLst>
                                        <p:tav tm="0">
                                          <p:val>
                                            <p:strVal val="0-#ppt_w/2"/>
                                          </p:val>
                                        </p:tav>
                                        <p:tav tm="100000">
                                          <p:val>
                                            <p:strVal val="#ppt_x"/>
                                          </p:val>
                                        </p:tav>
                                      </p:tavLst>
                                    </p:anim>
                                    <p:anim calcmode="lin" valueType="num">
                                      <p:cBhvr additive="base">
                                        <p:cTn id="19" dur="5000" fill="hold"/>
                                        <p:tgtEl>
                                          <p:spTgt spid="10"/>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0" fill="hold"/>
                                        <p:tgtEl>
                                          <p:spTgt spid="12"/>
                                        </p:tgtEl>
                                        <p:attrNameLst>
                                          <p:attrName>ppt_x</p:attrName>
                                        </p:attrNameLst>
                                      </p:cBhvr>
                                      <p:tavLst>
                                        <p:tav tm="0">
                                          <p:val>
                                            <p:strVal val="0-#ppt_w/2"/>
                                          </p:val>
                                        </p:tav>
                                        <p:tav tm="100000">
                                          <p:val>
                                            <p:strVal val="#ppt_x"/>
                                          </p:val>
                                        </p:tav>
                                      </p:tavLst>
                                    </p:anim>
                                    <p:anim calcmode="lin" valueType="num">
                                      <p:cBhvr additive="base">
                                        <p:cTn id="23" dur="5000" fill="hold"/>
                                        <p:tgtEl>
                                          <p:spTgt spid="12"/>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5000" fill="hold"/>
                                        <p:tgtEl>
                                          <p:spTgt spid="14"/>
                                        </p:tgtEl>
                                        <p:attrNameLst>
                                          <p:attrName>ppt_x</p:attrName>
                                        </p:attrNameLst>
                                      </p:cBhvr>
                                      <p:tavLst>
                                        <p:tav tm="0">
                                          <p:val>
                                            <p:strVal val="0-#ppt_w/2"/>
                                          </p:val>
                                        </p:tav>
                                        <p:tav tm="100000">
                                          <p:val>
                                            <p:strVal val="#ppt_x"/>
                                          </p:val>
                                        </p:tav>
                                      </p:tavLst>
                                    </p:anim>
                                    <p:anim calcmode="lin" valueType="num">
                                      <p:cBhvr additive="base">
                                        <p:cTn id="27" dur="5000" fill="hold"/>
                                        <p:tgtEl>
                                          <p:spTgt spid="14"/>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5000" fill="hold"/>
                                        <p:tgtEl>
                                          <p:spTgt spid="16"/>
                                        </p:tgtEl>
                                        <p:attrNameLst>
                                          <p:attrName>ppt_x</p:attrName>
                                        </p:attrNameLst>
                                      </p:cBhvr>
                                      <p:tavLst>
                                        <p:tav tm="0">
                                          <p:val>
                                            <p:strVal val="0-#ppt_w/2"/>
                                          </p:val>
                                        </p:tav>
                                        <p:tav tm="100000">
                                          <p:val>
                                            <p:strVal val="#ppt_x"/>
                                          </p:val>
                                        </p:tav>
                                      </p:tavLst>
                                    </p:anim>
                                    <p:anim calcmode="lin" valueType="num">
                                      <p:cBhvr additive="base">
                                        <p:cTn id="31" dur="5000" fill="hold"/>
                                        <p:tgtEl>
                                          <p:spTgt spid="16"/>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5000" fill="hold"/>
                                        <p:tgtEl>
                                          <p:spTgt spid="7"/>
                                        </p:tgtEl>
                                        <p:attrNameLst>
                                          <p:attrName>ppt_x</p:attrName>
                                        </p:attrNameLst>
                                      </p:cBhvr>
                                      <p:tavLst>
                                        <p:tav tm="0">
                                          <p:val>
                                            <p:strVal val="1+#ppt_w/2"/>
                                          </p:val>
                                        </p:tav>
                                        <p:tav tm="100000">
                                          <p:val>
                                            <p:strVal val="#ppt_x"/>
                                          </p:val>
                                        </p:tav>
                                      </p:tavLst>
                                    </p:anim>
                                    <p:anim calcmode="lin" valueType="num">
                                      <p:cBhvr additive="base">
                                        <p:cTn id="35" dur="5000" fill="hold"/>
                                        <p:tgtEl>
                                          <p:spTgt spid="7"/>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5000" fill="hold"/>
                                        <p:tgtEl>
                                          <p:spTgt spid="9"/>
                                        </p:tgtEl>
                                        <p:attrNameLst>
                                          <p:attrName>ppt_x</p:attrName>
                                        </p:attrNameLst>
                                      </p:cBhvr>
                                      <p:tavLst>
                                        <p:tav tm="0">
                                          <p:val>
                                            <p:strVal val="1+#ppt_w/2"/>
                                          </p:val>
                                        </p:tav>
                                        <p:tav tm="100000">
                                          <p:val>
                                            <p:strVal val="#ppt_x"/>
                                          </p:val>
                                        </p:tav>
                                      </p:tavLst>
                                    </p:anim>
                                    <p:anim calcmode="lin" valueType="num">
                                      <p:cBhvr additive="base">
                                        <p:cTn id="39" dur="5000" fill="hold"/>
                                        <p:tgtEl>
                                          <p:spTgt spid="9"/>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5000" fill="hold"/>
                                        <p:tgtEl>
                                          <p:spTgt spid="11"/>
                                        </p:tgtEl>
                                        <p:attrNameLst>
                                          <p:attrName>ppt_x</p:attrName>
                                        </p:attrNameLst>
                                      </p:cBhvr>
                                      <p:tavLst>
                                        <p:tav tm="0">
                                          <p:val>
                                            <p:strVal val="1+#ppt_w/2"/>
                                          </p:val>
                                        </p:tav>
                                        <p:tav tm="100000">
                                          <p:val>
                                            <p:strVal val="#ppt_x"/>
                                          </p:val>
                                        </p:tav>
                                      </p:tavLst>
                                    </p:anim>
                                    <p:anim calcmode="lin" valueType="num">
                                      <p:cBhvr additive="base">
                                        <p:cTn id="43" dur="5000" fill="hold"/>
                                        <p:tgtEl>
                                          <p:spTgt spid="11"/>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5000" fill="hold"/>
                                        <p:tgtEl>
                                          <p:spTgt spid="13"/>
                                        </p:tgtEl>
                                        <p:attrNameLst>
                                          <p:attrName>ppt_x</p:attrName>
                                        </p:attrNameLst>
                                      </p:cBhvr>
                                      <p:tavLst>
                                        <p:tav tm="0">
                                          <p:val>
                                            <p:strVal val="1+#ppt_w/2"/>
                                          </p:val>
                                        </p:tav>
                                        <p:tav tm="100000">
                                          <p:val>
                                            <p:strVal val="#ppt_x"/>
                                          </p:val>
                                        </p:tav>
                                      </p:tavLst>
                                    </p:anim>
                                    <p:anim calcmode="lin" valueType="num">
                                      <p:cBhvr additive="base">
                                        <p:cTn id="47" dur="5000" fill="hold"/>
                                        <p:tgtEl>
                                          <p:spTgt spid="13"/>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5000" fill="hold"/>
                                        <p:tgtEl>
                                          <p:spTgt spid="15"/>
                                        </p:tgtEl>
                                        <p:attrNameLst>
                                          <p:attrName>ppt_x</p:attrName>
                                        </p:attrNameLst>
                                      </p:cBhvr>
                                      <p:tavLst>
                                        <p:tav tm="0">
                                          <p:val>
                                            <p:strVal val="1+#ppt_w/2"/>
                                          </p:val>
                                        </p:tav>
                                        <p:tav tm="100000">
                                          <p:val>
                                            <p:strVal val="#ppt_x"/>
                                          </p:val>
                                        </p:tav>
                                      </p:tavLst>
                                    </p:anim>
                                    <p:anim calcmode="lin" valueType="num">
                                      <p:cBhvr additive="base">
                                        <p:cTn id="51" dur="5000" fill="hold"/>
                                        <p:tgtEl>
                                          <p:spTgt spid="15"/>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5000" fill="hold"/>
                                        <p:tgtEl>
                                          <p:spTgt spid="17"/>
                                        </p:tgtEl>
                                        <p:attrNameLst>
                                          <p:attrName>ppt_x</p:attrName>
                                        </p:attrNameLst>
                                      </p:cBhvr>
                                      <p:tavLst>
                                        <p:tav tm="0">
                                          <p:val>
                                            <p:strVal val="1+#ppt_w/2"/>
                                          </p:val>
                                        </p:tav>
                                        <p:tav tm="100000">
                                          <p:val>
                                            <p:strVal val="#ppt_x"/>
                                          </p:val>
                                        </p:tav>
                                      </p:tavLst>
                                    </p:anim>
                                    <p:anim calcmode="lin" valueType="num">
                                      <p:cBhvr additive="base">
                                        <p:cTn id="55" dur="5000" fill="hold"/>
                                        <p:tgtEl>
                                          <p:spTgt spid="17"/>
                                        </p:tgtEl>
                                        <p:attrNameLst>
                                          <p:attrName>ppt_y</p:attrName>
                                        </p:attrNameLst>
                                      </p:cBhvr>
                                      <p:tavLst>
                                        <p:tav tm="0">
                                          <p:val>
                                            <p:strVal val="0-#ppt_h/2"/>
                                          </p:val>
                                        </p:tav>
                                        <p:tav tm="100000">
                                          <p:val>
                                            <p:strVal val="#ppt_y"/>
                                          </p:val>
                                        </p:tav>
                                      </p:tavLst>
                                    </p:anim>
                                  </p:childTnLst>
                                </p:cTn>
                              </p:par>
                              <p:par>
                                <p:cTn id="56" presetID="8" presetClass="emph" presetSubtype="0" fill="hold" grpId="1" nodeType="withEffect">
                                  <p:stCondLst>
                                    <p:cond delay="0"/>
                                  </p:stCondLst>
                                  <p:childTnLst>
                                    <p:animRot by="21600000">
                                      <p:cBhvr>
                                        <p:cTn id="57" dur="5000" fill="hold"/>
                                        <p:tgtEl>
                                          <p:spTgt spid="6"/>
                                        </p:tgtEl>
                                        <p:attrNameLst>
                                          <p:attrName>r</p:attrName>
                                        </p:attrNameLst>
                                      </p:cBhvr>
                                    </p:animRot>
                                  </p:childTnLst>
                                </p:cTn>
                              </p:par>
                              <p:par>
                                <p:cTn id="58" presetID="8" presetClass="emph" presetSubtype="0" fill="hold" grpId="1" nodeType="withEffect">
                                  <p:stCondLst>
                                    <p:cond delay="0"/>
                                  </p:stCondLst>
                                  <p:childTnLst>
                                    <p:animRot by="-21600000">
                                      <p:cBhvr>
                                        <p:cTn id="59" dur="5000" fill="hold"/>
                                        <p:tgtEl>
                                          <p:spTgt spid="8"/>
                                        </p:tgtEl>
                                        <p:attrNameLst>
                                          <p:attrName>r</p:attrName>
                                        </p:attrNameLst>
                                      </p:cBhvr>
                                    </p:animRot>
                                  </p:childTnLst>
                                </p:cTn>
                              </p:par>
                              <p:par>
                                <p:cTn id="60" presetID="8" presetClass="emph" presetSubtype="0" fill="hold" grpId="1" nodeType="withEffect">
                                  <p:stCondLst>
                                    <p:cond delay="0"/>
                                  </p:stCondLst>
                                  <p:childTnLst>
                                    <p:animRot by="21600000">
                                      <p:cBhvr>
                                        <p:cTn id="61" dur="5000" fill="hold"/>
                                        <p:tgtEl>
                                          <p:spTgt spid="10"/>
                                        </p:tgtEl>
                                        <p:attrNameLst>
                                          <p:attrName>r</p:attrName>
                                        </p:attrNameLst>
                                      </p:cBhvr>
                                    </p:animRot>
                                  </p:childTnLst>
                                </p:cTn>
                              </p:par>
                              <p:par>
                                <p:cTn id="62" presetID="8" presetClass="emph" presetSubtype="0" fill="hold" grpId="1" nodeType="withEffect">
                                  <p:stCondLst>
                                    <p:cond delay="0"/>
                                  </p:stCondLst>
                                  <p:childTnLst>
                                    <p:animRot by="-21600000">
                                      <p:cBhvr>
                                        <p:cTn id="63" dur="5000" fill="hold"/>
                                        <p:tgtEl>
                                          <p:spTgt spid="12"/>
                                        </p:tgtEl>
                                        <p:attrNameLst>
                                          <p:attrName>r</p:attrName>
                                        </p:attrNameLst>
                                      </p:cBhvr>
                                    </p:animRot>
                                  </p:childTnLst>
                                </p:cTn>
                              </p:par>
                              <p:par>
                                <p:cTn id="64" presetID="8" presetClass="emph" presetSubtype="0" fill="hold" grpId="1" nodeType="withEffect">
                                  <p:stCondLst>
                                    <p:cond delay="0"/>
                                  </p:stCondLst>
                                  <p:childTnLst>
                                    <p:animRot by="21600000">
                                      <p:cBhvr>
                                        <p:cTn id="65" dur="5000" fill="hold"/>
                                        <p:tgtEl>
                                          <p:spTgt spid="14"/>
                                        </p:tgtEl>
                                        <p:attrNameLst>
                                          <p:attrName>r</p:attrName>
                                        </p:attrNameLst>
                                      </p:cBhvr>
                                    </p:animRot>
                                  </p:childTnLst>
                                </p:cTn>
                              </p:par>
                              <p:par>
                                <p:cTn id="66" presetID="8" presetClass="emph" presetSubtype="0" fill="hold" grpId="1" nodeType="withEffect">
                                  <p:stCondLst>
                                    <p:cond delay="0"/>
                                  </p:stCondLst>
                                  <p:childTnLst>
                                    <p:animRot by="-21600000">
                                      <p:cBhvr>
                                        <p:cTn id="67" dur="5000" fill="hold"/>
                                        <p:tgtEl>
                                          <p:spTgt spid="16"/>
                                        </p:tgtEl>
                                        <p:attrNameLst>
                                          <p:attrName>r</p:attrName>
                                        </p:attrNameLst>
                                      </p:cBhvr>
                                    </p:animRot>
                                  </p:childTnLst>
                                </p:cTn>
                              </p:par>
                              <p:par>
                                <p:cTn id="68" presetID="8" presetClass="emph" presetSubtype="0" fill="hold" grpId="1" nodeType="withEffect">
                                  <p:stCondLst>
                                    <p:cond delay="0"/>
                                  </p:stCondLst>
                                  <p:childTnLst>
                                    <p:animRot by="-21600000">
                                      <p:cBhvr>
                                        <p:cTn id="69" dur="5000" fill="hold"/>
                                        <p:tgtEl>
                                          <p:spTgt spid="7"/>
                                        </p:tgtEl>
                                        <p:attrNameLst>
                                          <p:attrName>r</p:attrName>
                                        </p:attrNameLst>
                                      </p:cBhvr>
                                    </p:animRot>
                                  </p:childTnLst>
                                </p:cTn>
                              </p:par>
                              <p:par>
                                <p:cTn id="70" presetID="8" presetClass="emph" presetSubtype="0" fill="hold" grpId="1" nodeType="withEffect">
                                  <p:stCondLst>
                                    <p:cond delay="0"/>
                                  </p:stCondLst>
                                  <p:childTnLst>
                                    <p:animRot by="21600000">
                                      <p:cBhvr>
                                        <p:cTn id="71" dur="5000" fill="hold"/>
                                        <p:tgtEl>
                                          <p:spTgt spid="9"/>
                                        </p:tgtEl>
                                        <p:attrNameLst>
                                          <p:attrName>r</p:attrName>
                                        </p:attrNameLst>
                                      </p:cBhvr>
                                    </p:animRot>
                                  </p:childTnLst>
                                </p:cTn>
                              </p:par>
                              <p:par>
                                <p:cTn id="72" presetID="8" presetClass="emph" presetSubtype="0" fill="hold" grpId="1" nodeType="withEffect">
                                  <p:stCondLst>
                                    <p:cond delay="0"/>
                                  </p:stCondLst>
                                  <p:childTnLst>
                                    <p:animRot by="-21600000">
                                      <p:cBhvr>
                                        <p:cTn id="73" dur="5000" fill="hold"/>
                                        <p:tgtEl>
                                          <p:spTgt spid="11"/>
                                        </p:tgtEl>
                                        <p:attrNameLst>
                                          <p:attrName>r</p:attrName>
                                        </p:attrNameLst>
                                      </p:cBhvr>
                                    </p:animRot>
                                  </p:childTnLst>
                                </p:cTn>
                              </p:par>
                              <p:par>
                                <p:cTn id="74" presetID="8" presetClass="emph" presetSubtype="0" fill="hold" grpId="1" nodeType="withEffect">
                                  <p:stCondLst>
                                    <p:cond delay="0"/>
                                  </p:stCondLst>
                                  <p:childTnLst>
                                    <p:animRot by="21600000">
                                      <p:cBhvr>
                                        <p:cTn id="75" dur="5000" fill="hold"/>
                                        <p:tgtEl>
                                          <p:spTgt spid="13"/>
                                        </p:tgtEl>
                                        <p:attrNameLst>
                                          <p:attrName>r</p:attrName>
                                        </p:attrNameLst>
                                      </p:cBhvr>
                                    </p:animRot>
                                  </p:childTnLst>
                                </p:cTn>
                              </p:par>
                              <p:par>
                                <p:cTn id="76" presetID="8" presetClass="emph" presetSubtype="0" fill="hold" grpId="1" nodeType="withEffect">
                                  <p:stCondLst>
                                    <p:cond delay="0"/>
                                  </p:stCondLst>
                                  <p:childTnLst>
                                    <p:animRot by="-21600000">
                                      <p:cBhvr>
                                        <p:cTn id="77" dur="5000" fill="hold"/>
                                        <p:tgtEl>
                                          <p:spTgt spid="15"/>
                                        </p:tgtEl>
                                        <p:attrNameLst>
                                          <p:attrName>r</p:attrName>
                                        </p:attrNameLst>
                                      </p:cBhvr>
                                    </p:animRot>
                                  </p:childTnLst>
                                </p:cTn>
                              </p:par>
                              <p:par>
                                <p:cTn id="78" presetID="8" presetClass="emph" presetSubtype="0" fill="hold" grpId="1" nodeType="withEffect">
                                  <p:stCondLst>
                                    <p:cond delay="0"/>
                                  </p:stCondLst>
                                  <p:childTnLst>
                                    <p:animRot by="21600000">
                                      <p:cBhvr>
                                        <p:cTn id="79" dur="5000" fill="hold"/>
                                        <p:tgtEl>
                                          <p:spTgt spid="17"/>
                                        </p:tgtEl>
                                        <p:attrNameLst>
                                          <p:attrName>r</p:attrName>
                                        </p:attrNameLst>
                                      </p:cBhvr>
                                    </p:animRot>
                                  </p:childTnLst>
                                </p:cTn>
                              </p:par>
                            </p:childTnLst>
                          </p:cTn>
                        </p:par>
                        <p:par>
                          <p:cTn id="80" fill="hold">
                            <p:stCondLst>
                              <p:cond delay="5000"/>
                            </p:stCondLst>
                            <p:childTnLst>
                              <p:par>
                                <p:cTn id="81" presetID="2" presetClass="exit" presetSubtype="2" fill="hold" grpId="2" nodeType="afterEffect">
                                  <p:stCondLst>
                                    <p:cond delay="0"/>
                                  </p:stCondLst>
                                  <p:childTnLst>
                                    <p:anim calcmode="lin" valueType="num">
                                      <p:cBhvr additive="base">
                                        <p:cTn id="82" dur="5000"/>
                                        <p:tgtEl>
                                          <p:spTgt spid="6"/>
                                        </p:tgtEl>
                                        <p:attrNameLst>
                                          <p:attrName>ppt_x</p:attrName>
                                        </p:attrNameLst>
                                      </p:cBhvr>
                                      <p:tavLst>
                                        <p:tav tm="0">
                                          <p:val>
                                            <p:strVal val="ppt_x"/>
                                          </p:val>
                                        </p:tav>
                                        <p:tav tm="100000">
                                          <p:val>
                                            <p:strVal val="1+ppt_w/2"/>
                                          </p:val>
                                        </p:tav>
                                      </p:tavLst>
                                    </p:anim>
                                    <p:anim calcmode="lin" valueType="num">
                                      <p:cBhvr additive="base">
                                        <p:cTn id="83" dur="5000"/>
                                        <p:tgtEl>
                                          <p:spTgt spid="6"/>
                                        </p:tgtEl>
                                        <p:attrNameLst>
                                          <p:attrName>ppt_y</p:attrName>
                                        </p:attrNameLst>
                                      </p:cBhvr>
                                      <p:tavLst>
                                        <p:tav tm="0">
                                          <p:val>
                                            <p:strVal val="ppt_y"/>
                                          </p:val>
                                        </p:tav>
                                        <p:tav tm="100000">
                                          <p:val>
                                            <p:strVal val="ppt_y"/>
                                          </p:val>
                                        </p:tav>
                                      </p:tavLst>
                                    </p:anim>
                                    <p:set>
                                      <p:cBhvr>
                                        <p:cTn id="84" dur="1" fill="hold">
                                          <p:stCondLst>
                                            <p:cond delay="4999"/>
                                          </p:stCondLst>
                                        </p:cTn>
                                        <p:tgtEl>
                                          <p:spTgt spid="6"/>
                                        </p:tgtEl>
                                        <p:attrNameLst>
                                          <p:attrName>style.visibility</p:attrName>
                                        </p:attrNameLst>
                                      </p:cBhvr>
                                      <p:to>
                                        <p:strVal val="hidden"/>
                                      </p:to>
                                    </p:set>
                                  </p:childTnLst>
                                </p:cTn>
                              </p:par>
                              <p:par>
                                <p:cTn id="85" presetID="2" presetClass="exit" presetSubtype="2" fill="hold" grpId="2" nodeType="withEffect">
                                  <p:stCondLst>
                                    <p:cond delay="0"/>
                                  </p:stCondLst>
                                  <p:childTnLst>
                                    <p:anim calcmode="lin" valueType="num">
                                      <p:cBhvr additive="base">
                                        <p:cTn id="86" dur="6000"/>
                                        <p:tgtEl>
                                          <p:spTgt spid="8"/>
                                        </p:tgtEl>
                                        <p:attrNameLst>
                                          <p:attrName>ppt_x</p:attrName>
                                        </p:attrNameLst>
                                      </p:cBhvr>
                                      <p:tavLst>
                                        <p:tav tm="0">
                                          <p:val>
                                            <p:strVal val="ppt_x"/>
                                          </p:val>
                                        </p:tav>
                                        <p:tav tm="100000">
                                          <p:val>
                                            <p:strVal val="1+ppt_w/2"/>
                                          </p:val>
                                        </p:tav>
                                      </p:tavLst>
                                    </p:anim>
                                    <p:anim calcmode="lin" valueType="num">
                                      <p:cBhvr additive="base">
                                        <p:cTn id="87" dur="6000"/>
                                        <p:tgtEl>
                                          <p:spTgt spid="8"/>
                                        </p:tgtEl>
                                        <p:attrNameLst>
                                          <p:attrName>ppt_y</p:attrName>
                                        </p:attrNameLst>
                                      </p:cBhvr>
                                      <p:tavLst>
                                        <p:tav tm="0">
                                          <p:val>
                                            <p:strVal val="ppt_y"/>
                                          </p:val>
                                        </p:tav>
                                        <p:tav tm="100000">
                                          <p:val>
                                            <p:strVal val="ppt_y"/>
                                          </p:val>
                                        </p:tav>
                                      </p:tavLst>
                                    </p:anim>
                                    <p:set>
                                      <p:cBhvr>
                                        <p:cTn id="88" dur="1" fill="hold">
                                          <p:stCondLst>
                                            <p:cond delay="5999"/>
                                          </p:stCondLst>
                                        </p:cTn>
                                        <p:tgtEl>
                                          <p:spTgt spid="8"/>
                                        </p:tgtEl>
                                        <p:attrNameLst>
                                          <p:attrName>style.visibility</p:attrName>
                                        </p:attrNameLst>
                                      </p:cBhvr>
                                      <p:to>
                                        <p:strVal val="hidden"/>
                                      </p:to>
                                    </p:set>
                                  </p:childTnLst>
                                </p:cTn>
                              </p:par>
                              <p:par>
                                <p:cTn id="89" presetID="2" presetClass="exit" presetSubtype="2" fill="hold" grpId="2" nodeType="withEffect">
                                  <p:stCondLst>
                                    <p:cond delay="0"/>
                                  </p:stCondLst>
                                  <p:childTnLst>
                                    <p:anim calcmode="lin" valueType="num">
                                      <p:cBhvr additive="base">
                                        <p:cTn id="90" dur="7000"/>
                                        <p:tgtEl>
                                          <p:spTgt spid="10"/>
                                        </p:tgtEl>
                                        <p:attrNameLst>
                                          <p:attrName>ppt_x</p:attrName>
                                        </p:attrNameLst>
                                      </p:cBhvr>
                                      <p:tavLst>
                                        <p:tav tm="0">
                                          <p:val>
                                            <p:strVal val="ppt_x"/>
                                          </p:val>
                                        </p:tav>
                                        <p:tav tm="100000">
                                          <p:val>
                                            <p:strVal val="1+ppt_w/2"/>
                                          </p:val>
                                        </p:tav>
                                      </p:tavLst>
                                    </p:anim>
                                    <p:anim calcmode="lin" valueType="num">
                                      <p:cBhvr additive="base">
                                        <p:cTn id="91" dur="7000"/>
                                        <p:tgtEl>
                                          <p:spTgt spid="10"/>
                                        </p:tgtEl>
                                        <p:attrNameLst>
                                          <p:attrName>ppt_y</p:attrName>
                                        </p:attrNameLst>
                                      </p:cBhvr>
                                      <p:tavLst>
                                        <p:tav tm="0">
                                          <p:val>
                                            <p:strVal val="ppt_y"/>
                                          </p:val>
                                        </p:tav>
                                        <p:tav tm="100000">
                                          <p:val>
                                            <p:strVal val="ppt_y"/>
                                          </p:val>
                                        </p:tav>
                                      </p:tavLst>
                                    </p:anim>
                                    <p:set>
                                      <p:cBhvr>
                                        <p:cTn id="92" dur="1" fill="hold">
                                          <p:stCondLst>
                                            <p:cond delay="6999"/>
                                          </p:stCondLst>
                                        </p:cTn>
                                        <p:tgtEl>
                                          <p:spTgt spid="10"/>
                                        </p:tgtEl>
                                        <p:attrNameLst>
                                          <p:attrName>style.visibility</p:attrName>
                                        </p:attrNameLst>
                                      </p:cBhvr>
                                      <p:to>
                                        <p:strVal val="hidden"/>
                                      </p:to>
                                    </p:set>
                                  </p:childTnLst>
                                </p:cTn>
                              </p:par>
                              <p:par>
                                <p:cTn id="93" presetID="2" presetClass="exit" presetSubtype="2" fill="hold" grpId="2" nodeType="withEffect">
                                  <p:stCondLst>
                                    <p:cond delay="0"/>
                                  </p:stCondLst>
                                  <p:childTnLst>
                                    <p:anim calcmode="lin" valueType="num">
                                      <p:cBhvr additive="base">
                                        <p:cTn id="94" dur="8000"/>
                                        <p:tgtEl>
                                          <p:spTgt spid="12"/>
                                        </p:tgtEl>
                                        <p:attrNameLst>
                                          <p:attrName>ppt_x</p:attrName>
                                        </p:attrNameLst>
                                      </p:cBhvr>
                                      <p:tavLst>
                                        <p:tav tm="0">
                                          <p:val>
                                            <p:strVal val="ppt_x"/>
                                          </p:val>
                                        </p:tav>
                                        <p:tav tm="100000">
                                          <p:val>
                                            <p:strVal val="1+ppt_w/2"/>
                                          </p:val>
                                        </p:tav>
                                      </p:tavLst>
                                    </p:anim>
                                    <p:anim calcmode="lin" valueType="num">
                                      <p:cBhvr additive="base">
                                        <p:cTn id="95" dur="8000"/>
                                        <p:tgtEl>
                                          <p:spTgt spid="12"/>
                                        </p:tgtEl>
                                        <p:attrNameLst>
                                          <p:attrName>ppt_y</p:attrName>
                                        </p:attrNameLst>
                                      </p:cBhvr>
                                      <p:tavLst>
                                        <p:tav tm="0">
                                          <p:val>
                                            <p:strVal val="ppt_y"/>
                                          </p:val>
                                        </p:tav>
                                        <p:tav tm="100000">
                                          <p:val>
                                            <p:strVal val="ppt_y"/>
                                          </p:val>
                                        </p:tav>
                                      </p:tavLst>
                                    </p:anim>
                                    <p:set>
                                      <p:cBhvr>
                                        <p:cTn id="96" dur="1" fill="hold">
                                          <p:stCondLst>
                                            <p:cond delay="7999"/>
                                          </p:stCondLst>
                                        </p:cTn>
                                        <p:tgtEl>
                                          <p:spTgt spid="12"/>
                                        </p:tgtEl>
                                        <p:attrNameLst>
                                          <p:attrName>style.visibility</p:attrName>
                                        </p:attrNameLst>
                                      </p:cBhvr>
                                      <p:to>
                                        <p:strVal val="hidden"/>
                                      </p:to>
                                    </p:set>
                                  </p:childTnLst>
                                </p:cTn>
                              </p:par>
                              <p:par>
                                <p:cTn id="97" presetID="2" presetClass="exit" presetSubtype="2" fill="hold" grpId="2" nodeType="withEffect">
                                  <p:stCondLst>
                                    <p:cond delay="0"/>
                                  </p:stCondLst>
                                  <p:childTnLst>
                                    <p:anim calcmode="lin" valueType="num">
                                      <p:cBhvr additive="base">
                                        <p:cTn id="98" dur="9000"/>
                                        <p:tgtEl>
                                          <p:spTgt spid="14"/>
                                        </p:tgtEl>
                                        <p:attrNameLst>
                                          <p:attrName>ppt_x</p:attrName>
                                        </p:attrNameLst>
                                      </p:cBhvr>
                                      <p:tavLst>
                                        <p:tav tm="0">
                                          <p:val>
                                            <p:strVal val="ppt_x"/>
                                          </p:val>
                                        </p:tav>
                                        <p:tav tm="100000">
                                          <p:val>
                                            <p:strVal val="1+ppt_w/2"/>
                                          </p:val>
                                        </p:tav>
                                      </p:tavLst>
                                    </p:anim>
                                    <p:anim calcmode="lin" valueType="num">
                                      <p:cBhvr additive="base">
                                        <p:cTn id="99" dur="9000"/>
                                        <p:tgtEl>
                                          <p:spTgt spid="14"/>
                                        </p:tgtEl>
                                        <p:attrNameLst>
                                          <p:attrName>ppt_y</p:attrName>
                                        </p:attrNameLst>
                                      </p:cBhvr>
                                      <p:tavLst>
                                        <p:tav tm="0">
                                          <p:val>
                                            <p:strVal val="ppt_y"/>
                                          </p:val>
                                        </p:tav>
                                        <p:tav tm="100000">
                                          <p:val>
                                            <p:strVal val="ppt_y"/>
                                          </p:val>
                                        </p:tav>
                                      </p:tavLst>
                                    </p:anim>
                                    <p:set>
                                      <p:cBhvr>
                                        <p:cTn id="100" dur="1" fill="hold">
                                          <p:stCondLst>
                                            <p:cond delay="8999"/>
                                          </p:stCondLst>
                                        </p:cTn>
                                        <p:tgtEl>
                                          <p:spTgt spid="14"/>
                                        </p:tgtEl>
                                        <p:attrNameLst>
                                          <p:attrName>style.visibility</p:attrName>
                                        </p:attrNameLst>
                                      </p:cBhvr>
                                      <p:to>
                                        <p:strVal val="hidden"/>
                                      </p:to>
                                    </p:set>
                                  </p:childTnLst>
                                </p:cTn>
                              </p:par>
                              <p:par>
                                <p:cTn id="101" presetID="2" presetClass="exit" presetSubtype="2" fill="hold" grpId="2" nodeType="withEffect">
                                  <p:stCondLst>
                                    <p:cond delay="0"/>
                                  </p:stCondLst>
                                  <p:childTnLst>
                                    <p:anim calcmode="lin" valueType="num">
                                      <p:cBhvr additive="base">
                                        <p:cTn id="102" dur="10000"/>
                                        <p:tgtEl>
                                          <p:spTgt spid="16"/>
                                        </p:tgtEl>
                                        <p:attrNameLst>
                                          <p:attrName>ppt_x</p:attrName>
                                        </p:attrNameLst>
                                      </p:cBhvr>
                                      <p:tavLst>
                                        <p:tav tm="0">
                                          <p:val>
                                            <p:strVal val="ppt_x"/>
                                          </p:val>
                                        </p:tav>
                                        <p:tav tm="100000">
                                          <p:val>
                                            <p:strVal val="1+ppt_w/2"/>
                                          </p:val>
                                        </p:tav>
                                      </p:tavLst>
                                    </p:anim>
                                    <p:anim calcmode="lin" valueType="num">
                                      <p:cBhvr additive="base">
                                        <p:cTn id="103" dur="10000"/>
                                        <p:tgtEl>
                                          <p:spTgt spid="16"/>
                                        </p:tgtEl>
                                        <p:attrNameLst>
                                          <p:attrName>ppt_y</p:attrName>
                                        </p:attrNameLst>
                                      </p:cBhvr>
                                      <p:tavLst>
                                        <p:tav tm="0">
                                          <p:val>
                                            <p:strVal val="ppt_y"/>
                                          </p:val>
                                        </p:tav>
                                        <p:tav tm="100000">
                                          <p:val>
                                            <p:strVal val="ppt_y"/>
                                          </p:val>
                                        </p:tav>
                                      </p:tavLst>
                                    </p:anim>
                                    <p:set>
                                      <p:cBhvr>
                                        <p:cTn id="104" dur="1" fill="hold">
                                          <p:stCondLst>
                                            <p:cond delay="9999"/>
                                          </p:stCondLst>
                                        </p:cTn>
                                        <p:tgtEl>
                                          <p:spTgt spid="16"/>
                                        </p:tgtEl>
                                        <p:attrNameLst>
                                          <p:attrName>style.visibility</p:attrName>
                                        </p:attrNameLst>
                                      </p:cBhvr>
                                      <p:to>
                                        <p:strVal val="hidden"/>
                                      </p:to>
                                    </p:set>
                                  </p:childTnLst>
                                </p:cTn>
                              </p:par>
                              <p:par>
                                <p:cTn id="105" presetID="2" presetClass="exit" presetSubtype="8" fill="hold" grpId="2" nodeType="withEffect">
                                  <p:stCondLst>
                                    <p:cond delay="0"/>
                                  </p:stCondLst>
                                  <p:childTnLst>
                                    <p:anim calcmode="lin" valueType="num">
                                      <p:cBhvr additive="base">
                                        <p:cTn id="106" dur="5000"/>
                                        <p:tgtEl>
                                          <p:spTgt spid="7"/>
                                        </p:tgtEl>
                                        <p:attrNameLst>
                                          <p:attrName>ppt_x</p:attrName>
                                        </p:attrNameLst>
                                      </p:cBhvr>
                                      <p:tavLst>
                                        <p:tav tm="0">
                                          <p:val>
                                            <p:strVal val="ppt_x"/>
                                          </p:val>
                                        </p:tav>
                                        <p:tav tm="100000">
                                          <p:val>
                                            <p:strVal val="0-ppt_w/2"/>
                                          </p:val>
                                        </p:tav>
                                      </p:tavLst>
                                    </p:anim>
                                    <p:anim calcmode="lin" valueType="num">
                                      <p:cBhvr additive="base">
                                        <p:cTn id="107" dur="5000"/>
                                        <p:tgtEl>
                                          <p:spTgt spid="7"/>
                                        </p:tgtEl>
                                        <p:attrNameLst>
                                          <p:attrName>ppt_y</p:attrName>
                                        </p:attrNameLst>
                                      </p:cBhvr>
                                      <p:tavLst>
                                        <p:tav tm="0">
                                          <p:val>
                                            <p:strVal val="ppt_y"/>
                                          </p:val>
                                        </p:tav>
                                        <p:tav tm="100000">
                                          <p:val>
                                            <p:strVal val="ppt_y"/>
                                          </p:val>
                                        </p:tav>
                                      </p:tavLst>
                                    </p:anim>
                                    <p:set>
                                      <p:cBhvr>
                                        <p:cTn id="108" dur="1" fill="hold">
                                          <p:stCondLst>
                                            <p:cond delay="4999"/>
                                          </p:stCondLst>
                                        </p:cTn>
                                        <p:tgtEl>
                                          <p:spTgt spid="7"/>
                                        </p:tgtEl>
                                        <p:attrNameLst>
                                          <p:attrName>style.visibility</p:attrName>
                                        </p:attrNameLst>
                                      </p:cBhvr>
                                      <p:to>
                                        <p:strVal val="hidden"/>
                                      </p:to>
                                    </p:set>
                                  </p:childTnLst>
                                </p:cTn>
                              </p:par>
                              <p:par>
                                <p:cTn id="109" presetID="2" presetClass="exit" presetSubtype="8" fill="hold" grpId="2" nodeType="withEffect">
                                  <p:stCondLst>
                                    <p:cond delay="0"/>
                                  </p:stCondLst>
                                  <p:childTnLst>
                                    <p:anim calcmode="lin" valueType="num">
                                      <p:cBhvr additive="base">
                                        <p:cTn id="110" dur="6000"/>
                                        <p:tgtEl>
                                          <p:spTgt spid="9"/>
                                        </p:tgtEl>
                                        <p:attrNameLst>
                                          <p:attrName>ppt_x</p:attrName>
                                        </p:attrNameLst>
                                      </p:cBhvr>
                                      <p:tavLst>
                                        <p:tav tm="0">
                                          <p:val>
                                            <p:strVal val="ppt_x"/>
                                          </p:val>
                                        </p:tav>
                                        <p:tav tm="100000">
                                          <p:val>
                                            <p:strVal val="0-ppt_w/2"/>
                                          </p:val>
                                        </p:tav>
                                      </p:tavLst>
                                    </p:anim>
                                    <p:anim calcmode="lin" valueType="num">
                                      <p:cBhvr additive="base">
                                        <p:cTn id="111" dur="6000"/>
                                        <p:tgtEl>
                                          <p:spTgt spid="9"/>
                                        </p:tgtEl>
                                        <p:attrNameLst>
                                          <p:attrName>ppt_y</p:attrName>
                                        </p:attrNameLst>
                                      </p:cBhvr>
                                      <p:tavLst>
                                        <p:tav tm="0">
                                          <p:val>
                                            <p:strVal val="ppt_y"/>
                                          </p:val>
                                        </p:tav>
                                        <p:tav tm="100000">
                                          <p:val>
                                            <p:strVal val="ppt_y"/>
                                          </p:val>
                                        </p:tav>
                                      </p:tavLst>
                                    </p:anim>
                                    <p:set>
                                      <p:cBhvr>
                                        <p:cTn id="112" dur="1" fill="hold">
                                          <p:stCondLst>
                                            <p:cond delay="5999"/>
                                          </p:stCondLst>
                                        </p:cTn>
                                        <p:tgtEl>
                                          <p:spTgt spid="9"/>
                                        </p:tgtEl>
                                        <p:attrNameLst>
                                          <p:attrName>style.visibility</p:attrName>
                                        </p:attrNameLst>
                                      </p:cBhvr>
                                      <p:to>
                                        <p:strVal val="hidden"/>
                                      </p:to>
                                    </p:set>
                                  </p:childTnLst>
                                </p:cTn>
                              </p:par>
                              <p:par>
                                <p:cTn id="113" presetID="2" presetClass="exit" presetSubtype="8" fill="hold" grpId="2" nodeType="withEffect">
                                  <p:stCondLst>
                                    <p:cond delay="0"/>
                                  </p:stCondLst>
                                  <p:childTnLst>
                                    <p:anim calcmode="lin" valueType="num">
                                      <p:cBhvr additive="base">
                                        <p:cTn id="114" dur="7000"/>
                                        <p:tgtEl>
                                          <p:spTgt spid="11"/>
                                        </p:tgtEl>
                                        <p:attrNameLst>
                                          <p:attrName>ppt_x</p:attrName>
                                        </p:attrNameLst>
                                      </p:cBhvr>
                                      <p:tavLst>
                                        <p:tav tm="0">
                                          <p:val>
                                            <p:strVal val="ppt_x"/>
                                          </p:val>
                                        </p:tav>
                                        <p:tav tm="100000">
                                          <p:val>
                                            <p:strVal val="0-ppt_w/2"/>
                                          </p:val>
                                        </p:tav>
                                      </p:tavLst>
                                    </p:anim>
                                    <p:anim calcmode="lin" valueType="num">
                                      <p:cBhvr additive="base">
                                        <p:cTn id="115" dur="7000"/>
                                        <p:tgtEl>
                                          <p:spTgt spid="11"/>
                                        </p:tgtEl>
                                        <p:attrNameLst>
                                          <p:attrName>ppt_y</p:attrName>
                                        </p:attrNameLst>
                                      </p:cBhvr>
                                      <p:tavLst>
                                        <p:tav tm="0">
                                          <p:val>
                                            <p:strVal val="ppt_y"/>
                                          </p:val>
                                        </p:tav>
                                        <p:tav tm="100000">
                                          <p:val>
                                            <p:strVal val="ppt_y"/>
                                          </p:val>
                                        </p:tav>
                                      </p:tavLst>
                                    </p:anim>
                                    <p:set>
                                      <p:cBhvr>
                                        <p:cTn id="116" dur="1" fill="hold">
                                          <p:stCondLst>
                                            <p:cond delay="6999"/>
                                          </p:stCondLst>
                                        </p:cTn>
                                        <p:tgtEl>
                                          <p:spTgt spid="11"/>
                                        </p:tgtEl>
                                        <p:attrNameLst>
                                          <p:attrName>style.visibility</p:attrName>
                                        </p:attrNameLst>
                                      </p:cBhvr>
                                      <p:to>
                                        <p:strVal val="hidden"/>
                                      </p:to>
                                    </p:set>
                                  </p:childTnLst>
                                </p:cTn>
                              </p:par>
                              <p:par>
                                <p:cTn id="117" presetID="2" presetClass="exit" presetSubtype="8" fill="hold" grpId="2" nodeType="withEffect">
                                  <p:stCondLst>
                                    <p:cond delay="0"/>
                                  </p:stCondLst>
                                  <p:childTnLst>
                                    <p:anim calcmode="lin" valueType="num">
                                      <p:cBhvr additive="base">
                                        <p:cTn id="118" dur="8000"/>
                                        <p:tgtEl>
                                          <p:spTgt spid="13"/>
                                        </p:tgtEl>
                                        <p:attrNameLst>
                                          <p:attrName>ppt_x</p:attrName>
                                        </p:attrNameLst>
                                      </p:cBhvr>
                                      <p:tavLst>
                                        <p:tav tm="0">
                                          <p:val>
                                            <p:strVal val="ppt_x"/>
                                          </p:val>
                                        </p:tav>
                                        <p:tav tm="100000">
                                          <p:val>
                                            <p:strVal val="0-ppt_w/2"/>
                                          </p:val>
                                        </p:tav>
                                      </p:tavLst>
                                    </p:anim>
                                    <p:anim calcmode="lin" valueType="num">
                                      <p:cBhvr additive="base">
                                        <p:cTn id="119" dur="8000"/>
                                        <p:tgtEl>
                                          <p:spTgt spid="13"/>
                                        </p:tgtEl>
                                        <p:attrNameLst>
                                          <p:attrName>ppt_y</p:attrName>
                                        </p:attrNameLst>
                                      </p:cBhvr>
                                      <p:tavLst>
                                        <p:tav tm="0">
                                          <p:val>
                                            <p:strVal val="ppt_y"/>
                                          </p:val>
                                        </p:tav>
                                        <p:tav tm="100000">
                                          <p:val>
                                            <p:strVal val="ppt_y"/>
                                          </p:val>
                                        </p:tav>
                                      </p:tavLst>
                                    </p:anim>
                                    <p:set>
                                      <p:cBhvr>
                                        <p:cTn id="120" dur="1" fill="hold">
                                          <p:stCondLst>
                                            <p:cond delay="7999"/>
                                          </p:stCondLst>
                                        </p:cTn>
                                        <p:tgtEl>
                                          <p:spTgt spid="13"/>
                                        </p:tgtEl>
                                        <p:attrNameLst>
                                          <p:attrName>style.visibility</p:attrName>
                                        </p:attrNameLst>
                                      </p:cBhvr>
                                      <p:to>
                                        <p:strVal val="hidden"/>
                                      </p:to>
                                    </p:set>
                                  </p:childTnLst>
                                </p:cTn>
                              </p:par>
                              <p:par>
                                <p:cTn id="121" presetID="2" presetClass="exit" presetSubtype="8" fill="hold" grpId="2" nodeType="withEffect">
                                  <p:stCondLst>
                                    <p:cond delay="0"/>
                                  </p:stCondLst>
                                  <p:childTnLst>
                                    <p:anim calcmode="lin" valueType="num">
                                      <p:cBhvr additive="base">
                                        <p:cTn id="122" dur="9000"/>
                                        <p:tgtEl>
                                          <p:spTgt spid="15"/>
                                        </p:tgtEl>
                                        <p:attrNameLst>
                                          <p:attrName>ppt_x</p:attrName>
                                        </p:attrNameLst>
                                      </p:cBhvr>
                                      <p:tavLst>
                                        <p:tav tm="0">
                                          <p:val>
                                            <p:strVal val="ppt_x"/>
                                          </p:val>
                                        </p:tav>
                                        <p:tav tm="100000">
                                          <p:val>
                                            <p:strVal val="0-ppt_w/2"/>
                                          </p:val>
                                        </p:tav>
                                      </p:tavLst>
                                    </p:anim>
                                    <p:anim calcmode="lin" valueType="num">
                                      <p:cBhvr additive="base">
                                        <p:cTn id="123" dur="9000"/>
                                        <p:tgtEl>
                                          <p:spTgt spid="15"/>
                                        </p:tgtEl>
                                        <p:attrNameLst>
                                          <p:attrName>ppt_y</p:attrName>
                                        </p:attrNameLst>
                                      </p:cBhvr>
                                      <p:tavLst>
                                        <p:tav tm="0">
                                          <p:val>
                                            <p:strVal val="ppt_y"/>
                                          </p:val>
                                        </p:tav>
                                        <p:tav tm="100000">
                                          <p:val>
                                            <p:strVal val="ppt_y"/>
                                          </p:val>
                                        </p:tav>
                                      </p:tavLst>
                                    </p:anim>
                                    <p:set>
                                      <p:cBhvr>
                                        <p:cTn id="124" dur="1" fill="hold">
                                          <p:stCondLst>
                                            <p:cond delay="8999"/>
                                          </p:stCondLst>
                                        </p:cTn>
                                        <p:tgtEl>
                                          <p:spTgt spid="15"/>
                                        </p:tgtEl>
                                        <p:attrNameLst>
                                          <p:attrName>style.visibility</p:attrName>
                                        </p:attrNameLst>
                                      </p:cBhvr>
                                      <p:to>
                                        <p:strVal val="hidden"/>
                                      </p:to>
                                    </p:set>
                                  </p:childTnLst>
                                </p:cTn>
                              </p:par>
                              <p:par>
                                <p:cTn id="125" presetID="2" presetClass="exit" presetSubtype="8" fill="hold" grpId="2" nodeType="withEffect">
                                  <p:stCondLst>
                                    <p:cond delay="0"/>
                                  </p:stCondLst>
                                  <p:childTnLst>
                                    <p:anim calcmode="lin" valueType="num">
                                      <p:cBhvr additive="base">
                                        <p:cTn id="126" dur="10000"/>
                                        <p:tgtEl>
                                          <p:spTgt spid="17"/>
                                        </p:tgtEl>
                                        <p:attrNameLst>
                                          <p:attrName>ppt_x</p:attrName>
                                        </p:attrNameLst>
                                      </p:cBhvr>
                                      <p:tavLst>
                                        <p:tav tm="0">
                                          <p:val>
                                            <p:strVal val="ppt_x"/>
                                          </p:val>
                                        </p:tav>
                                        <p:tav tm="100000">
                                          <p:val>
                                            <p:strVal val="0-ppt_w/2"/>
                                          </p:val>
                                        </p:tav>
                                      </p:tavLst>
                                    </p:anim>
                                    <p:anim calcmode="lin" valueType="num">
                                      <p:cBhvr additive="base">
                                        <p:cTn id="127" dur="10000"/>
                                        <p:tgtEl>
                                          <p:spTgt spid="17"/>
                                        </p:tgtEl>
                                        <p:attrNameLst>
                                          <p:attrName>ppt_y</p:attrName>
                                        </p:attrNameLst>
                                      </p:cBhvr>
                                      <p:tavLst>
                                        <p:tav tm="0">
                                          <p:val>
                                            <p:strVal val="ppt_y"/>
                                          </p:val>
                                        </p:tav>
                                        <p:tav tm="100000">
                                          <p:val>
                                            <p:strVal val="ppt_y"/>
                                          </p:val>
                                        </p:tav>
                                      </p:tavLst>
                                    </p:anim>
                                    <p:set>
                                      <p:cBhvr>
                                        <p:cTn id="128" dur="1" fill="hold">
                                          <p:stCondLst>
                                            <p:cond delay="9999"/>
                                          </p:stCondLst>
                                        </p:cTn>
                                        <p:tgtEl>
                                          <p:spTgt spid="17"/>
                                        </p:tgtEl>
                                        <p:attrNameLst>
                                          <p:attrName>style.visibility</p:attrName>
                                        </p:attrNameLst>
                                      </p:cBhvr>
                                      <p:to>
                                        <p:strVal val="hidden"/>
                                      </p:to>
                                    </p:set>
                                  </p:childTnLst>
                                </p:cTn>
                              </p:par>
                              <p:par>
                                <p:cTn id="129" presetID="23" presetClass="entr" presetSubtype="288"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10000" fill="hold"/>
                                        <p:tgtEl>
                                          <p:spTgt spid="4"/>
                                        </p:tgtEl>
                                        <p:attrNameLst>
                                          <p:attrName>ppt_w</p:attrName>
                                        </p:attrNameLst>
                                      </p:cBhvr>
                                      <p:tavLst>
                                        <p:tav tm="0">
                                          <p:val>
                                            <p:strVal val="4/3*#ppt_w"/>
                                          </p:val>
                                        </p:tav>
                                        <p:tav tm="100000">
                                          <p:val>
                                            <p:strVal val="#ppt_w"/>
                                          </p:val>
                                        </p:tav>
                                      </p:tavLst>
                                    </p:anim>
                                    <p:anim calcmode="lin" valueType="num">
                                      <p:cBhvr>
                                        <p:cTn id="132" dur="10000" fill="hold"/>
                                        <p:tgtEl>
                                          <p:spTgt spid="4"/>
                                        </p:tgtEl>
                                        <p:attrNameLst>
                                          <p:attrName>ppt_h</p:attrName>
                                        </p:attrNameLst>
                                      </p:cBhvr>
                                      <p:tavLst>
                                        <p:tav tm="0">
                                          <p:val>
                                            <p:strVal val="4/3*#ppt_h"/>
                                          </p:val>
                                        </p:tav>
                                        <p:tav tm="100000">
                                          <p:val>
                                            <p:strVal val="#ppt_h"/>
                                          </p:val>
                                        </p:tav>
                                      </p:tavLst>
                                    </p:anim>
                                  </p:childTnLst>
                                </p:cTn>
                              </p:par>
                              <p:par>
                                <p:cTn id="133" presetID="16" presetClass="entr" presetSubtype="37"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arn(outVertical)">
                                      <p:cBhvr>
                                        <p:cTn id="135" dur="10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08A873"/>
              </a:gs>
              <a:gs pos="50000">
                <a:srgbClr val="0037A4">
                  <a:shade val="67500"/>
                  <a:satMod val="115000"/>
                </a:srgbClr>
              </a:gs>
              <a:gs pos="100000">
                <a:srgbClr val="0037A4">
                  <a:shade val="100000"/>
                  <a:satMod val="115000"/>
                </a:srgbClr>
              </a:gs>
            </a:gsLst>
            <a:lin ang="5400000" scaled="1"/>
            <a:tileRect/>
          </a:gradFill>
        </p:spPr>
        <p:txBody>
          <a:bodyPr/>
          <a:lstStyle/>
          <a:p>
            <a:endParaRPr lang="es-ES" dirty="0"/>
          </a:p>
        </p:txBody>
      </p:sp>
      <p:pic>
        <p:nvPicPr>
          <p:cNvPr id="4" name="3 Imagen" descr="aurora-boreal-montañas-nevadas.jpg"/>
          <p:cNvPicPr>
            <a:picLocks noChangeAspect="1"/>
          </p:cNvPicPr>
          <p:nvPr/>
        </p:nvPicPr>
        <p:blipFill>
          <a:blip r:embed="rId2"/>
          <a:stretch>
            <a:fillRect/>
          </a:stretch>
        </p:blipFill>
        <p:spPr>
          <a:xfrm>
            <a:off x="0" y="0"/>
            <a:ext cx="9144000" cy="6858000"/>
          </a:xfrm>
          <a:prstGeom prst="rect">
            <a:avLst/>
          </a:prstGeom>
        </p:spPr>
      </p:pic>
      <p:sp>
        <p:nvSpPr>
          <p:cNvPr id="5" name="4 Triángulo rectángulo"/>
          <p:cNvSpPr/>
          <p:nvPr/>
        </p:nvSpPr>
        <p:spPr>
          <a:xfrm>
            <a:off x="4643438" y="0"/>
            <a:ext cx="928694" cy="857232"/>
          </a:xfrm>
          <a:prstGeom prst="rtTriangle">
            <a:avLst/>
          </a:prstGeom>
          <a:blipFill>
            <a:blip r:embed="rId3" cstate="print">
              <a:duotone>
                <a:prstClr val="black"/>
                <a:srgbClr val="00B050">
                  <a:tint val="45000"/>
                  <a:satMod val="400000"/>
                </a:srgbClr>
              </a:duotone>
              <a:lum contrast="40000"/>
            </a:blip>
            <a:stretch>
              <a:fillRect/>
            </a:stretch>
          </a:blipFill>
          <a:ln w="3175">
            <a:solidFill>
              <a:srgbClr val="0037A4"/>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flipH="1">
            <a:off x="3643306" y="0"/>
            <a:ext cx="866780" cy="857232"/>
          </a:xfrm>
          <a:prstGeom prst="rtTriangle">
            <a:avLst/>
          </a:prstGeom>
          <a:blipFill>
            <a:blip r:embed="rId4" cstate="print">
              <a:duotone>
                <a:prstClr val="black"/>
                <a:srgbClr val="00B050">
                  <a:tint val="45000"/>
                  <a:satMod val="400000"/>
                </a:srgbClr>
              </a:duotone>
              <a:lum contrast="40000"/>
            </a:blip>
            <a:stretch>
              <a:fillRect/>
            </a:stretch>
          </a:blipFill>
          <a:ln w="3175">
            <a:solidFill>
              <a:srgbClr val="0037A4"/>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a:off x="4643438" y="285728"/>
            <a:ext cx="928694" cy="857232"/>
          </a:xfrm>
          <a:prstGeom prst="rtTriangle">
            <a:avLst/>
          </a:prstGeom>
          <a:blipFill>
            <a:blip r:embed="rId3" cstate="print">
              <a:duotone>
                <a:prstClr val="black"/>
                <a:srgbClr val="00B050">
                  <a:tint val="45000"/>
                  <a:satMod val="400000"/>
                </a:srgbClr>
              </a:duotone>
              <a:lum contrast="40000"/>
            </a:blip>
            <a:stretch>
              <a:fillRect/>
            </a:stretch>
          </a:blipFill>
          <a:ln w="3175">
            <a:solidFill>
              <a:srgbClr val="0037A4"/>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H="1">
            <a:off x="3643306" y="285728"/>
            <a:ext cx="866780" cy="857232"/>
          </a:xfrm>
          <a:prstGeom prst="rtTriangle">
            <a:avLst/>
          </a:prstGeom>
          <a:blipFill>
            <a:blip r:embed="rId4" cstate="print">
              <a:duotone>
                <a:prstClr val="black"/>
                <a:srgbClr val="00B050">
                  <a:tint val="45000"/>
                  <a:satMod val="400000"/>
                </a:srgbClr>
              </a:duotone>
              <a:lum contrast="40000"/>
            </a:blip>
            <a:stretch>
              <a:fillRect/>
            </a:stretch>
          </a:blipFill>
          <a:ln w="3175">
            <a:solidFill>
              <a:srgbClr val="0037A4"/>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a:off x="4643438" y="571504"/>
            <a:ext cx="928694" cy="857232"/>
          </a:xfrm>
          <a:prstGeom prst="rtTriangle">
            <a:avLst/>
          </a:prstGeom>
          <a:blipFill>
            <a:blip r:embed="rId3" cstate="print">
              <a:duotone>
                <a:prstClr val="black"/>
                <a:srgbClr val="00B050">
                  <a:tint val="45000"/>
                  <a:satMod val="400000"/>
                </a:srgbClr>
              </a:duotone>
              <a:lum contrast="40000"/>
            </a:blip>
            <a:stretch>
              <a:fillRect/>
            </a:stretch>
          </a:blipFill>
          <a:ln w="3175">
            <a:solidFill>
              <a:srgbClr val="0037A4"/>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flipH="1">
            <a:off x="3643306" y="571504"/>
            <a:ext cx="866780" cy="857232"/>
          </a:xfrm>
          <a:prstGeom prst="rtTriangle">
            <a:avLst/>
          </a:prstGeom>
          <a:blipFill>
            <a:blip r:embed="rId4" cstate="print">
              <a:duotone>
                <a:prstClr val="black"/>
                <a:srgbClr val="00B050">
                  <a:tint val="45000"/>
                  <a:satMod val="400000"/>
                </a:srgbClr>
              </a:duotone>
              <a:lum contrast="40000"/>
            </a:blip>
            <a:stretch>
              <a:fillRect/>
            </a:stretch>
          </a:blipFill>
          <a:ln w="3175">
            <a:solidFill>
              <a:srgbClr val="0037A4"/>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a:off x="4643438" y="857232"/>
            <a:ext cx="928694" cy="857232"/>
          </a:xfrm>
          <a:prstGeom prst="rtTriangle">
            <a:avLst/>
          </a:prstGeom>
          <a:blipFill>
            <a:blip r:embed="rId3" cstate="print">
              <a:duotone>
                <a:prstClr val="black"/>
                <a:srgbClr val="00B050">
                  <a:tint val="45000"/>
                  <a:satMod val="400000"/>
                </a:srgbClr>
              </a:duotone>
              <a:lum contrast="40000"/>
            </a:blip>
            <a:stretch>
              <a:fillRect/>
            </a:stretch>
          </a:blipFill>
          <a:ln w="3175">
            <a:solidFill>
              <a:srgbClr val="0037A4"/>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flipH="1">
            <a:off x="3643306" y="857232"/>
            <a:ext cx="866780" cy="857232"/>
          </a:xfrm>
          <a:prstGeom prst="rtTriangle">
            <a:avLst/>
          </a:prstGeom>
          <a:blipFill>
            <a:blip r:embed="rId4" cstate="print">
              <a:duotone>
                <a:prstClr val="black"/>
                <a:srgbClr val="00B050">
                  <a:tint val="45000"/>
                  <a:satMod val="400000"/>
                </a:srgbClr>
              </a:duotone>
              <a:lum contrast="40000"/>
            </a:blip>
            <a:stretch>
              <a:fillRect/>
            </a:stretch>
          </a:blipFill>
          <a:ln w="3175">
            <a:solidFill>
              <a:srgbClr val="0037A4"/>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a:off x="4643438" y="1143008"/>
            <a:ext cx="928694" cy="857232"/>
          </a:xfrm>
          <a:prstGeom prst="rtTriangle">
            <a:avLst/>
          </a:prstGeom>
          <a:blipFill>
            <a:blip r:embed="rId3" cstate="print">
              <a:duotone>
                <a:prstClr val="black"/>
                <a:srgbClr val="00B050">
                  <a:tint val="45000"/>
                  <a:satMod val="400000"/>
                </a:srgbClr>
              </a:duotone>
              <a:lum contrast="40000"/>
            </a:blip>
            <a:stretch>
              <a:fillRect/>
            </a:stretch>
          </a:blipFill>
          <a:ln w="3175">
            <a:solidFill>
              <a:srgbClr val="0037A4"/>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rectángulo"/>
          <p:cNvSpPr/>
          <p:nvPr/>
        </p:nvSpPr>
        <p:spPr>
          <a:xfrm flipH="1">
            <a:off x="3643306" y="1143008"/>
            <a:ext cx="866780" cy="857232"/>
          </a:xfrm>
          <a:prstGeom prst="rtTriangle">
            <a:avLst/>
          </a:prstGeom>
          <a:blipFill>
            <a:blip r:embed="rId4" cstate="print">
              <a:duotone>
                <a:prstClr val="black"/>
                <a:srgbClr val="00B050">
                  <a:tint val="45000"/>
                  <a:satMod val="400000"/>
                </a:srgbClr>
              </a:duotone>
              <a:lum contrast="40000"/>
            </a:blip>
            <a:stretch>
              <a:fillRect/>
            </a:stretch>
          </a:blipFill>
          <a:ln w="3175">
            <a:solidFill>
              <a:srgbClr val="0037A4"/>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rectángulo"/>
          <p:cNvSpPr/>
          <p:nvPr/>
        </p:nvSpPr>
        <p:spPr>
          <a:xfrm>
            <a:off x="4643438" y="1428736"/>
            <a:ext cx="928694" cy="857232"/>
          </a:xfrm>
          <a:prstGeom prst="rtTriangle">
            <a:avLst/>
          </a:prstGeom>
          <a:blipFill>
            <a:blip r:embed="rId3" cstate="print">
              <a:duotone>
                <a:prstClr val="black"/>
                <a:srgbClr val="00B050">
                  <a:tint val="45000"/>
                  <a:satMod val="400000"/>
                </a:srgbClr>
              </a:duotone>
              <a:lum contrast="40000"/>
            </a:blip>
            <a:stretch>
              <a:fillRect/>
            </a:stretch>
          </a:blipFill>
          <a:ln w="3175">
            <a:solidFill>
              <a:srgbClr val="0037A4"/>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rectángulo"/>
          <p:cNvSpPr/>
          <p:nvPr/>
        </p:nvSpPr>
        <p:spPr>
          <a:xfrm flipH="1">
            <a:off x="3643306" y="1428736"/>
            <a:ext cx="866780" cy="857232"/>
          </a:xfrm>
          <a:prstGeom prst="rtTriangle">
            <a:avLst/>
          </a:prstGeom>
          <a:blipFill>
            <a:blip r:embed="rId4" cstate="print">
              <a:duotone>
                <a:prstClr val="black"/>
                <a:srgbClr val="00B050">
                  <a:tint val="45000"/>
                  <a:satMod val="400000"/>
                </a:srgbClr>
              </a:duotone>
              <a:lum contrast="40000"/>
            </a:blip>
            <a:stretch>
              <a:fillRect/>
            </a:stretch>
          </a:blipFill>
          <a:ln w="3175">
            <a:solidFill>
              <a:srgbClr val="0037A4"/>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rectángulo"/>
          <p:cNvSpPr/>
          <p:nvPr/>
        </p:nvSpPr>
        <p:spPr>
          <a:xfrm>
            <a:off x="4643438" y="1714512"/>
            <a:ext cx="928694" cy="857232"/>
          </a:xfrm>
          <a:prstGeom prst="rtTriangle">
            <a:avLst/>
          </a:prstGeom>
          <a:blipFill>
            <a:blip r:embed="rId3" cstate="print">
              <a:duotone>
                <a:prstClr val="black"/>
                <a:srgbClr val="00B050">
                  <a:tint val="45000"/>
                  <a:satMod val="400000"/>
                </a:srgbClr>
              </a:duotone>
              <a:lum contrast="40000"/>
            </a:blip>
            <a:stretch>
              <a:fillRect/>
            </a:stretch>
          </a:blipFill>
          <a:ln w="3175">
            <a:solidFill>
              <a:srgbClr val="0037A4"/>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rectángulo"/>
          <p:cNvSpPr/>
          <p:nvPr/>
        </p:nvSpPr>
        <p:spPr>
          <a:xfrm flipH="1">
            <a:off x="3643306" y="1714512"/>
            <a:ext cx="866780" cy="857232"/>
          </a:xfrm>
          <a:prstGeom prst="rtTriangle">
            <a:avLst/>
          </a:prstGeom>
          <a:blipFill>
            <a:blip r:embed="rId4" cstate="print">
              <a:duotone>
                <a:prstClr val="black"/>
                <a:srgbClr val="00B050">
                  <a:tint val="45000"/>
                  <a:satMod val="400000"/>
                </a:srgbClr>
              </a:duotone>
              <a:lum contrast="40000"/>
            </a:blip>
            <a:stretch>
              <a:fillRect/>
            </a:stretch>
          </a:blipFill>
          <a:ln w="3175">
            <a:solidFill>
              <a:srgbClr val="0037A4"/>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rectángulo"/>
          <p:cNvSpPr/>
          <p:nvPr/>
        </p:nvSpPr>
        <p:spPr>
          <a:xfrm>
            <a:off x="4643438" y="2000240"/>
            <a:ext cx="928694" cy="857232"/>
          </a:xfrm>
          <a:prstGeom prst="rtTriangle">
            <a:avLst/>
          </a:prstGeom>
          <a:blipFill>
            <a:blip r:embed="rId3" cstate="print">
              <a:duotone>
                <a:prstClr val="black"/>
                <a:srgbClr val="00B050">
                  <a:tint val="45000"/>
                  <a:satMod val="400000"/>
                </a:srgbClr>
              </a:duotone>
              <a:lum contrast="40000"/>
            </a:blip>
            <a:stretch>
              <a:fillRect/>
            </a:stretch>
          </a:blipFill>
          <a:ln w="3175">
            <a:solidFill>
              <a:srgbClr val="0037A4"/>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rectángulo"/>
          <p:cNvSpPr/>
          <p:nvPr/>
        </p:nvSpPr>
        <p:spPr>
          <a:xfrm flipH="1">
            <a:off x="3643306" y="2000240"/>
            <a:ext cx="866780" cy="857232"/>
          </a:xfrm>
          <a:prstGeom prst="rtTriangle">
            <a:avLst/>
          </a:prstGeom>
          <a:blipFill>
            <a:blip r:embed="rId4" cstate="print">
              <a:duotone>
                <a:prstClr val="black"/>
                <a:srgbClr val="00B050">
                  <a:tint val="45000"/>
                  <a:satMod val="400000"/>
                </a:srgbClr>
              </a:duotone>
              <a:lum contrast="40000"/>
            </a:blip>
            <a:stretch>
              <a:fillRect/>
            </a:stretch>
          </a:blipFill>
          <a:ln w="3175">
            <a:solidFill>
              <a:srgbClr val="0037A4"/>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iángulo rectángulo"/>
          <p:cNvSpPr/>
          <p:nvPr/>
        </p:nvSpPr>
        <p:spPr>
          <a:xfrm>
            <a:off x="4643438" y="2286016"/>
            <a:ext cx="928694" cy="857232"/>
          </a:xfrm>
          <a:prstGeom prst="rtTriangle">
            <a:avLst/>
          </a:prstGeom>
          <a:blipFill>
            <a:blip r:embed="rId3" cstate="print">
              <a:duotone>
                <a:prstClr val="black"/>
                <a:srgbClr val="00B050">
                  <a:tint val="45000"/>
                  <a:satMod val="400000"/>
                </a:srgbClr>
              </a:duotone>
              <a:lum contrast="40000"/>
            </a:blip>
            <a:stretch>
              <a:fillRect/>
            </a:stretch>
          </a:blipFill>
          <a:ln w="3175">
            <a:solidFill>
              <a:srgbClr val="0037A4"/>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riángulo rectángulo"/>
          <p:cNvSpPr/>
          <p:nvPr/>
        </p:nvSpPr>
        <p:spPr>
          <a:xfrm flipH="1">
            <a:off x="3643306" y="2286016"/>
            <a:ext cx="866780" cy="857232"/>
          </a:xfrm>
          <a:prstGeom prst="rtTriangle">
            <a:avLst/>
          </a:prstGeom>
          <a:blipFill>
            <a:blip r:embed="rId4" cstate="print">
              <a:duotone>
                <a:prstClr val="black"/>
                <a:srgbClr val="00B050">
                  <a:tint val="45000"/>
                  <a:satMod val="400000"/>
                </a:srgbClr>
              </a:duotone>
              <a:lum contrast="40000"/>
            </a:blip>
            <a:stretch>
              <a:fillRect/>
            </a:stretch>
          </a:blipFill>
          <a:ln w="3175">
            <a:solidFill>
              <a:srgbClr val="0037A4"/>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riángulo rectángulo"/>
          <p:cNvSpPr/>
          <p:nvPr/>
        </p:nvSpPr>
        <p:spPr>
          <a:xfrm>
            <a:off x="4643438" y="2571744"/>
            <a:ext cx="928694" cy="857232"/>
          </a:xfrm>
          <a:prstGeom prst="rtTriangle">
            <a:avLst/>
          </a:prstGeom>
          <a:blipFill>
            <a:blip r:embed="rId3" cstate="print">
              <a:duotone>
                <a:prstClr val="black"/>
                <a:srgbClr val="00B050">
                  <a:tint val="45000"/>
                  <a:satMod val="400000"/>
                </a:srgbClr>
              </a:duotone>
              <a:lum contrast="40000"/>
            </a:blip>
            <a:stretch>
              <a:fillRect/>
            </a:stretch>
          </a:blipFill>
          <a:ln w="3175">
            <a:solidFill>
              <a:srgbClr val="0037A4"/>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riángulo rectángulo"/>
          <p:cNvSpPr/>
          <p:nvPr/>
        </p:nvSpPr>
        <p:spPr>
          <a:xfrm flipH="1">
            <a:off x="3643306" y="2571744"/>
            <a:ext cx="866780" cy="857232"/>
          </a:xfrm>
          <a:prstGeom prst="rtTriangle">
            <a:avLst/>
          </a:prstGeom>
          <a:blipFill>
            <a:blip r:embed="rId4" cstate="print">
              <a:duotone>
                <a:prstClr val="black"/>
                <a:srgbClr val="00B050">
                  <a:tint val="45000"/>
                  <a:satMod val="400000"/>
                </a:srgbClr>
              </a:duotone>
              <a:lum contrast="40000"/>
            </a:blip>
            <a:stretch>
              <a:fillRect/>
            </a:stretch>
          </a:blipFill>
          <a:ln w="3175">
            <a:solidFill>
              <a:srgbClr val="0037A4"/>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riángulo rectángulo"/>
          <p:cNvSpPr/>
          <p:nvPr/>
        </p:nvSpPr>
        <p:spPr>
          <a:xfrm>
            <a:off x="4643438" y="2857520"/>
            <a:ext cx="928694" cy="857232"/>
          </a:xfrm>
          <a:prstGeom prst="rtTriangle">
            <a:avLst/>
          </a:prstGeom>
          <a:blipFill>
            <a:blip r:embed="rId3" cstate="print">
              <a:duotone>
                <a:prstClr val="black"/>
                <a:srgbClr val="00B050">
                  <a:tint val="45000"/>
                  <a:satMod val="400000"/>
                </a:srgbClr>
              </a:duotone>
              <a:lum contrast="40000"/>
            </a:blip>
            <a:stretch>
              <a:fillRect/>
            </a:stretch>
          </a:blipFill>
          <a:ln w="3175">
            <a:solidFill>
              <a:srgbClr val="0037A4"/>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riángulo rectángulo"/>
          <p:cNvSpPr/>
          <p:nvPr/>
        </p:nvSpPr>
        <p:spPr>
          <a:xfrm flipH="1">
            <a:off x="3643306" y="2857520"/>
            <a:ext cx="866780" cy="857232"/>
          </a:xfrm>
          <a:prstGeom prst="rtTriangle">
            <a:avLst/>
          </a:prstGeom>
          <a:blipFill>
            <a:blip r:embed="rId4" cstate="print">
              <a:duotone>
                <a:prstClr val="black"/>
                <a:srgbClr val="00B050">
                  <a:tint val="45000"/>
                  <a:satMod val="400000"/>
                </a:srgbClr>
              </a:duotone>
              <a:lum contrast="40000"/>
            </a:blip>
            <a:stretch>
              <a:fillRect/>
            </a:stretch>
          </a:blipFill>
          <a:ln w="3175">
            <a:solidFill>
              <a:srgbClr val="0037A4"/>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riángulo rectángulo"/>
          <p:cNvSpPr/>
          <p:nvPr/>
        </p:nvSpPr>
        <p:spPr>
          <a:xfrm>
            <a:off x="4643438" y="3143248"/>
            <a:ext cx="928694" cy="857232"/>
          </a:xfrm>
          <a:prstGeom prst="rtTriangle">
            <a:avLst/>
          </a:prstGeom>
          <a:blipFill>
            <a:blip r:embed="rId3" cstate="print">
              <a:duotone>
                <a:prstClr val="black"/>
                <a:srgbClr val="00B050">
                  <a:tint val="45000"/>
                  <a:satMod val="400000"/>
                </a:srgbClr>
              </a:duotone>
              <a:lum contrast="40000"/>
            </a:blip>
            <a:stretch>
              <a:fillRect/>
            </a:stretch>
          </a:blipFill>
          <a:ln w="3175">
            <a:solidFill>
              <a:srgbClr val="0037A4"/>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riángulo rectángulo"/>
          <p:cNvSpPr/>
          <p:nvPr/>
        </p:nvSpPr>
        <p:spPr>
          <a:xfrm flipH="1">
            <a:off x="3643306" y="3143248"/>
            <a:ext cx="866780" cy="857232"/>
          </a:xfrm>
          <a:prstGeom prst="rtTriangle">
            <a:avLst/>
          </a:prstGeom>
          <a:blipFill>
            <a:blip r:embed="rId4" cstate="print">
              <a:duotone>
                <a:prstClr val="black"/>
                <a:srgbClr val="00B050">
                  <a:tint val="45000"/>
                  <a:satMod val="400000"/>
                </a:srgbClr>
              </a:duotone>
              <a:lum contrast="40000"/>
            </a:blip>
            <a:stretch>
              <a:fillRect/>
            </a:stretch>
          </a:blipFill>
          <a:ln w="3175">
            <a:solidFill>
              <a:srgbClr val="0037A4"/>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riángulo rectángulo"/>
          <p:cNvSpPr/>
          <p:nvPr/>
        </p:nvSpPr>
        <p:spPr>
          <a:xfrm>
            <a:off x="4643438" y="3429024"/>
            <a:ext cx="928694" cy="857232"/>
          </a:xfrm>
          <a:prstGeom prst="rtTriangle">
            <a:avLst/>
          </a:prstGeom>
          <a:blipFill>
            <a:blip r:embed="rId3" cstate="print">
              <a:duotone>
                <a:prstClr val="black"/>
                <a:srgbClr val="00B050">
                  <a:tint val="45000"/>
                  <a:satMod val="400000"/>
                </a:srgbClr>
              </a:duotone>
              <a:lum contrast="40000"/>
            </a:blip>
            <a:stretch>
              <a:fillRect/>
            </a:stretch>
          </a:blipFill>
          <a:ln w="3175">
            <a:solidFill>
              <a:srgbClr val="0037A4"/>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riángulo rectángulo"/>
          <p:cNvSpPr/>
          <p:nvPr/>
        </p:nvSpPr>
        <p:spPr>
          <a:xfrm flipH="1">
            <a:off x="3643306" y="3429024"/>
            <a:ext cx="866780" cy="857232"/>
          </a:xfrm>
          <a:prstGeom prst="rtTriangle">
            <a:avLst/>
          </a:prstGeom>
          <a:blipFill>
            <a:blip r:embed="rId4" cstate="print">
              <a:duotone>
                <a:prstClr val="black"/>
                <a:srgbClr val="00B050">
                  <a:tint val="45000"/>
                  <a:satMod val="400000"/>
                </a:srgbClr>
              </a:duotone>
              <a:lum contrast="40000"/>
            </a:blip>
            <a:stretch>
              <a:fillRect/>
            </a:stretch>
          </a:blipFill>
          <a:ln w="3175">
            <a:solidFill>
              <a:srgbClr val="0037A4"/>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riángulo rectángulo"/>
          <p:cNvSpPr/>
          <p:nvPr/>
        </p:nvSpPr>
        <p:spPr>
          <a:xfrm>
            <a:off x="4643438" y="3714752"/>
            <a:ext cx="928694" cy="857232"/>
          </a:xfrm>
          <a:prstGeom prst="rtTriangle">
            <a:avLst/>
          </a:prstGeom>
          <a:blipFill>
            <a:blip r:embed="rId3" cstate="print">
              <a:duotone>
                <a:prstClr val="black"/>
                <a:srgbClr val="00B050">
                  <a:tint val="45000"/>
                  <a:satMod val="400000"/>
                </a:srgbClr>
              </a:duotone>
              <a:lum contrast="40000"/>
            </a:blip>
            <a:stretch>
              <a:fillRect/>
            </a:stretch>
          </a:blipFill>
          <a:ln w="3175">
            <a:solidFill>
              <a:srgbClr val="0037A4"/>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Triángulo rectángulo"/>
          <p:cNvSpPr/>
          <p:nvPr/>
        </p:nvSpPr>
        <p:spPr>
          <a:xfrm flipH="1">
            <a:off x="3643306" y="3714752"/>
            <a:ext cx="866780" cy="857232"/>
          </a:xfrm>
          <a:prstGeom prst="rtTriangle">
            <a:avLst/>
          </a:prstGeom>
          <a:blipFill>
            <a:blip r:embed="rId4" cstate="print">
              <a:duotone>
                <a:prstClr val="black"/>
                <a:srgbClr val="00B050">
                  <a:tint val="45000"/>
                  <a:satMod val="400000"/>
                </a:srgbClr>
              </a:duotone>
              <a:lum contrast="40000"/>
            </a:blip>
            <a:stretch>
              <a:fillRect/>
            </a:stretch>
          </a:blipFill>
          <a:ln w="3175">
            <a:solidFill>
              <a:srgbClr val="0037A4"/>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Triángulo rectángulo"/>
          <p:cNvSpPr/>
          <p:nvPr/>
        </p:nvSpPr>
        <p:spPr>
          <a:xfrm>
            <a:off x="4643438" y="4000528"/>
            <a:ext cx="928694" cy="857232"/>
          </a:xfrm>
          <a:prstGeom prst="rtTriangle">
            <a:avLst/>
          </a:prstGeom>
          <a:blipFill>
            <a:blip r:embed="rId3" cstate="print">
              <a:duotone>
                <a:prstClr val="black"/>
                <a:srgbClr val="00B050">
                  <a:tint val="45000"/>
                  <a:satMod val="400000"/>
                </a:srgbClr>
              </a:duotone>
              <a:lum contrast="40000"/>
            </a:blip>
            <a:stretch>
              <a:fillRect/>
            </a:stretch>
          </a:blipFill>
          <a:ln w="3175">
            <a:solidFill>
              <a:srgbClr val="0037A4"/>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Triángulo rectángulo"/>
          <p:cNvSpPr/>
          <p:nvPr/>
        </p:nvSpPr>
        <p:spPr>
          <a:xfrm flipH="1">
            <a:off x="3643306" y="4000528"/>
            <a:ext cx="866780" cy="857232"/>
          </a:xfrm>
          <a:prstGeom prst="rtTriangle">
            <a:avLst/>
          </a:prstGeom>
          <a:blipFill>
            <a:blip r:embed="rId4" cstate="print">
              <a:duotone>
                <a:prstClr val="black"/>
                <a:srgbClr val="00B050">
                  <a:tint val="45000"/>
                  <a:satMod val="400000"/>
                </a:srgbClr>
              </a:duotone>
              <a:lum contrast="40000"/>
            </a:blip>
            <a:stretch>
              <a:fillRect/>
            </a:stretch>
          </a:blipFill>
          <a:ln w="3175">
            <a:solidFill>
              <a:srgbClr val="0037A4"/>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Triángulo rectángulo"/>
          <p:cNvSpPr/>
          <p:nvPr/>
        </p:nvSpPr>
        <p:spPr>
          <a:xfrm>
            <a:off x="4643438" y="4286256"/>
            <a:ext cx="928694" cy="857232"/>
          </a:xfrm>
          <a:prstGeom prst="rtTriangle">
            <a:avLst/>
          </a:prstGeom>
          <a:blipFill>
            <a:blip r:embed="rId3" cstate="print">
              <a:duotone>
                <a:prstClr val="black"/>
                <a:srgbClr val="00B050">
                  <a:tint val="45000"/>
                  <a:satMod val="400000"/>
                </a:srgbClr>
              </a:duotone>
              <a:lum contrast="40000"/>
            </a:blip>
            <a:stretch>
              <a:fillRect/>
            </a:stretch>
          </a:blipFill>
          <a:ln w="3175">
            <a:solidFill>
              <a:srgbClr val="0037A4"/>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Triángulo rectángulo"/>
          <p:cNvSpPr/>
          <p:nvPr/>
        </p:nvSpPr>
        <p:spPr>
          <a:xfrm flipH="1">
            <a:off x="3643306" y="4286256"/>
            <a:ext cx="866780" cy="857232"/>
          </a:xfrm>
          <a:prstGeom prst="rtTriangle">
            <a:avLst/>
          </a:prstGeom>
          <a:blipFill>
            <a:blip r:embed="rId4" cstate="print">
              <a:duotone>
                <a:prstClr val="black"/>
                <a:srgbClr val="00B050">
                  <a:tint val="45000"/>
                  <a:satMod val="400000"/>
                </a:srgbClr>
              </a:duotone>
              <a:lum contrast="40000"/>
            </a:blip>
            <a:stretch>
              <a:fillRect/>
            </a:stretch>
          </a:blipFill>
          <a:ln w="3175">
            <a:solidFill>
              <a:srgbClr val="0037A4"/>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Triángulo rectángulo"/>
          <p:cNvSpPr/>
          <p:nvPr/>
        </p:nvSpPr>
        <p:spPr>
          <a:xfrm>
            <a:off x="4643438" y="4500570"/>
            <a:ext cx="928694" cy="857232"/>
          </a:xfrm>
          <a:prstGeom prst="rtTriangle">
            <a:avLst/>
          </a:prstGeom>
          <a:blipFill>
            <a:blip r:embed="rId3" cstate="print">
              <a:duotone>
                <a:prstClr val="black"/>
                <a:srgbClr val="00B050">
                  <a:tint val="45000"/>
                  <a:satMod val="400000"/>
                </a:srgbClr>
              </a:duotone>
              <a:lum contrast="40000"/>
            </a:blip>
            <a:stretch>
              <a:fillRect/>
            </a:stretch>
          </a:blipFill>
          <a:ln w="3175">
            <a:solidFill>
              <a:srgbClr val="0037A4"/>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Triángulo rectángulo"/>
          <p:cNvSpPr/>
          <p:nvPr/>
        </p:nvSpPr>
        <p:spPr>
          <a:xfrm flipH="1">
            <a:off x="3643306" y="4500570"/>
            <a:ext cx="866780" cy="857232"/>
          </a:xfrm>
          <a:prstGeom prst="rtTriangle">
            <a:avLst/>
          </a:prstGeom>
          <a:blipFill>
            <a:blip r:embed="rId4" cstate="print">
              <a:duotone>
                <a:prstClr val="black"/>
                <a:srgbClr val="00B050">
                  <a:tint val="45000"/>
                  <a:satMod val="400000"/>
                </a:srgbClr>
              </a:duotone>
              <a:lum contrast="40000"/>
            </a:blip>
            <a:stretch>
              <a:fillRect/>
            </a:stretch>
          </a:blipFill>
          <a:ln w="3175">
            <a:solidFill>
              <a:srgbClr val="0037A4"/>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Triángulo rectángulo"/>
          <p:cNvSpPr/>
          <p:nvPr/>
        </p:nvSpPr>
        <p:spPr>
          <a:xfrm>
            <a:off x="4643438" y="4786298"/>
            <a:ext cx="928694" cy="857232"/>
          </a:xfrm>
          <a:prstGeom prst="rtTriangle">
            <a:avLst/>
          </a:prstGeom>
          <a:blipFill>
            <a:blip r:embed="rId3" cstate="print">
              <a:duotone>
                <a:prstClr val="black"/>
                <a:srgbClr val="00B050">
                  <a:tint val="45000"/>
                  <a:satMod val="400000"/>
                </a:srgbClr>
              </a:duotone>
              <a:lum contrast="40000"/>
            </a:blip>
            <a:stretch>
              <a:fillRect/>
            </a:stretch>
          </a:blipFill>
          <a:ln w="3175">
            <a:solidFill>
              <a:srgbClr val="0037A4"/>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Triángulo rectángulo"/>
          <p:cNvSpPr/>
          <p:nvPr/>
        </p:nvSpPr>
        <p:spPr>
          <a:xfrm flipH="1">
            <a:off x="3643306" y="4786298"/>
            <a:ext cx="866780" cy="857232"/>
          </a:xfrm>
          <a:prstGeom prst="rtTriangle">
            <a:avLst/>
          </a:prstGeom>
          <a:blipFill>
            <a:blip r:embed="rId4" cstate="print">
              <a:duotone>
                <a:prstClr val="black"/>
                <a:srgbClr val="00B050">
                  <a:tint val="45000"/>
                  <a:satMod val="400000"/>
                </a:srgbClr>
              </a:duotone>
              <a:lum contrast="40000"/>
            </a:blip>
            <a:stretch>
              <a:fillRect/>
            </a:stretch>
          </a:blipFill>
          <a:ln w="3175">
            <a:solidFill>
              <a:srgbClr val="0037A4"/>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Triángulo rectángulo"/>
          <p:cNvSpPr/>
          <p:nvPr/>
        </p:nvSpPr>
        <p:spPr>
          <a:xfrm>
            <a:off x="4643438" y="5072074"/>
            <a:ext cx="928694" cy="857232"/>
          </a:xfrm>
          <a:prstGeom prst="rtTriangle">
            <a:avLst/>
          </a:prstGeom>
          <a:blipFill>
            <a:blip r:embed="rId3" cstate="print">
              <a:duotone>
                <a:prstClr val="black"/>
                <a:srgbClr val="00B050">
                  <a:tint val="45000"/>
                  <a:satMod val="400000"/>
                </a:srgbClr>
              </a:duotone>
              <a:lum contrast="40000"/>
            </a:blip>
            <a:stretch>
              <a:fillRect/>
            </a:stretch>
          </a:blipFill>
          <a:ln w="3175">
            <a:solidFill>
              <a:srgbClr val="0037A4"/>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Triángulo rectángulo"/>
          <p:cNvSpPr/>
          <p:nvPr/>
        </p:nvSpPr>
        <p:spPr>
          <a:xfrm flipH="1">
            <a:off x="3643306" y="5072074"/>
            <a:ext cx="866780" cy="857232"/>
          </a:xfrm>
          <a:prstGeom prst="rtTriangle">
            <a:avLst/>
          </a:prstGeom>
          <a:blipFill>
            <a:blip r:embed="rId4" cstate="print">
              <a:duotone>
                <a:prstClr val="black"/>
                <a:srgbClr val="00B050">
                  <a:tint val="45000"/>
                  <a:satMod val="400000"/>
                </a:srgbClr>
              </a:duotone>
              <a:lum contrast="40000"/>
            </a:blip>
            <a:stretch>
              <a:fillRect/>
            </a:stretch>
          </a:blipFill>
          <a:ln w="3175">
            <a:solidFill>
              <a:srgbClr val="0037A4"/>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Triángulo rectángulo"/>
          <p:cNvSpPr/>
          <p:nvPr/>
        </p:nvSpPr>
        <p:spPr>
          <a:xfrm>
            <a:off x="4643438" y="5357802"/>
            <a:ext cx="928694" cy="857232"/>
          </a:xfrm>
          <a:prstGeom prst="rtTriangle">
            <a:avLst/>
          </a:prstGeom>
          <a:blipFill>
            <a:blip r:embed="rId3" cstate="print">
              <a:duotone>
                <a:prstClr val="black"/>
                <a:srgbClr val="00B050">
                  <a:tint val="45000"/>
                  <a:satMod val="400000"/>
                </a:srgbClr>
              </a:duotone>
              <a:lum contrast="40000"/>
            </a:blip>
            <a:stretch>
              <a:fillRect/>
            </a:stretch>
          </a:blipFill>
          <a:ln w="3175">
            <a:solidFill>
              <a:srgbClr val="0037A4"/>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Triángulo rectángulo"/>
          <p:cNvSpPr/>
          <p:nvPr/>
        </p:nvSpPr>
        <p:spPr>
          <a:xfrm flipH="1">
            <a:off x="3643306" y="5357802"/>
            <a:ext cx="866780" cy="857232"/>
          </a:xfrm>
          <a:prstGeom prst="rtTriangle">
            <a:avLst/>
          </a:prstGeom>
          <a:blipFill>
            <a:blip r:embed="rId4" cstate="print">
              <a:duotone>
                <a:prstClr val="black"/>
                <a:srgbClr val="00B050">
                  <a:tint val="45000"/>
                  <a:satMod val="400000"/>
                </a:srgbClr>
              </a:duotone>
              <a:lum contrast="40000"/>
            </a:blip>
            <a:stretch>
              <a:fillRect/>
            </a:stretch>
          </a:blipFill>
          <a:ln w="3175">
            <a:solidFill>
              <a:srgbClr val="0037A4"/>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Triángulo rectángulo"/>
          <p:cNvSpPr/>
          <p:nvPr/>
        </p:nvSpPr>
        <p:spPr>
          <a:xfrm>
            <a:off x="4643438" y="5643578"/>
            <a:ext cx="928694" cy="857232"/>
          </a:xfrm>
          <a:prstGeom prst="rtTriangle">
            <a:avLst/>
          </a:prstGeom>
          <a:blipFill>
            <a:blip r:embed="rId3" cstate="print">
              <a:duotone>
                <a:prstClr val="black"/>
                <a:srgbClr val="00B050">
                  <a:tint val="45000"/>
                  <a:satMod val="400000"/>
                </a:srgbClr>
              </a:duotone>
              <a:lum contrast="40000"/>
            </a:blip>
            <a:stretch>
              <a:fillRect/>
            </a:stretch>
          </a:blipFill>
          <a:ln w="3175">
            <a:solidFill>
              <a:srgbClr val="0037A4"/>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Triángulo rectángulo"/>
          <p:cNvSpPr/>
          <p:nvPr/>
        </p:nvSpPr>
        <p:spPr>
          <a:xfrm flipH="1">
            <a:off x="3643306" y="5643578"/>
            <a:ext cx="866780" cy="857232"/>
          </a:xfrm>
          <a:prstGeom prst="rtTriangle">
            <a:avLst/>
          </a:prstGeom>
          <a:blipFill>
            <a:blip r:embed="rId4" cstate="print">
              <a:duotone>
                <a:prstClr val="black"/>
                <a:srgbClr val="00B050">
                  <a:tint val="45000"/>
                  <a:satMod val="400000"/>
                </a:srgbClr>
              </a:duotone>
              <a:lum contrast="40000"/>
            </a:blip>
            <a:stretch>
              <a:fillRect/>
            </a:stretch>
          </a:blipFill>
          <a:ln w="3175">
            <a:solidFill>
              <a:srgbClr val="0037A4"/>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Triángulo rectángulo"/>
          <p:cNvSpPr/>
          <p:nvPr/>
        </p:nvSpPr>
        <p:spPr>
          <a:xfrm>
            <a:off x="4643438" y="5929306"/>
            <a:ext cx="928694" cy="857232"/>
          </a:xfrm>
          <a:prstGeom prst="rtTriangle">
            <a:avLst/>
          </a:prstGeom>
          <a:blipFill>
            <a:blip r:embed="rId3" cstate="print">
              <a:duotone>
                <a:prstClr val="black"/>
                <a:srgbClr val="00B050">
                  <a:tint val="45000"/>
                  <a:satMod val="400000"/>
                </a:srgbClr>
              </a:duotone>
              <a:lum contrast="40000"/>
            </a:blip>
            <a:stretch>
              <a:fillRect/>
            </a:stretch>
          </a:blipFill>
          <a:ln w="3175">
            <a:solidFill>
              <a:srgbClr val="0037A4"/>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Triángulo rectángulo"/>
          <p:cNvSpPr/>
          <p:nvPr/>
        </p:nvSpPr>
        <p:spPr>
          <a:xfrm flipH="1">
            <a:off x="3643306" y="5929306"/>
            <a:ext cx="866780" cy="857232"/>
          </a:xfrm>
          <a:prstGeom prst="rtTriangle">
            <a:avLst/>
          </a:prstGeom>
          <a:blipFill>
            <a:blip r:embed="rId4" cstate="print">
              <a:duotone>
                <a:prstClr val="black"/>
                <a:srgbClr val="00B050">
                  <a:tint val="45000"/>
                  <a:satMod val="400000"/>
                </a:srgbClr>
              </a:duotone>
              <a:lum contrast="40000"/>
            </a:blip>
            <a:stretch>
              <a:fillRect/>
            </a:stretch>
          </a:blipFill>
          <a:ln w="3175">
            <a:solidFill>
              <a:srgbClr val="0037A4"/>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CuadroTexto"/>
          <p:cNvSpPr txBox="1"/>
          <p:nvPr/>
        </p:nvSpPr>
        <p:spPr>
          <a:xfrm>
            <a:off x="1785918" y="857232"/>
            <a:ext cx="5118709" cy="646331"/>
          </a:xfrm>
          <a:prstGeom prst="rect">
            <a:avLst/>
          </a:prstGeom>
          <a:noFill/>
        </p:spPr>
        <p:txBody>
          <a:bodyPr wrap="none" rtlCol="0">
            <a:spAutoFit/>
          </a:bodyPr>
          <a:lstStyle/>
          <a:p>
            <a:pPr algn="ctr"/>
            <a:r>
              <a:rPr lang="es-PE" dirty="0" smtClean="0">
                <a:latin typeface="Lucida Calligraphy" pitchFamily="66" charset="0"/>
              </a:rPr>
              <a:t>Vive como si fueras a morir mañana. </a:t>
            </a:r>
          </a:p>
          <a:p>
            <a:pPr algn="ctr"/>
            <a:r>
              <a:rPr lang="es-PE" dirty="0" smtClean="0">
                <a:latin typeface="Lucida Calligraphy" pitchFamily="66" charset="0"/>
              </a:rPr>
              <a:t>Aprende como si fueras a vivir siempre</a:t>
            </a:r>
            <a:endParaRPr lang="es-PE" dirty="0">
              <a:latin typeface="Lucida Calligraphy" pitchFamily="66" charset="0"/>
            </a:endParaRPr>
          </a:p>
        </p:txBody>
      </p:sp>
      <p:sp>
        <p:nvSpPr>
          <p:cNvPr id="50" name="49 Rectángulo"/>
          <p:cNvSpPr/>
          <p:nvPr/>
        </p:nvSpPr>
        <p:spPr>
          <a:xfrm>
            <a:off x="0" y="0"/>
            <a:ext cx="9144000" cy="7715280"/>
          </a:xfrm>
          <a:prstGeom prst="rect">
            <a:avLst/>
          </a:prstGeom>
          <a:gradFill flip="none" rotWithShape="1">
            <a:gsLst>
              <a:gs pos="100000">
                <a:schemeClr val="tx2">
                  <a:lumMod val="10000"/>
                </a:schemeClr>
              </a:gs>
              <a:gs pos="50000">
                <a:schemeClr val="tx1">
                  <a:lumMod val="65000"/>
                  <a:shade val="67500"/>
                  <a:satMod val="115000"/>
                </a:schemeClr>
              </a:gs>
              <a:gs pos="100000">
                <a:schemeClr val="tx1">
                  <a:lumMod val="6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0"/>
                                        </p:tgtEl>
                                        <p:attrNameLst>
                                          <p:attrName>style.opacity</p:attrName>
                                        </p:attrNameLst>
                                      </p:cBhvr>
                                      <p:to>
                                        <p:strVal val="0"/>
                                      </p:to>
                                    </p:set>
                                    <p:animEffect filter="image" prLst="opacity: 0">
                                      <p:cBhvr rctx="IE">
                                        <p:cTn id="7" dur="indefinite"/>
                                        <p:tgtEl>
                                          <p:spTgt spid="50"/>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ppt_x"/>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ppt_x"/>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ppt_x"/>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ppt_x"/>
                                          </p:val>
                                        </p:tav>
                                        <p:tav tm="100000">
                                          <p:val>
                                            <p:strVal val="#ppt_x"/>
                                          </p:val>
                                        </p:tav>
                                      </p:tavLst>
                                    </p:anim>
                                    <p:anim calcmode="lin" valueType="num">
                                      <p:cBhvr additive="base">
                                        <p:cTn id="59" dur="3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ppt_x"/>
                                          </p:val>
                                        </p:tav>
                                        <p:tav tm="100000">
                                          <p:val>
                                            <p:strVal val="#ppt_x"/>
                                          </p:val>
                                        </p:tav>
                                      </p:tavLst>
                                    </p:anim>
                                    <p:anim calcmode="lin" valueType="num">
                                      <p:cBhvr additive="base">
                                        <p:cTn id="63" dur="3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ppt_x"/>
                                          </p:val>
                                        </p:tav>
                                        <p:tav tm="100000">
                                          <p:val>
                                            <p:strVal val="#ppt_x"/>
                                          </p:val>
                                        </p:tav>
                                      </p:tavLst>
                                    </p:anim>
                                    <p:anim calcmode="lin" valueType="num">
                                      <p:cBhvr additive="base">
                                        <p:cTn id="67" dur="3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ppt_x"/>
                                          </p:val>
                                        </p:tav>
                                        <p:tav tm="100000">
                                          <p:val>
                                            <p:strVal val="#ppt_x"/>
                                          </p:val>
                                        </p:tav>
                                      </p:tavLst>
                                    </p:anim>
                                    <p:anim calcmode="lin" valueType="num">
                                      <p:cBhvr additive="base">
                                        <p:cTn id="71" dur="3000" fill="hold"/>
                                        <p:tgtEl>
                                          <p:spTgt spid="20"/>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ppt_x"/>
                                          </p:val>
                                        </p:tav>
                                        <p:tav tm="100000">
                                          <p:val>
                                            <p:strVal val="#ppt_x"/>
                                          </p:val>
                                        </p:tav>
                                      </p:tavLst>
                                    </p:anim>
                                    <p:anim calcmode="lin" valueType="num">
                                      <p:cBhvr additive="base">
                                        <p:cTn id="75" dur="30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ppt_x"/>
                                          </p:val>
                                        </p:tav>
                                        <p:tav tm="100000">
                                          <p:val>
                                            <p:strVal val="#ppt_x"/>
                                          </p:val>
                                        </p:tav>
                                      </p:tavLst>
                                    </p:anim>
                                    <p:anim calcmode="lin" valueType="num">
                                      <p:cBhvr additive="base">
                                        <p:cTn id="79" dur="3000" fill="hold"/>
                                        <p:tgtEl>
                                          <p:spTgt spid="22"/>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3000" fill="hold"/>
                                        <p:tgtEl>
                                          <p:spTgt spid="23"/>
                                        </p:tgtEl>
                                        <p:attrNameLst>
                                          <p:attrName>ppt_x</p:attrName>
                                        </p:attrNameLst>
                                      </p:cBhvr>
                                      <p:tavLst>
                                        <p:tav tm="0">
                                          <p:val>
                                            <p:strVal val="#ppt_x"/>
                                          </p:val>
                                        </p:tav>
                                        <p:tav tm="100000">
                                          <p:val>
                                            <p:strVal val="#ppt_x"/>
                                          </p:val>
                                        </p:tav>
                                      </p:tavLst>
                                    </p:anim>
                                    <p:anim calcmode="lin" valueType="num">
                                      <p:cBhvr additive="base">
                                        <p:cTn id="83" dur="3000" fill="hold"/>
                                        <p:tgtEl>
                                          <p:spTgt spid="23"/>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3000" fill="hold"/>
                                        <p:tgtEl>
                                          <p:spTgt spid="24"/>
                                        </p:tgtEl>
                                        <p:attrNameLst>
                                          <p:attrName>ppt_x</p:attrName>
                                        </p:attrNameLst>
                                      </p:cBhvr>
                                      <p:tavLst>
                                        <p:tav tm="0">
                                          <p:val>
                                            <p:strVal val="#ppt_x"/>
                                          </p:val>
                                        </p:tav>
                                        <p:tav tm="100000">
                                          <p:val>
                                            <p:strVal val="#ppt_x"/>
                                          </p:val>
                                        </p:tav>
                                      </p:tavLst>
                                    </p:anim>
                                    <p:anim calcmode="lin" valueType="num">
                                      <p:cBhvr additive="base">
                                        <p:cTn id="87" dur="3000" fill="hold"/>
                                        <p:tgtEl>
                                          <p:spTgt spid="24"/>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3000" fill="hold"/>
                                        <p:tgtEl>
                                          <p:spTgt spid="25"/>
                                        </p:tgtEl>
                                        <p:attrNameLst>
                                          <p:attrName>ppt_x</p:attrName>
                                        </p:attrNameLst>
                                      </p:cBhvr>
                                      <p:tavLst>
                                        <p:tav tm="0">
                                          <p:val>
                                            <p:strVal val="#ppt_x"/>
                                          </p:val>
                                        </p:tav>
                                        <p:tav tm="100000">
                                          <p:val>
                                            <p:strVal val="#ppt_x"/>
                                          </p:val>
                                        </p:tav>
                                      </p:tavLst>
                                    </p:anim>
                                    <p:anim calcmode="lin" valueType="num">
                                      <p:cBhvr additive="base">
                                        <p:cTn id="91" dur="3000" fill="hold"/>
                                        <p:tgtEl>
                                          <p:spTgt spid="25"/>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3000" fill="hold"/>
                                        <p:tgtEl>
                                          <p:spTgt spid="26"/>
                                        </p:tgtEl>
                                        <p:attrNameLst>
                                          <p:attrName>ppt_x</p:attrName>
                                        </p:attrNameLst>
                                      </p:cBhvr>
                                      <p:tavLst>
                                        <p:tav tm="0">
                                          <p:val>
                                            <p:strVal val="#ppt_x"/>
                                          </p:val>
                                        </p:tav>
                                        <p:tav tm="100000">
                                          <p:val>
                                            <p:strVal val="#ppt_x"/>
                                          </p:val>
                                        </p:tav>
                                      </p:tavLst>
                                    </p:anim>
                                    <p:anim calcmode="lin" valueType="num">
                                      <p:cBhvr additive="base">
                                        <p:cTn id="95" dur="3000" fill="hold"/>
                                        <p:tgtEl>
                                          <p:spTgt spid="26"/>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3000" fill="hold"/>
                                        <p:tgtEl>
                                          <p:spTgt spid="27"/>
                                        </p:tgtEl>
                                        <p:attrNameLst>
                                          <p:attrName>ppt_x</p:attrName>
                                        </p:attrNameLst>
                                      </p:cBhvr>
                                      <p:tavLst>
                                        <p:tav tm="0">
                                          <p:val>
                                            <p:strVal val="#ppt_x"/>
                                          </p:val>
                                        </p:tav>
                                        <p:tav tm="100000">
                                          <p:val>
                                            <p:strVal val="#ppt_x"/>
                                          </p:val>
                                        </p:tav>
                                      </p:tavLst>
                                    </p:anim>
                                    <p:anim calcmode="lin" valueType="num">
                                      <p:cBhvr additive="base">
                                        <p:cTn id="99" dur="3000" fill="hold"/>
                                        <p:tgtEl>
                                          <p:spTgt spid="27"/>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3000" fill="hold"/>
                                        <p:tgtEl>
                                          <p:spTgt spid="28"/>
                                        </p:tgtEl>
                                        <p:attrNameLst>
                                          <p:attrName>ppt_x</p:attrName>
                                        </p:attrNameLst>
                                      </p:cBhvr>
                                      <p:tavLst>
                                        <p:tav tm="0">
                                          <p:val>
                                            <p:strVal val="#ppt_x"/>
                                          </p:val>
                                        </p:tav>
                                        <p:tav tm="100000">
                                          <p:val>
                                            <p:strVal val="#ppt_x"/>
                                          </p:val>
                                        </p:tav>
                                      </p:tavLst>
                                    </p:anim>
                                    <p:anim calcmode="lin" valueType="num">
                                      <p:cBhvr additive="base">
                                        <p:cTn id="103" dur="3000" fill="hold"/>
                                        <p:tgtEl>
                                          <p:spTgt spid="28"/>
                                        </p:tgtEl>
                                        <p:attrNameLst>
                                          <p:attrName>ppt_y</p:attrName>
                                        </p:attrNameLst>
                                      </p:cBhvr>
                                      <p:tavLst>
                                        <p:tav tm="0">
                                          <p:val>
                                            <p:strVal val="1+#ppt_h/2"/>
                                          </p:val>
                                        </p:tav>
                                        <p:tav tm="100000">
                                          <p:val>
                                            <p:strVal val="#ppt_y"/>
                                          </p:val>
                                        </p:tav>
                                      </p:tavLst>
                                    </p:anim>
                                  </p:childTnLst>
                                </p:cTn>
                              </p:par>
                              <p:par>
                                <p:cTn id="104" presetID="2" presetClass="entr" presetSubtype="4" fill="hold" grpId="0" nodeType="withEffect">
                                  <p:stCondLst>
                                    <p:cond delay="0"/>
                                  </p:stCondLst>
                                  <p:childTnLst>
                                    <p:set>
                                      <p:cBhvr>
                                        <p:cTn id="105" dur="1" fill="hold">
                                          <p:stCondLst>
                                            <p:cond delay="0"/>
                                          </p:stCondLst>
                                        </p:cTn>
                                        <p:tgtEl>
                                          <p:spTgt spid="29"/>
                                        </p:tgtEl>
                                        <p:attrNameLst>
                                          <p:attrName>style.visibility</p:attrName>
                                        </p:attrNameLst>
                                      </p:cBhvr>
                                      <p:to>
                                        <p:strVal val="visible"/>
                                      </p:to>
                                    </p:set>
                                    <p:anim calcmode="lin" valueType="num">
                                      <p:cBhvr additive="base">
                                        <p:cTn id="106" dur="3000" fill="hold"/>
                                        <p:tgtEl>
                                          <p:spTgt spid="29"/>
                                        </p:tgtEl>
                                        <p:attrNameLst>
                                          <p:attrName>ppt_x</p:attrName>
                                        </p:attrNameLst>
                                      </p:cBhvr>
                                      <p:tavLst>
                                        <p:tav tm="0">
                                          <p:val>
                                            <p:strVal val="#ppt_x"/>
                                          </p:val>
                                        </p:tav>
                                        <p:tav tm="100000">
                                          <p:val>
                                            <p:strVal val="#ppt_x"/>
                                          </p:val>
                                        </p:tav>
                                      </p:tavLst>
                                    </p:anim>
                                    <p:anim calcmode="lin" valueType="num">
                                      <p:cBhvr additive="base">
                                        <p:cTn id="107" dur="3000" fill="hold"/>
                                        <p:tgtEl>
                                          <p:spTgt spid="29"/>
                                        </p:tgtEl>
                                        <p:attrNameLst>
                                          <p:attrName>ppt_y</p:attrName>
                                        </p:attrNameLst>
                                      </p:cBhvr>
                                      <p:tavLst>
                                        <p:tav tm="0">
                                          <p:val>
                                            <p:strVal val="1+#ppt_h/2"/>
                                          </p:val>
                                        </p:tav>
                                        <p:tav tm="100000">
                                          <p:val>
                                            <p:strVal val="#ppt_y"/>
                                          </p:val>
                                        </p:tav>
                                      </p:tavLst>
                                    </p:anim>
                                  </p:childTnLst>
                                </p:cTn>
                              </p:par>
                              <p:par>
                                <p:cTn id="108" presetID="2" presetClass="entr" presetSubtype="4" fill="hold" grpId="0" nodeType="withEffect">
                                  <p:stCondLst>
                                    <p:cond delay="0"/>
                                  </p:stCondLst>
                                  <p:childTnLst>
                                    <p:set>
                                      <p:cBhvr>
                                        <p:cTn id="109" dur="1" fill="hold">
                                          <p:stCondLst>
                                            <p:cond delay="0"/>
                                          </p:stCondLst>
                                        </p:cTn>
                                        <p:tgtEl>
                                          <p:spTgt spid="30"/>
                                        </p:tgtEl>
                                        <p:attrNameLst>
                                          <p:attrName>style.visibility</p:attrName>
                                        </p:attrNameLst>
                                      </p:cBhvr>
                                      <p:to>
                                        <p:strVal val="visible"/>
                                      </p:to>
                                    </p:set>
                                    <p:anim calcmode="lin" valueType="num">
                                      <p:cBhvr additive="base">
                                        <p:cTn id="110" dur="3000" fill="hold"/>
                                        <p:tgtEl>
                                          <p:spTgt spid="30"/>
                                        </p:tgtEl>
                                        <p:attrNameLst>
                                          <p:attrName>ppt_x</p:attrName>
                                        </p:attrNameLst>
                                      </p:cBhvr>
                                      <p:tavLst>
                                        <p:tav tm="0">
                                          <p:val>
                                            <p:strVal val="#ppt_x"/>
                                          </p:val>
                                        </p:tav>
                                        <p:tav tm="100000">
                                          <p:val>
                                            <p:strVal val="#ppt_x"/>
                                          </p:val>
                                        </p:tav>
                                      </p:tavLst>
                                    </p:anim>
                                    <p:anim calcmode="lin" valueType="num">
                                      <p:cBhvr additive="base">
                                        <p:cTn id="111" dur="3000" fill="hold"/>
                                        <p:tgtEl>
                                          <p:spTgt spid="30"/>
                                        </p:tgtEl>
                                        <p:attrNameLst>
                                          <p:attrName>ppt_y</p:attrName>
                                        </p:attrNameLst>
                                      </p:cBhvr>
                                      <p:tavLst>
                                        <p:tav tm="0">
                                          <p:val>
                                            <p:strVal val="1+#ppt_h/2"/>
                                          </p:val>
                                        </p:tav>
                                        <p:tav tm="100000">
                                          <p:val>
                                            <p:strVal val="#ppt_y"/>
                                          </p:val>
                                        </p:tav>
                                      </p:tavLst>
                                    </p:anim>
                                  </p:childTnLst>
                                </p:cTn>
                              </p:par>
                              <p:par>
                                <p:cTn id="112" presetID="2" presetClass="entr" presetSubtype="4" fill="hold" grpId="0" nodeType="withEffect">
                                  <p:stCondLst>
                                    <p:cond delay="0"/>
                                  </p:stCondLst>
                                  <p:childTnLst>
                                    <p:set>
                                      <p:cBhvr>
                                        <p:cTn id="113" dur="1" fill="hold">
                                          <p:stCondLst>
                                            <p:cond delay="0"/>
                                          </p:stCondLst>
                                        </p:cTn>
                                        <p:tgtEl>
                                          <p:spTgt spid="31"/>
                                        </p:tgtEl>
                                        <p:attrNameLst>
                                          <p:attrName>style.visibility</p:attrName>
                                        </p:attrNameLst>
                                      </p:cBhvr>
                                      <p:to>
                                        <p:strVal val="visible"/>
                                      </p:to>
                                    </p:set>
                                    <p:anim calcmode="lin" valueType="num">
                                      <p:cBhvr additive="base">
                                        <p:cTn id="114" dur="3000" fill="hold"/>
                                        <p:tgtEl>
                                          <p:spTgt spid="31"/>
                                        </p:tgtEl>
                                        <p:attrNameLst>
                                          <p:attrName>ppt_x</p:attrName>
                                        </p:attrNameLst>
                                      </p:cBhvr>
                                      <p:tavLst>
                                        <p:tav tm="0">
                                          <p:val>
                                            <p:strVal val="#ppt_x"/>
                                          </p:val>
                                        </p:tav>
                                        <p:tav tm="100000">
                                          <p:val>
                                            <p:strVal val="#ppt_x"/>
                                          </p:val>
                                        </p:tav>
                                      </p:tavLst>
                                    </p:anim>
                                    <p:anim calcmode="lin" valueType="num">
                                      <p:cBhvr additive="base">
                                        <p:cTn id="115" dur="3000" fill="hold"/>
                                        <p:tgtEl>
                                          <p:spTgt spid="31"/>
                                        </p:tgtEl>
                                        <p:attrNameLst>
                                          <p:attrName>ppt_y</p:attrName>
                                        </p:attrNameLst>
                                      </p:cBhvr>
                                      <p:tavLst>
                                        <p:tav tm="0">
                                          <p:val>
                                            <p:strVal val="1+#ppt_h/2"/>
                                          </p:val>
                                        </p:tav>
                                        <p:tav tm="100000">
                                          <p:val>
                                            <p:strVal val="#ppt_y"/>
                                          </p:val>
                                        </p:tav>
                                      </p:tavLst>
                                    </p:anim>
                                  </p:childTnLst>
                                </p:cTn>
                              </p:par>
                              <p:par>
                                <p:cTn id="116" presetID="2" presetClass="entr" presetSubtype="4" fill="hold" grpId="0" nodeType="withEffect">
                                  <p:stCondLst>
                                    <p:cond delay="0"/>
                                  </p:stCondLst>
                                  <p:childTnLst>
                                    <p:set>
                                      <p:cBhvr>
                                        <p:cTn id="117" dur="1" fill="hold">
                                          <p:stCondLst>
                                            <p:cond delay="0"/>
                                          </p:stCondLst>
                                        </p:cTn>
                                        <p:tgtEl>
                                          <p:spTgt spid="32"/>
                                        </p:tgtEl>
                                        <p:attrNameLst>
                                          <p:attrName>style.visibility</p:attrName>
                                        </p:attrNameLst>
                                      </p:cBhvr>
                                      <p:to>
                                        <p:strVal val="visible"/>
                                      </p:to>
                                    </p:set>
                                    <p:anim calcmode="lin" valueType="num">
                                      <p:cBhvr additive="base">
                                        <p:cTn id="118" dur="3000" fill="hold"/>
                                        <p:tgtEl>
                                          <p:spTgt spid="32"/>
                                        </p:tgtEl>
                                        <p:attrNameLst>
                                          <p:attrName>ppt_x</p:attrName>
                                        </p:attrNameLst>
                                      </p:cBhvr>
                                      <p:tavLst>
                                        <p:tav tm="0">
                                          <p:val>
                                            <p:strVal val="#ppt_x"/>
                                          </p:val>
                                        </p:tav>
                                        <p:tav tm="100000">
                                          <p:val>
                                            <p:strVal val="#ppt_x"/>
                                          </p:val>
                                        </p:tav>
                                      </p:tavLst>
                                    </p:anim>
                                    <p:anim calcmode="lin" valueType="num">
                                      <p:cBhvr additive="base">
                                        <p:cTn id="119" dur="3000" fill="hold"/>
                                        <p:tgtEl>
                                          <p:spTgt spid="32"/>
                                        </p:tgtEl>
                                        <p:attrNameLst>
                                          <p:attrName>ppt_y</p:attrName>
                                        </p:attrNameLst>
                                      </p:cBhvr>
                                      <p:tavLst>
                                        <p:tav tm="0">
                                          <p:val>
                                            <p:strVal val="1+#ppt_h/2"/>
                                          </p:val>
                                        </p:tav>
                                        <p:tav tm="100000">
                                          <p:val>
                                            <p:strVal val="#ppt_y"/>
                                          </p:val>
                                        </p:tav>
                                      </p:tavLst>
                                    </p:anim>
                                  </p:childTnLst>
                                </p:cTn>
                              </p:par>
                              <p:par>
                                <p:cTn id="120" presetID="2" presetClass="entr" presetSubtype="4" fill="hold" grpId="0" nodeType="withEffect">
                                  <p:stCondLst>
                                    <p:cond delay="0"/>
                                  </p:stCondLst>
                                  <p:childTnLst>
                                    <p:set>
                                      <p:cBhvr>
                                        <p:cTn id="121" dur="1" fill="hold">
                                          <p:stCondLst>
                                            <p:cond delay="0"/>
                                          </p:stCondLst>
                                        </p:cTn>
                                        <p:tgtEl>
                                          <p:spTgt spid="33"/>
                                        </p:tgtEl>
                                        <p:attrNameLst>
                                          <p:attrName>style.visibility</p:attrName>
                                        </p:attrNameLst>
                                      </p:cBhvr>
                                      <p:to>
                                        <p:strVal val="visible"/>
                                      </p:to>
                                    </p:set>
                                    <p:anim calcmode="lin" valueType="num">
                                      <p:cBhvr additive="base">
                                        <p:cTn id="122" dur="3000" fill="hold"/>
                                        <p:tgtEl>
                                          <p:spTgt spid="33"/>
                                        </p:tgtEl>
                                        <p:attrNameLst>
                                          <p:attrName>ppt_x</p:attrName>
                                        </p:attrNameLst>
                                      </p:cBhvr>
                                      <p:tavLst>
                                        <p:tav tm="0">
                                          <p:val>
                                            <p:strVal val="#ppt_x"/>
                                          </p:val>
                                        </p:tav>
                                        <p:tav tm="100000">
                                          <p:val>
                                            <p:strVal val="#ppt_x"/>
                                          </p:val>
                                        </p:tav>
                                      </p:tavLst>
                                    </p:anim>
                                    <p:anim calcmode="lin" valueType="num">
                                      <p:cBhvr additive="base">
                                        <p:cTn id="123" dur="3000" fill="hold"/>
                                        <p:tgtEl>
                                          <p:spTgt spid="33"/>
                                        </p:tgtEl>
                                        <p:attrNameLst>
                                          <p:attrName>ppt_y</p:attrName>
                                        </p:attrNameLst>
                                      </p:cBhvr>
                                      <p:tavLst>
                                        <p:tav tm="0">
                                          <p:val>
                                            <p:strVal val="1+#ppt_h/2"/>
                                          </p:val>
                                        </p:tav>
                                        <p:tav tm="100000">
                                          <p:val>
                                            <p:strVal val="#ppt_y"/>
                                          </p:val>
                                        </p:tav>
                                      </p:tavLst>
                                    </p:anim>
                                  </p:childTnLst>
                                </p:cTn>
                              </p:par>
                              <p:par>
                                <p:cTn id="124" presetID="2" presetClass="entr" presetSubtype="4" fill="hold" grpId="0" nodeType="withEffect">
                                  <p:stCondLst>
                                    <p:cond delay="0"/>
                                  </p:stCondLst>
                                  <p:childTnLst>
                                    <p:set>
                                      <p:cBhvr>
                                        <p:cTn id="125" dur="1" fill="hold">
                                          <p:stCondLst>
                                            <p:cond delay="0"/>
                                          </p:stCondLst>
                                        </p:cTn>
                                        <p:tgtEl>
                                          <p:spTgt spid="34"/>
                                        </p:tgtEl>
                                        <p:attrNameLst>
                                          <p:attrName>style.visibility</p:attrName>
                                        </p:attrNameLst>
                                      </p:cBhvr>
                                      <p:to>
                                        <p:strVal val="visible"/>
                                      </p:to>
                                    </p:set>
                                    <p:anim calcmode="lin" valueType="num">
                                      <p:cBhvr additive="base">
                                        <p:cTn id="126" dur="3000" fill="hold"/>
                                        <p:tgtEl>
                                          <p:spTgt spid="34"/>
                                        </p:tgtEl>
                                        <p:attrNameLst>
                                          <p:attrName>ppt_x</p:attrName>
                                        </p:attrNameLst>
                                      </p:cBhvr>
                                      <p:tavLst>
                                        <p:tav tm="0">
                                          <p:val>
                                            <p:strVal val="#ppt_x"/>
                                          </p:val>
                                        </p:tav>
                                        <p:tav tm="100000">
                                          <p:val>
                                            <p:strVal val="#ppt_x"/>
                                          </p:val>
                                        </p:tav>
                                      </p:tavLst>
                                    </p:anim>
                                    <p:anim calcmode="lin" valueType="num">
                                      <p:cBhvr additive="base">
                                        <p:cTn id="127" dur="3000" fill="hold"/>
                                        <p:tgtEl>
                                          <p:spTgt spid="34"/>
                                        </p:tgtEl>
                                        <p:attrNameLst>
                                          <p:attrName>ppt_y</p:attrName>
                                        </p:attrNameLst>
                                      </p:cBhvr>
                                      <p:tavLst>
                                        <p:tav tm="0">
                                          <p:val>
                                            <p:strVal val="1+#ppt_h/2"/>
                                          </p:val>
                                        </p:tav>
                                        <p:tav tm="100000">
                                          <p:val>
                                            <p:strVal val="#ppt_y"/>
                                          </p:val>
                                        </p:tav>
                                      </p:tavLst>
                                    </p:anim>
                                  </p:childTnLst>
                                </p:cTn>
                              </p:par>
                              <p:par>
                                <p:cTn id="128" presetID="2" presetClass="entr" presetSubtype="4" fill="hold" grpId="0" nodeType="withEffect">
                                  <p:stCondLst>
                                    <p:cond delay="0"/>
                                  </p:stCondLst>
                                  <p:childTnLst>
                                    <p:set>
                                      <p:cBhvr>
                                        <p:cTn id="129" dur="1" fill="hold">
                                          <p:stCondLst>
                                            <p:cond delay="0"/>
                                          </p:stCondLst>
                                        </p:cTn>
                                        <p:tgtEl>
                                          <p:spTgt spid="35"/>
                                        </p:tgtEl>
                                        <p:attrNameLst>
                                          <p:attrName>style.visibility</p:attrName>
                                        </p:attrNameLst>
                                      </p:cBhvr>
                                      <p:to>
                                        <p:strVal val="visible"/>
                                      </p:to>
                                    </p:set>
                                    <p:anim calcmode="lin" valueType="num">
                                      <p:cBhvr additive="base">
                                        <p:cTn id="130" dur="3000" fill="hold"/>
                                        <p:tgtEl>
                                          <p:spTgt spid="35"/>
                                        </p:tgtEl>
                                        <p:attrNameLst>
                                          <p:attrName>ppt_x</p:attrName>
                                        </p:attrNameLst>
                                      </p:cBhvr>
                                      <p:tavLst>
                                        <p:tav tm="0">
                                          <p:val>
                                            <p:strVal val="#ppt_x"/>
                                          </p:val>
                                        </p:tav>
                                        <p:tav tm="100000">
                                          <p:val>
                                            <p:strVal val="#ppt_x"/>
                                          </p:val>
                                        </p:tav>
                                      </p:tavLst>
                                    </p:anim>
                                    <p:anim calcmode="lin" valueType="num">
                                      <p:cBhvr additive="base">
                                        <p:cTn id="131" dur="3000" fill="hold"/>
                                        <p:tgtEl>
                                          <p:spTgt spid="35"/>
                                        </p:tgtEl>
                                        <p:attrNameLst>
                                          <p:attrName>ppt_y</p:attrName>
                                        </p:attrNameLst>
                                      </p:cBhvr>
                                      <p:tavLst>
                                        <p:tav tm="0">
                                          <p:val>
                                            <p:strVal val="1+#ppt_h/2"/>
                                          </p:val>
                                        </p:tav>
                                        <p:tav tm="100000">
                                          <p:val>
                                            <p:strVal val="#ppt_y"/>
                                          </p:val>
                                        </p:tav>
                                      </p:tavLst>
                                    </p:anim>
                                  </p:childTnLst>
                                </p:cTn>
                              </p:par>
                              <p:par>
                                <p:cTn id="132" presetID="2" presetClass="entr" presetSubtype="4" fill="hold" grpId="0" nodeType="withEffect">
                                  <p:stCondLst>
                                    <p:cond delay="0"/>
                                  </p:stCondLst>
                                  <p:childTnLst>
                                    <p:set>
                                      <p:cBhvr>
                                        <p:cTn id="133" dur="1" fill="hold">
                                          <p:stCondLst>
                                            <p:cond delay="0"/>
                                          </p:stCondLst>
                                        </p:cTn>
                                        <p:tgtEl>
                                          <p:spTgt spid="36"/>
                                        </p:tgtEl>
                                        <p:attrNameLst>
                                          <p:attrName>style.visibility</p:attrName>
                                        </p:attrNameLst>
                                      </p:cBhvr>
                                      <p:to>
                                        <p:strVal val="visible"/>
                                      </p:to>
                                    </p:set>
                                    <p:anim calcmode="lin" valueType="num">
                                      <p:cBhvr additive="base">
                                        <p:cTn id="134" dur="3000" fill="hold"/>
                                        <p:tgtEl>
                                          <p:spTgt spid="36"/>
                                        </p:tgtEl>
                                        <p:attrNameLst>
                                          <p:attrName>ppt_x</p:attrName>
                                        </p:attrNameLst>
                                      </p:cBhvr>
                                      <p:tavLst>
                                        <p:tav tm="0">
                                          <p:val>
                                            <p:strVal val="#ppt_x"/>
                                          </p:val>
                                        </p:tav>
                                        <p:tav tm="100000">
                                          <p:val>
                                            <p:strVal val="#ppt_x"/>
                                          </p:val>
                                        </p:tav>
                                      </p:tavLst>
                                    </p:anim>
                                    <p:anim calcmode="lin" valueType="num">
                                      <p:cBhvr additive="base">
                                        <p:cTn id="135" dur="3000" fill="hold"/>
                                        <p:tgtEl>
                                          <p:spTgt spid="36"/>
                                        </p:tgtEl>
                                        <p:attrNameLst>
                                          <p:attrName>ppt_y</p:attrName>
                                        </p:attrNameLst>
                                      </p:cBhvr>
                                      <p:tavLst>
                                        <p:tav tm="0">
                                          <p:val>
                                            <p:strVal val="1+#ppt_h/2"/>
                                          </p:val>
                                        </p:tav>
                                        <p:tav tm="100000">
                                          <p:val>
                                            <p:strVal val="#ppt_y"/>
                                          </p:val>
                                        </p:tav>
                                      </p:tavLst>
                                    </p:anim>
                                  </p:childTnLst>
                                </p:cTn>
                              </p:par>
                              <p:par>
                                <p:cTn id="136" presetID="2" presetClass="entr" presetSubtype="4" fill="hold" grpId="0" nodeType="withEffect">
                                  <p:stCondLst>
                                    <p:cond delay="0"/>
                                  </p:stCondLst>
                                  <p:childTnLst>
                                    <p:set>
                                      <p:cBhvr>
                                        <p:cTn id="137" dur="1" fill="hold">
                                          <p:stCondLst>
                                            <p:cond delay="0"/>
                                          </p:stCondLst>
                                        </p:cTn>
                                        <p:tgtEl>
                                          <p:spTgt spid="37"/>
                                        </p:tgtEl>
                                        <p:attrNameLst>
                                          <p:attrName>style.visibility</p:attrName>
                                        </p:attrNameLst>
                                      </p:cBhvr>
                                      <p:to>
                                        <p:strVal val="visible"/>
                                      </p:to>
                                    </p:set>
                                    <p:anim calcmode="lin" valueType="num">
                                      <p:cBhvr additive="base">
                                        <p:cTn id="138" dur="3000" fill="hold"/>
                                        <p:tgtEl>
                                          <p:spTgt spid="37"/>
                                        </p:tgtEl>
                                        <p:attrNameLst>
                                          <p:attrName>ppt_x</p:attrName>
                                        </p:attrNameLst>
                                      </p:cBhvr>
                                      <p:tavLst>
                                        <p:tav tm="0">
                                          <p:val>
                                            <p:strVal val="#ppt_x"/>
                                          </p:val>
                                        </p:tav>
                                        <p:tav tm="100000">
                                          <p:val>
                                            <p:strVal val="#ppt_x"/>
                                          </p:val>
                                        </p:tav>
                                      </p:tavLst>
                                    </p:anim>
                                    <p:anim calcmode="lin" valueType="num">
                                      <p:cBhvr additive="base">
                                        <p:cTn id="139" dur="3000" fill="hold"/>
                                        <p:tgtEl>
                                          <p:spTgt spid="37"/>
                                        </p:tgtEl>
                                        <p:attrNameLst>
                                          <p:attrName>ppt_y</p:attrName>
                                        </p:attrNameLst>
                                      </p:cBhvr>
                                      <p:tavLst>
                                        <p:tav tm="0">
                                          <p:val>
                                            <p:strVal val="1+#ppt_h/2"/>
                                          </p:val>
                                        </p:tav>
                                        <p:tav tm="100000">
                                          <p:val>
                                            <p:strVal val="#ppt_y"/>
                                          </p:val>
                                        </p:tav>
                                      </p:tavLst>
                                    </p:anim>
                                  </p:childTnLst>
                                </p:cTn>
                              </p:par>
                              <p:par>
                                <p:cTn id="140" presetID="2" presetClass="entr" presetSubtype="4" fill="hold" grpId="0" nodeType="withEffect">
                                  <p:stCondLst>
                                    <p:cond delay="0"/>
                                  </p:stCondLst>
                                  <p:childTnLst>
                                    <p:set>
                                      <p:cBhvr>
                                        <p:cTn id="141" dur="1" fill="hold">
                                          <p:stCondLst>
                                            <p:cond delay="0"/>
                                          </p:stCondLst>
                                        </p:cTn>
                                        <p:tgtEl>
                                          <p:spTgt spid="38"/>
                                        </p:tgtEl>
                                        <p:attrNameLst>
                                          <p:attrName>style.visibility</p:attrName>
                                        </p:attrNameLst>
                                      </p:cBhvr>
                                      <p:to>
                                        <p:strVal val="visible"/>
                                      </p:to>
                                    </p:set>
                                    <p:anim calcmode="lin" valueType="num">
                                      <p:cBhvr additive="base">
                                        <p:cTn id="142" dur="3000" fill="hold"/>
                                        <p:tgtEl>
                                          <p:spTgt spid="38"/>
                                        </p:tgtEl>
                                        <p:attrNameLst>
                                          <p:attrName>ppt_x</p:attrName>
                                        </p:attrNameLst>
                                      </p:cBhvr>
                                      <p:tavLst>
                                        <p:tav tm="0">
                                          <p:val>
                                            <p:strVal val="#ppt_x"/>
                                          </p:val>
                                        </p:tav>
                                        <p:tav tm="100000">
                                          <p:val>
                                            <p:strVal val="#ppt_x"/>
                                          </p:val>
                                        </p:tav>
                                      </p:tavLst>
                                    </p:anim>
                                    <p:anim calcmode="lin" valueType="num">
                                      <p:cBhvr additive="base">
                                        <p:cTn id="143" dur="3000" fill="hold"/>
                                        <p:tgtEl>
                                          <p:spTgt spid="38"/>
                                        </p:tgtEl>
                                        <p:attrNameLst>
                                          <p:attrName>ppt_y</p:attrName>
                                        </p:attrNameLst>
                                      </p:cBhvr>
                                      <p:tavLst>
                                        <p:tav tm="0">
                                          <p:val>
                                            <p:strVal val="1+#ppt_h/2"/>
                                          </p:val>
                                        </p:tav>
                                        <p:tav tm="100000">
                                          <p:val>
                                            <p:strVal val="#ppt_y"/>
                                          </p:val>
                                        </p:tav>
                                      </p:tavLst>
                                    </p:anim>
                                  </p:childTnLst>
                                </p:cTn>
                              </p:par>
                              <p:par>
                                <p:cTn id="144" presetID="2" presetClass="entr" presetSubtype="4" fill="hold" grpId="0" nodeType="withEffect">
                                  <p:stCondLst>
                                    <p:cond delay="0"/>
                                  </p:stCondLst>
                                  <p:childTnLst>
                                    <p:set>
                                      <p:cBhvr>
                                        <p:cTn id="145" dur="1" fill="hold">
                                          <p:stCondLst>
                                            <p:cond delay="0"/>
                                          </p:stCondLst>
                                        </p:cTn>
                                        <p:tgtEl>
                                          <p:spTgt spid="39"/>
                                        </p:tgtEl>
                                        <p:attrNameLst>
                                          <p:attrName>style.visibility</p:attrName>
                                        </p:attrNameLst>
                                      </p:cBhvr>
                                      <p:to>
                                        <p:strVal val="visible"/>
                                      </p:to>
                                    </p:set>
                                    <p:anim calcmode="lin" valueType="num">
                                      <p:cBhvr additive="base">
                                        <p:cTn id="146" dur="3000" fill="hold"/>
                                        <p:tgtEl>
                                          <p:spTgt spid="39"/>
                                        </p:tgtEl>
                                        <p:attrNameLst>
                                          <p:attrName>ppt_x</p:attrName>
                                        </p:attrNameLst>
                                      </p:cBhvr>
                                      <p:tavLst>
                                        <p:tav tm="0">
                                          <p:val>
                                            <p:strVal val="#ppt_x"/>
                                          </p:val>
                                        </p:tav>
                                        <p:tav tm="100000">
                                          <p:val>
                                            <p:strVal val="#ppt_x"/>
                                          </p:val>
                                        </p:tav>
                                      </p:tavLst>
                                    </p:anim>
                                    <p:anim calcmode="lin" valueType="num">
                                      <p:cBhvr additive="base">
                                        <p:cTn id="147" dur="3000" fill="hold"/>
                                        <p:tgtEl>
                                          <p:spTgt spid="39"/>
                                        </p:tgtEl>
                                        <p:attrNameLst>
                                          <p:attrName>ppt_y</p:attrName>
                                        </p:attrNameLst>
                                      </p:cBhvr>
                                      <p:tavLst>
                                        <p:tav tm="0">
                                          <p:val>
                                            <p:strVal val="1+#ppt_h/2"/>
                                          </p:val>
                                        </p:tav>
                                        <p:tav tm="100000">
                                          <p:val>
                                            <p:strVal val="#ppt_y"/>
                                          </p:val>
                                        </p:tav>
                                      </p:tavLst>
                                    </p:anim>
                                  </p:childTnLst>
                                </p:cTn>
                              </p:par>
                              <p:par>
                                <p:cTn id="148" presetID="2" presetClass="entr" presetSubtype="4" fill="hold" grpId="0" nodeType="withEffect">
                                  <p:stCondLst>
                                    <p:cond delay="0"/>
                                  </p:stCondLst>
                                  <p:childTnLst>
                                    <p:set>
                                      <p:cBhvr>
                                        <p:cTn id="149" dur="1" fill="hold">
                                          <p:stCondLst>
                                            <p:cond delay="0"/>
                                          </p:stCondLst>
                                        </p:cTn>
                                        <p:tgtEl>
                                          <p:spTgt spid="40"/>
                                        </p:tgtEl>
                                        <p:attrNameLst>
                                          <p:attrName>style.visibility</p:attrName>
                                        </p:attrNameLst>
                                      </p:cBhvr>
                                      <p:to>
                                        <p:strVal val="visible"/>
                                      </p:to>
                                    </p:set>
                                    <p:anim calcmode="lin" valueType="num">
                                      <p:cBhvr additive="base">
                                        <p:cTn id="150" dur="3000" fill="hold"/>
                                        <p:tgtEl>
                                          <p:spTgt spid="40"/>
                                        </p:tgtEl>
                                        <p:attrNameLst>
                                          <p:attrName>ppt_x</p:attrName>
                                        </p:attrNameLst>
                                      </p:cBhvr>
                                      <p:tavLst>
                                        <p:tav tm="0">
                                          <p:val>
                                            <p:strVal val="#ppt_x"/>
                                          </p:val>
                                        </p:tav>
                                        <p:tav tm="100000">
                                          <p:val>
                                            <p:strVal val="#ppt_x"/>
                                          </p:val>
                                        </p:tav>
                                      </p:tavLst>
                                    </p:anim>
                                    <p:anim calcmode="lin" valueType="num">
                                      <p:cBhvr additive="base">
                                        <p:cTn id="151" dur="3000" fill="hold"/>
                                        <p:tgtEl>
                                          <p:spTgt spid="40"/>
                                        </p:tgtEl>
                                        <p:attrNameLst>
                                          <p:attrName>ppt_y</p:attrName>
                                        </p:attrNameLst>
                                      </p:cBhvr>
                                      <p:tavLst>
                                        <p:tav tm="0">
                                          <p:val>
                                            <p:strVal val="1+#ppt_h/2"/>
                                          </p:val>
                                        </p:tav>
                                        <p:tav tm="100000">
                                          <p:val>
                                            <p:strVal val="#ppt_y"/>
                                          </p:val>
                                        </p:tav>
                                      </p:tavLst>
                                    </p:anim>
                                  </p:childTnLst>
                                </p:cTn>
                              </p:par>
                              <p:par>
                                <p:cTn id="152" presetID="2" presetClass="entr" presetSubtype="4" fill="hold" grpId="0" nodeType="withEffect">
                                  <p:stCondLst>
                                    <p:cond delay="0"/>
                                  </p:stCondLst>
                                  <p:childTnLst>
                                    <p:set>
                                      <p:cBhvr>
                                        <p:cTn id="153" dur="1" fill="hold">
                                          <p:stCondLst>
                                            <p:cond delay="0"/>
                                          </p:stCondLst>
                                        </p:cTn>
                                        <p:tgtEl>
                                          <p:spTgt spid="41"/>
                                        </p:tgtEl>
                                        <p:attrNameLst>
                                          <p:attrName>style.visibility</p:attrName>
                                        </p:attrNameLst>
                                      </p:cBhvr>
                                      <p:to>
                                        <p:strVal val="visible"/>
                                      </p:to>
                                    </p:set>
                                    <p:anim calcmode="lin" valueType="num">
                                      <p:cBhvr additive="base">
                                        <p:cTn id="154" dur="3000" fill="hold"/>
                                        <p:tgtEl>
                                          <p:spTgt spid="41"/>
                                        </p:tgtEl>
                                        <p:attrNameLst>
                                          <p:attrName>ppt_x</p:attrName>
                                        </p:attrNameLst>
                                      </p:cBhvr>
                                      <p:tavLst>
                                        <p:tav tm="0">
                                          <p:val>
                                            <p:strVal val="#ppt_x"/>
                                          </p:val>
                                        </p:tav>
                                        <p:tav tm="100000">
                                          <p:val>
                                            <p:strVal val="#ppt_x"/>
                                          </p:val>
                                        </p:tav>
                                      </p:tavLst>
                                    </p:anim>
                                    <p:anim calcmode="lin" valueType="num">
                                      <p:cBhvr additive="base">
                                        <p:cTn id="155" dur="3000" fill="hold"/>
                                        <p:tgtEl>
                                          <p:spTgt spid="41"/>
                                        </p:tgtEl>
                                        <p:attrNameLst>
                                          <p:attrName>ppt_y</p:attrName>
                                        </p:attrNameLst>
                                      </p:cBhvr>
                                      <p:tavLst>
                                        <p:tav tm="0">
                                          <p:val>
                                            <p:strVal val="1+#ppt_h/2"/>
                                          </p:val>
                                        </p:tav>
                                        <p:tav tm="100000">
                                          <p:val>
                                            <p:strVal val="#ppt_y"/>
                                          </p:val>
                                        </p:tav>
                                      </p:tavLst>
                                    </p:anim>
                                  </p:childTnLst>
                                </p:cTn>
                              </p:par>
                              <p:par>
                                <p:cTn id="156" presetID="2" presetClass="entr" presetSubtype="4" fill="hold" grpId="0" nodeType="withEffect">
                                  <p:stCondLst>
                                    <p:cond delay="0"/>
                                  </p:stCondLst>
                                  <p:childTnLst>
                                    <p:set>
                                      <p:cBhvr>
                                        <p:cTn id="157" dur="1" fill="hold">
                                          <p:stCondLst>
                                            <p:cond delay="0"/>
                                          </p:stCondLst>
                                        </p:cTn>
                                        <p:tgtEl>
                                          <p:spTgt spid="42"/>
                                        </p:tgtEl>
                                        <p:attrNameLst>
                                          <p:attrName>style.visibility</p:attrName>
                                        </p:attrNameLst>
                                      </p:cBhvr>
                                      <p:to>
                                        <p:strVal val="visible"/>
                                      </p:to>
                                    </p:set>
                                    <p:anim calcmode="lin" valueType="num">
                                      <p:cBhvr additive="base">
                                        <p:cTn id="158" dur="3000" fill="hold"/>
                                        <p:tgtEl>
                                          <p:spTgt spid="42"/>
                                        </p:tgtEl>
                                        <p:attrNameLst>
                                          <p:attrName>ppt_x</p:attrName>
                                        </p:attrNameLst>
                                      </p:cBhvr>
                                      <p:tavLst>
                                        <p:tav tm="0">
                                          <p:val>
                                            <p:strVal val="#ppt_x"/>
                                          </p:val>
                                        </p:tav>
                                        <p:tav tm="100000">
                                          <p:val>
                                            <p:strVal val="#ppt_x"/>
                                          </p:val>
                                        </p:tav>
                                      </p:tavLst>
                                    </p:anim>
                                    <p:anim calcmode="lin" valueType="num">
                                      <p:cBhvr additive="base">
                                        <p:cTn id="159" dur="3000" fill="hold"/>
                                        <p:tgtEl>
                                          <p:spTgt spid="42"/>
                                        </p:tgtEl>
                                        <p:attrNameLst>
                                          <p:attrName>ppt_y</p:attrName>
                                        </p:attrNameLst>
                                      </p:cBhvr>
                                      <p:tavLst>
                                        <p:tav tm="0">
                                          <p:val>
                                            <p:strVal val="1+#ppt_h/2"/>
                                          </p:val>
                                        </p:tav>
                                        <p:tav tm="100000">
                                          <p:val>
                                            <p:strVal val="#ppt_y"/>
                                          </p:val>
                                        </p:tav>
                                      </p:tavLst>
                                    </p:anim>
                                  </p:childTnLst>
                                </p:cTn>
                              </p:par>
                              <p:par>
                                <p:cTn id="160" presetID="2" presetClass="entr" presetSubtype="4" fill="hold" grpId="0" nodeType="withEffect">
                                  <p:stCondLst>
                                    <p:cond delay="0"/>
                                  </p:stCondLst>
                                  <p:childTnLst>
                                    <p:set>
                                      <p:cBhvr>
                                        <p:cTn id="161" dur="1" fill="hold">
                                          <p:stCondLst>
                                            <p:cond delay="0"/>
                                          </p:stCondLst>
                                        </p:cTn>
                                        <p:tgtEl>
                                          <p:spTgt spid="43"/>
                                        </p:tgtEl>
                                        <p:attrNameLst>
                                          <p:attrName>style.visibility</p:attrName>
                                        </p:attrNameLst>
                                      </p:cBhvr>
                                      <p:to>
                                        <p:strVal val="visible"/>
                                      </p:to>
                                    </p:set>
                                    <p:anim calcmode="lin" valueType="num">
                                      <p:cBhvr additive="base">
                                        <p:cTn id="162" dur="3000" fill="hold"/>
                                        <p:tgtEl>
                                          <p:spTgt spid="43"/>
                                        </p:tgtEl>
                                        <p:attrNameLst>
                                          <p:attrName>ppt_x</p:attrName>
                                        </p:attrNameLst>
                                      </p:cBhvr>
                                      <p:tavLst>
                                        <p:tav tm="0">
                                          <p:val>
                                            <p:strVal val="#ppt_x"/>
                                          </p:val>
                                        </p:tav>
                                        <p:tav tm="100000">
                                          <p:val>
                                            <p:strVal val="#ppt_x"/>
                                          </p:val>
                                        </p:tav>
                                      </p:tavLst>
                                    </p:anim>
                                    <p:anim calcmode="lin" valueType="num">
                                      <p:cBhvr additive="base">
                                        <p:cTn id="163" dur="3000" fill="hold"/>
                                        <p:tgtEl>
                                          <p:spTgt spid="43"/>
                                        </p:tgtEl>
                                        <p:attrNameLst>
                                          <p:attrName>ppt_y</p:attrName>
                                        </p:attrNameLst>
                                      </p:cBhvr>
                                      <p:tavLst>
                                        <p:tav tm="0">
                                          <p:val>
                                            <p:strVal val="1+#ppt_h/2"/>
                                          </p:val>
                                        </p:tav>
                                        <p:tav tm="100000">
                                          <p:val>
                                            <p:strVal val="#ppt_y"/>
                                          </p:val>
                                        </p:tav>
                                      </p:tavLst>
                                    </p:anim>
                                  </p:childTnLst>
                                </p:cTn>
                              </p:par>
                              <p:par>
                                <p:cTn id="164" presetID="2" presetClass="entr" presetSubtype="4" fill="hold" grpId="0" nodeType="withEffect">
                                  <p:stCondLst>
                                    <p:cond delay="0"/>
                                  </p:stCondLst>
                                  <p:childTnLst>
                                    <p:set>
                                      <p:cBhvr>
                                        <p:cTn id="165" dur="1" fill="hold">
                                          <p:stCondLst>
                                            <p:cond delay="0"/>
                                          </p:stCondLst>
                                        </p:cTn>
                                        <p:tgtEl>
                                          <p:spTgt spid="44"/>
                                        </p:tgtEl>
                                        <p:attrNameLst>
                                          <p:attrName>style.visibility</p:attrName>
                                        </p:attrNameLst>
                                      </p:cBhvr>
                                      <p:to>
                                        <p:strVal val="visible"/>
                                      </p:to>
                                    </p:set>
                                    <p:anim calcmode="lin" valueType="num">
                                      <p:cBhvr additive="base">
                                        <p:cTn id="166" dur="3000" fill="hold"/>
                                        <p:tgtEl>
                                          <p:spTgt spid="44"/>
                                        </p:tgtEl>
                                        <p:attrNameLst>
                                          <p:attrName>ppt_x</p:attrName>
                                        </p:attrNameLst>
                                      </p:cBhvr>
                                      <p:tavLst>
                                        <p:tav tm="0">
                                          <p:val>
                                            <p:strVal val="#ppt_x"/>
                                          </p:val>
                                        </p:tav>
                                        <p:tav tm="100000">
                                          <p:val>
                                            <p:strVal val="#ppt_x"/>
                                          </p:val>
                                        </p:tav>
                                      </p:tavLst>
                                    </p:anim>
                                    <p:anim calcmode="lin" valueType="num">
                                      <p:cBhvr additive="base">
                                        <p:cTn id="167" dur="3000" fill="hold"/>
                                        <p:tgtEl>
                                          <p:spTgt spid="44"/>
                                        </p:tgtEl>
                                        <p:attrNameLst>
                                          <p:attrName>ppt_y</p:attrName>
                                        </p:attrNameLst>
                                      </p:cBhvr>
                                      <p:tavLst>
                                        <p:tav tm="0">
                                          <p:val>
                                            <p:strVal val="1+#ppt_h/2"/>
                                          </p:val>
                                        </p:tav>
                                        <p:tav tm="100000">
                                          <p:val>
                                            <p:strVal val="#ppt_y"/>
                                          </p:val>
                                        </p:tav>
                                      </p:tavLst>
                                    </p:anim>
                                  </p:childTnLst>
                                </p:cTn>
                              </p:par>
                              <p:par>
                                <p:cTn id="168" presetID="2" presetClass="entr" presetSubtype="4" fill="hold" grpId="0" nodeType="withEffect">
                                  <p:stCondLst>
                                    <p:cond delay="0"/>
                                  </p:stCondLst>
                                  <p:childTnLst>
                                    <p:set>
                                      <p:cBhvr>
                                        <p:cTn id="169" dur="1" fill="hold">
                                          <p:stCondLst>
                                            <p:cond delay="0"/>
                                          </p:stCondLst>
                                        </p:cTn>
                                        <p:tgtEl>
                                          <p:spTgt spid="45"/>
                                        </p:tgtEl>
                                        <p:attrNameLst>
                                          <p:attrName>style.visibility</p:attrName>
                                        </p:attrNameLst>
                                      </p:cBhvr>
                                      <p:to>
                                        <p:strVal val="visible"/>
                                      </p:to>
                                    </p:set>
                                    <p:anim calcmode="lin" valueType="num">
                                      <p:cBhvr additive="base">
                                        <p:cTn id="170" dur="3000" fill="hold"/>
                                        <p:tgtEl>
                                          <p:spTgt spid="45"/>
                                        </p:tgtEl>
                                        <p:attrNameLst>
                                          <p:attrName>ppt_x</p:attrName>
                                        </p:attrNameLst>
                                      </p:cBhvr>
                                      <p:tavLst>
                                        <p:tav tm="0">
                                          <p:val>
                                            <p:strVal val="#ppt_x"/>
                                          </p:val>
                                        </p:tav>
                                        <p:tav tm="100000">
                                          <p:val>
                                            <p:strVal val="#ppt_x"/>
                                          </p:val>
                                        </p:tav>
                                      </p:tavLst>
                                    </p:anim>
                                    <p:anim calcmode="lin" valueType="num">
                                      <p:cBhvr additive="base">
                                        <p:cTn id="171" dur="3000" fill="hold"/>
                                        <p:tgtEl>
                                          <p:spTgt spid="45"/>
                                        </p:tgtEl>
                                        <p:attrNameLst>
                                          <p:attrName>ppt_y</p:attrName>
                                        </p:attrNameLst>
                                      </p:cBhvr>
                                      <p:tavLst>
                                        <p:tav tm="0">
                                          <p:val>
                                            <p:strVal val="1+#ppt_h/2"/>
                                          </p:val>
                                        </p:tav>
                                        <p:tav tm="100000">
                                          <p:val>
                                            <p:strVal val="#ppt_y"/>
                                          </p:val>
                                        </p:tav>
                                      </p:tavLst>
                                    </p:anim>
                                  </p:childTnLst>
                                </p:cTn>
                              </p:par>
                              <p:par>
                                <p:cTn id="172" presetID="2" presetClass="entr" presetSubtype="4" fill="hold" grpId="0" nodeType="withEffect">
                                  <p:stCondLst>
                                    <p:cond delay="0"/>
                                  </p:stCondLst>
                                  <p:childTnLst>
                                    <p:set>
                                      <p:cBhvr>
                                        <p:cTn id="173" dur="1" fill="hold">
                                          <p:stCondLst>
                                            <p:cond delay="0"/>
                                          </p:stCondLst>
                                        </p:cTn>
                                        <p:tgtEl>
                                          <p:spTgt spid="46"/>
                                        </p:tgtEl>
                                        <p:attrNameLst>
                                          <p:attrName>style.visibility</p:attrName>
                                        </p:attrNameLst>
                                      </p:cBhvr>
                                      <p:to>
                                        <p:strVal val="visible"/>
                                      </p:to>
                                    </p:set>
                                    <p:anim calcmode="lin" valueType="num">
                                      <p:cBhvr additive="base">
                                        <p:cTn id="174" dur="3000" fill="hold"/>
                                        <p:tgtEl>
                                          <p:spTgt spid="46"/>
                                        </p:tgtEl>
                                        <p:attrNameLst>
                                          <p:attrName>ppt_x</p:attrName>
                                        </p:attrNameLst>
                                      </p:cBhvr>
                                      <p:tavLst>
                                        <p:tav tm="0">
                                          <p:val>
                                            <p:strVal val="#ppt_x"/>
                                          </p:val>
                                        </p:tav>
                                        <p:tav tm="100000">
                                          <p:val>
                                            <p:strVal val="#ppt_x"/>
                                          </p:val>
                                        </p:tav>
                                      </p:tavLst>
                                    </p:anim>
                                    <p:anim calcmode="lin" valueType="num">
                                      <p:cBhvr additive="base">
                                        <p:cTn id="175" dur="3000" fill="hold"/>
                                        <p:tgtEl>
                                          <p:spTgt spid="46"/>
                                        </p:tgtEl>
                                        <p:attrNameLst>
                                          <p:attrName>ppt_y</p:attrName>
                                        </p:attrNameLst>
                                      </p:cBhvr>
                                      <p:tavLst>
                                        <p:tav tm="0">
                                          <p:val>
                                            <p:strVal val="1+#ppt_h/2"/>
                                          </p:val>
                                        </p:tav>
                                        <p:tav tm="100000">
                                          <p:val>
                                            <p:strVal val="#ppt_y"/>
                                          </p:val>
                                        </p:tav>
                                      </p:tavLst>
                                    </p:anim>
                                  </p:childTnLst>
                                </p:cTn>
                              </p:par>
                              <p:par>
                                <p:cTn id="176" presetID="2" presetClass="entr" presetSubtype="4" fill="hold" grpId="0" nodeType="withEffect">
                                  <p:stCondLst>
                                    <p:cond delay="0"/>
                                  </p:stCondLst>
                                  <p:childTnLst>
                                    <p:set>
                                      <p:cBhvr>
                                        <p:cTn id="177" dur="1" fill="hold">
                                          <p:stCondLst>
                                            <p:cond delay="0"/>
                                          </p:stCondLst>
                                        </p:cTn>
                                        <p:tgtEl>
                                          <p:spTgt spid="47"/>
                                        </p:tgtEl>
                                        <p:attrNameLst>
                                          <p:attrName>style.visibility</p:attrName>
                                        </p:attrNameLst>
                                      </p:cBhvr>
                                      <p:to>
                                        <p:strVal val="visible"/>
                                      </p:to>
                                    </p:set>
                                    <p:anim calcmode="lin" valueType="num">
                                      <p:cBhvr additive="base">
                                        <p:cTn id="178" dur="3000" fill="hold"/>
                                        <p:tgtEl>
                                          <p:spTgt spid="47"/>
                                        </p:tgtEl>
                                        <p:attrNameLst>
                                          <p:attrName>ppt_x</p:attrName>
                                        </p:attrNameLst>
                                      </p:cBhvr>
                                      <p:tavLst>
                                        <p:tav tm="0">
                                          <p:val>
                                            <p:strVal val="#ppt_x"/>
                                          </p:val>
                                        </p:tav>
                                        <p:tav tm="100000">
                                          <p:val>
                                            <p:strVal val="#ppt_x"/>
                                          </p:val>
                                        </p:tav>
                                      </p:tavLst>
                                    </p:anim>
                                    <p:anim calcmode="lin" valueType="num">
                                      <p:cBhvr additive="base">
                                        <p:cTn id="179" dur="3000" fill="hold"/>
                                        <p:tgtEl>
                                          <p:spTgt spid="47"/>
                                        </p:tgtEl>
                                        <p:attrNameLst>
                                          <p:attrName>ppt_y</p:attrName>
                                        </p:attrNameLst>
                                      </p:cBhvr>
                                      <p:tavLst>
                                        <p:tav tm="0">
                                          <p:val>
                                            <p:strVal val="1+#ppt_h/2"/>
                                          </p:val>
                                        </p:tav>
                                        <p:tav tm="100000">
                                          <p:val>
                                            <p:strVal val="#ppt_y"/>
                                          </p:val>
                                        </p:tav>
                                      </p:tavLst>
                                    </p:anim>
                                  </p:childTnLst>
                                </p:cTn>
                              </p:par>
                              <p:par>
                                <p:cTn id="180" presetID="2" presetClass="entr" presetSubtype="4" fill="hold" grpId="0" nodeType="withEffect">
                                  <p:stCondLst>
                                    <p:cond delay="0"/>
                                  </p:stCondLst>
                                  <p:childTnLst>
                                    <p:set>
                                      <p:cBhvr>
                                        <p:cTn id="181" dur="1" fill="hold">
                                          <p:stCondLst>
                                            <p:cond delay="0"/>
                                          </p:stCondLst>
                                        </p:cTn>
                                        <p:tgtEl>
                                          <p:spTgt spid="48"/>
                                        </p:tgtEl>
                                        <p:attrNameLst>
                                          <p:attrName>style.visibility</p:attrName>
                                        </p:attrNameLst>
                                      </p:cBhvr>
                                      <p:to>
                                        <p:strVal val="visible"/>
                                      </p:to>
                                    </p:set>
                                    <p:anim calcmode="lin" valueType="num">
                                      <p:cBhvr additive="base">
                                        <p:cTn id="182" dur="3000" fill="hold"/>
                                        <p:tgtEl>
                                          <p:spTgt spid="48"/>
                                        </p:tgtEl>
                                        <p:attrNameLst>
                                          <p:attrName>ppt_x</p:attrName>
                                        </p:attrNameLst>
                                      </p:cBhvr>
                                      <p:tavLst>
                                        <p:tav tm="0">
                                          <p:val>
                                            <p:strVal val="#ppt_x"/>
                                          </p:val>
                                        </p:tav>
                                        <p:tav tm="100000">
                                          <p:val>
                                            <p:strVal val="#ppt_x"/>
                                          </p:val>
                                        </p:tav>
                                      </p:tavLst>
                                    </p:anim>
                                    <p:anim calcmode="lin" valueType="num">
                                      <p:cBhvr additive="base">
                                        <p:cTn id="183" dur="3000" fill="hold"/>
                                        <p:tgtEl>
                                          <p:spTgt spid="48"/>
                                        </p:tgtEl>
                                        <p:attrNameLst>
                                          <p:attrName>ppt_y</p:attrName>
                                        </p:attrNameLst>
                                      </p:cBhvr>
                                      <p:tavLst>
                                        <p:tav tm="0">
                                          <p:val>
                                            <p:strVal val="1+#ppt_h/2"/>
                                          </p:val>
                                        </p:tav>
                                        <p:tav tm="100000">
                                          <p:val>
                                            <p:strVal val="#ppt_y"/>
                                          </p:val>
                                        </p:tav>
                                      </p:tavLst>
                                    </p:anim>
                                  </p:childTnLst>
                                </p:cTn>
                              </p:par>
                              <p:par>
                                <p:cTn id="184" presetID="8" presetClass="emph" presetSubtype="0" fill="hold" grpId="1" nodeType="withEffect">
                                  <p:stCondLst>
                                    <p:cond delay="0"/>
                                  </p:stCondLst>
                                  <p:childTnLst>
                                    <p:animRot by="21600000">
                                      <p:cBhvr>
                                        <p:cTn id="185" dur="3000" fill="hold"/>
                                        <p:tgtEl>
                                          <p:spTgt spid="6"/>
                                        </p:tgtEl>
                                        <p:attrNameLst>
                                          <p:attrName>r</p:attrName>
                                        </p:attrNameLst>
                                      </p:cBhvr>
                                    </p:animRot>
                                  </p:childTnLst>
                                </p:cTn>
                              </p:par>
                              <p:par>
                                <p:cTn id="186" presetID="8" presetClass="emph" presetSubtype="0" fill="hold" grpId="1" nodeType="withEffect">
                                  <p:stCondLst>
                                    <p:cond delay="0"/>
                                  </p:stCondLst>
                                  <p:childTnLst>
                                    <p:animRot by="21600000">
                                      <p:cBhvr>
                                        <p:cTn id="187" dur="3000" fill="hold"/>
                                        <p:tgtEl>
                                          <p:spTgt spid="8"/>
                                        </p:tgtEl>
                                        <p:attrNameLst>
                                          <p:attrName>r</p:attrName>
                                        </p:attrNameLst>
                                      </p:cBhvr>
                                    </p:animRot>
                                  </p:childTnLst>
                                </p:cTn>
                              </p:par>
                              <p:par>
                                <p:cTn id="188" presetID="8" presetClass="emph" presetSubtype="0" fill="hold" grpId="1" nodeType="withEffect">
                                  <p:stCondLst>
                                    <p:cond delay="0"/>
                                  </p:stCondLst>
                                  <p:childTnLst>
                                    <p:animRot by="21600000">
                                      <p:cBhvr>
                                        <p:cTn id="189" dur="3000" fill="hold"/>
                                        <p:tgtEl>
                                          <p:spTgt spid="10"/>
                                        </p:tgtEl>
                                        <p:attrNameLst>
                                          <p:attrName>r</p:attrName>
                                        </p:attrNameLst>
                                      </p:cBhvr>
                                    </p:animRot>
                                  </p:childTnLst>
                                </p:cTn>
                              </p:par>
                              <p:par>
                                <p:cTn id="190" presetID="8" presetClass="emph" presetSubtype="0" fill="hold" grpId="1" nodeType="withEffect">
                                  <p:stCondLst>
                                    <p:cond delay="0"/>
                                  </p:stCondLst>
                                  <p:childTnLst>
                                    <p:animRot by="21600000">
                                      <p:cBhvr>
                                        <p:cTn id="191" dur="3000" fill="hold"/>
                                        <p:tgtEl>
                                          <p:spTgt spid="12"/>
                                        </p:tgtEl>
                                        <p:attrNameLst>
                                          <p:attrName>r</p:attrName>
                                        </p:attrNameLst>
                                      </p:cBhvr>
                                    </p:animRot>
                                  </p:childTnLst>
                                </p:cTn>
                              </p:par>
                              <p:par>
                                <p:cTn id="192" presetID="8" presetClass="emph" presetSubtype="0" fill="hold" grpId="1" nodeType="withEffect">
                                  <p:stCondLst>
                                    <p:cond delay="0"/>
                                  </p:stCondLst>
                                  <p:childTnLst>
                                    <p:animRot by="21600000">
                                      <p:cBhvr>
                                        <p:cTn id="193" dur="3000" fill="hold"/>
                                        <p:tgtEl>
                                          <p:spTgt spid="14"/>
                                        </p:tgtEl>
                                        <p:attrNameLst>
                                          <p:attrName>r</p:attrName>
                                        </p:attrNameLst>
                                      </p:cBhvr>
                                    </p:animRot>
                                  </p:childTnLst>
                                </p:cTn>
                              </p:par>
                              <p:par>
                                <p:cTn id="194" presetID="8" presetClass="emph" presetSubtype="0" fill="hold" grpId="1" nodeType="withEffect">
                                  <p:stCondLst>
                                    <p:cond delay="0"/>
                                  </p:stCondLst>
                                  <p:childTnLst>
                                    <p:animRot by="21600000">
                                      <p:cBhvr>
                                        <p:cTn id="195" dur="3000" fill="hold"/>
                                        <p:tgtEl>
                                          <p:spTgt spid="16"/>
                                        </p:tgtEl>
                                        <p:attrNameLst>
                                          <p:attrName>r</p:attrName>
                                        </p:attrNameLst>
                                      </p:cBhvr>
                                    </p:animRot>
                                  </p:childTnLst>
                                </p:cTn>
                              </p:par>
                              <p:par>
                                <p:cTn id="196" presetID="8" presetClass="emph" presetSubtype="0" fill="hold" grpId="1" nodeType="withEffect">
                                  <p:stCondLst>
                                    <p:cond delay="0"/>
                                  </p:stCondLst>
                                  <p:childTnLst>
                                    <p:animRot by="21600000">
                                      <p:cBhvr>
                                        <p:cTn id="197" dur="3000" fill="hold"/>
                                        <p:tgtEl>
                                          <p:spTgt spid="18"/>
                                        </p:tgtEl>
                                        <p:attrNameLst>
                                          <p:attrName>r</p:attrName>
                                        </p:attrNameLst>
                                      </p:cBhvr>
                                    </p:animRot>
                                  </p:childTnLst>
                                </p:cTn>
                              </p:par>
                              <p:par>
                                <p:cTn id="198" presetID="8" presetClass="emph" presetSubtype="0" fill="hold" grpId="1" nodeType="withEffect">
                                  <p:stCondLst>
                                    <p:cond delay="0"/>
                                  </p:stCondLst>
                                  <p:childTnLst>
                                    <p:animRot by="21600000">
                                      <p:cBhvr>
                                        <p:cTn id="199" dur="3000" fill="hold"/>
                                        <p:tgtEl>
                                          <p:spTgt spid="20"/>
                                        </p:tgtEl>
                                        <p:attrNameLst>
                                          <p:attrName>r</p:attrName>
                                        </p:attrNameLst>
                                      </p:cBhvr>
                                    </p:animRot>
                                  </p:childTnLst>
                                </p:cTn>
                              </p:par>
                              <p:par>
                                <p:cTn id="200" presetID="8" presetClass="emph" presetSubtype="0" fill="hold" grpId="1" nodeType="withEffect">
                                  <p:stCondLst>
                                    <p:cond delay="0"/>
                                  </p:stCondLst>
                                  <p:childTnLst>
                                    <p:animRot by="21600000">
                                      <p:cBhvr>
                                        <p:cTn id="201" dur="3000" fill="hold"/>
                                        <p:tgtEl>
                                          <p:spTgt spid="22"/>
                                        </p:tgtEl>
                                        <p:attrNameLst>
                                          <p:attrName>r</p:attrName>
                                        </p:attrNameLst>
                                      </p:cBhvr>
                                    </p:animRot>
                                  </p:childTnLst>
                                </p:cTn>
                              </p:par>
                              <p:par>
                                <p:cTn id="202" presetID="8" presetClass="emph" presetSubtype="0" fill="hold" grpId="1" nodeType="withEffect">
                                  <p:stCondLst>
                                    <p:cond delay="0"/>
                                  </p:stCondLst>
                                  <p:childTnLst>
                                    <p:animRot by="21600000">
                                      <p:cBhvr>
                                        <p:cTn id="203" dur="3000" fill="hold"/>
                                        <p:tgtEl>
                                          <p:spTgt spid="24"/>
                                        </p:tgtEl>
                                        <p:attrNameLst>
                                          <p:attrName>r</p:attrName>
                                        </p:attrNameLst>
                                      </p:cBhvr>
                                    </p:animRot>
                                  </p:childTnLst>
                                </p:cTn>
                              </p:par>
                              <p:par>
                                <p:cTn id="204" presetID="8" presetClass="emph" presetSubtype="0" fill="hold" grpId="1" nodeType="withEffect">
                                  <p:stCondLst>
                                    <p:cond delay="0"/>
                                  </p:stCondLst>
                                  <p:childTnLst>
                                    <p:animRot by="21600000">
                                      <p:cBhvr>
                                        <p:cTn id="205" dur="3000" fill="hold"/>
                                        <p:tgtEl>
                                          <p:spTgt spid="26"/>
                                        </p:tgtEl>
                                        <p:attrNameLst>
                                          <p:attrName>r</p:attrName>
                                        </p:attrNameLst>
                                      </p:cBhvr>
                                    </p:animRot>
                                  </p:childTnLst>
                                </p:cTn>
                              </p:par>
                              <p:par>
                                <p:cTn id="206" presetID="8" presetClass="emph" presetSubtype="0" fill="hold" grpId="1" nodeType="withEffect">
                                  <p:stCondLst>
                                    <p:cond delay="0"/>
                                  </p:stCondLst>
                                  <p:childTnLst>
                                    <p:animRot by="21600000">
                                      <p:cBhvr>
                                        <p:cTn id="207" dur="3000" fill="hold"/>
                                        <p:tgtEl>
                                          <p:spTgt spid="28"/>
                                        </p:tgtEl>
                                        <p:attrNameLst>
                                          <p:attrName>r</p:attrName>
                                        </p:attrNameLst>
                                      </p:cBhvr>
                                    </p:animRot>
                                  </p:childTnLst>
                                </p:cTn>
                              </p:par>
                              <p:par>
                                <p:cTn id="208" presetID="8" presetClass="emph" presetSubtype="0" fill="hold" grpId="1" nodeType="withEffect">
                                  <p:stCondLst>
                                    <p:cond delay="0"/>
                                  </p:stCondLst>
                                  <p:childTnLst>
                                    <p:animRot by="21600000">
                                      <p:cBhvr>
                                        <p:cTn id="209" dur="3000" fill="hold"/>
                                        <p:tgtEl>
                                          <p:spTgt spid="30"/>
                                        </p:tgtEl>
                                        <p:attrNameLst>
                                          <p:attrName>r</p:attrName>
                                        </p:attrNameLst>
                                      </p:cBhvr>
                                    </p:animRot>
                                  </p:childTnLst>
                                </p:cTn>
                              </p:par>
                              <p:par>
                                <p:cTn id="210" presetID="8" presetClass="emph" presetSubtype="0" fill="hold" grpId="1" nodeType="withEffect">
                                  <p:stCondLst>
                                    <p:cond delay="0"/>
                                  </p:stCondLst>
                                  <p:childTnLst>
                                    <p:animRot by="21600000">
                                      <p:cBhvr>
                                        <p:cTn id="211" dur="3000" fill="hold"/>
                                        <p:tgtEl>
                                          <p:spTgt spid="32"/>
                                        </p:tgtEl>
                                        <p:attrNameLst>
                                          <p:attrName>r</p:attrName>
                                        </p:attrNameLst>
                                      </p:cBhvr>
                                    </p:animRot>
                                  </p:childTnLst>
                                </p:cTn>
                              </p:par>
                              <p:par>
                                <p:cTn id="212" presetID="8" presetClass="emph" presetSubtype="0" fill="hold" grpId="1" nodeType="withEffect">
                                  <p:stCondLst>
                                    <p:cond delay="0"/>
                                  </p:stCondLst>
                                  <p:childTnLst>
                                    <p:animRot by="21600000">
                                      <p:cBhvr>
                                        <p:cTn id="213" dur="3000" fill="hold"/>
                                        <p:tgtEl>
                                          <p:spTgt spid="34"/>
                                        </p:tgtEl>
                                        <p:attrNameLst>
                                          <p:attrName>r</p:attrName>
                                        </p:attrNameLst>
                                      </p:cBhvr>
                                    </p:animRot>
                                  </p:childTnLst>
                                </p:cTn>
                              </p:par>
                              <p:par>
                                <p:cTn id="214" presetID="8" presetClass="emph" presetSubtype="0" fill="hold" grpId="1" nodeType="withEffect">
                                  <p:stCondLst>
                                    <p:cond delay="0"/>
                                  </p:stCondLst>
                                  <p:childTnLst>
                                    <p:animRot by="21600000">
                                      <p:cBhvr>
                                        <p:cTn id="215" dur="3000" fill="hold"/>
                                        <p:tgtEl>
                                          <p:spTgt spid="36"/>
                                        </p:tgtEl>
                                        <p:attrNameLst>
                                          <p:attrName>r</p:attrName>
                                        </p:attrNameLst>
                                      </p:cBhvr>
                                    </p:animRot>
                                  </p:childTnLst>
                                </p:cTn>
                              </p:par>
                              <p:par>
                                <p:cTn id="216" presetID="8" presetClass="emph" presetSubtype="0" fill="hold" grpId="1" nodeType="withEffect">
                                  <p:stCondLst>
                                    <p:cond delay="0"/>
                                  </p:stCondLst>
                                  <p:childTnLst>
                                    <p:animRot by="21600000">
                                      <p:cBhvr>
                                        <p:cTn id="217" dur="3000" fill="hold"/>
                                        <p:tgtEl>
                                          <p:spTgt spid="38"/>
                                        </p:tgtEl>
                                        <p:attrNameLst>
                                          <p:attrName>r</p:attrName>
                                        </p:attrNameLst>
                                      </p:cBhvr>
                                    </p:animRot>
                                  </p:childTnLst>
                                </p:cTn>
                              </p:par>
                              <p:par>
                                <p:cTn id="218" presetID="8" presetClass="emph" presetSubtype="0" fill="hold" grpId="1" nodeType="withEffect">
                                  <p:stCondLst>
                                    <p:cond delay="0"/>
                                  </p:stCondLst>
                                  <p:childTnLst>
                                    <p:animRot by="21600000">
                                      <p:cBhvr>
                                        <p:cTn id="219" dur="3000" fill="hold"/>
                                        <p:tgtEl>
                                          <p:spTgt spid="40"/>
                                        </p:tgtEl>
                                        <p:attrNameLst>
                                          <p:attrName>r</p:attrName>
                                        </p:attrNameLst>
                                      </p:cBhvr>
                                    </p:animRot>
                                  </p:childTnLst>
                                </p:cTn>
                              </p:par>
                              <p:par>
                                <p:cTn id="220" presetID="8" presetClass="emph" presetSubtype="0" fill="hold" grpId="1" nodeType="withEffect">
                                  <p:stCondLst>
                                    <p:cond delay="0"/>
                                  </p:stCondLst>
                                  <p:childTnLst>
                                    <p:animRot by="21600000">
                                      <p:cBhvr>
                                        <p:cTn id="221" dur="3000" fill="hold"/>
                                        <p:tgtEl>
                                          <p:spTgt spid="42"/>
                                        </p:tgtEl>
                                        <p:attrNameLst>
                                          <p:attrName>r</p:attrName>
                                        </p:attrNameLst>
                                      </p:cBhvr>
                                    </p:animRot>
                                  </p:childTnLst>
                                </p:cTn>
                              </p:par>
                              <p:par>
                                <p:cTn id="222" presetID="8" presetClass="emph" presetSubtype="0" fill="hold" grpId="1" nodeType="withEffect">
                                  <p:stCondLst>
                                    <p:cond delay="0"/>
                                  </p:stCondLst>
                                  <p:childTnLst>
                                    <p:animRot by="21600000">
                                      <p:cBhvr>
                                        <p:cTn id="223" dur="3000" fill="hold"/>
                                        <p:tgtEl>
                                          <p:spTgt spid="44"/>
                                        </p:tgtEl>
                                        <p:attrNameLst>
                                          <p:attrName>r</p:attrName>
                                        </p:attrNameLst>
                                      </p:cBhvr>
                                    </p:animRot>
                                  </p:childTnLst>
                                </p:cTn>
                              </p:par>
                              <p:par>
                                <p:cTn id="224" presetID="8" presetClass="emph" presetSubtype="0" fill="hold" grpId="1" nodeType="withEffect">
                                  <p:stCondLst>
                                    <p:cond delay="0"/>
                                  </p:stCondLst>
                                  <p:childTnLst>
                                    <p:animRot by="21600000">
                                      <p:cBhvr>
                                        <p:cTn id="225" dur="3000" fill="hold"/>
                                        <p:tgtEl>
                                          <p:spTgt spid="46"/>
                                        </p:tgtEl>
                                        <p:attrNameLst>
                                          <p:attrName>r</p:attrName>
                                        </p:attrNameLst>
                                      </p:cBhvr>
                                    </p:animRot>
                                  </p:childTnLst>
                                </p:cTn>
                              </p:par>
                              <p:par>
                                <p:cTn id="226" presetID="8" presetClass="emph" presetSubtype="0" fill="hold" grpId="1" nodeType="withEffect">
                                  <p:stCondLst>
                                    <p:cond delay="0"/>
                                  </p:stCondLst>
                                  <p:childTnLst>
                                    <p:animRot by="21600000">
                                      <p:cBhvr>
                                        <p:cTn id="227" dur="3000" fill="hold"/>
                                        <p:tgtEl>
                                          <p:spTgt spid="48"/>
                                        </p:tgtEl>
                                        <p:attrNameLst>
                                          <p:attrName>r</p:attrName>
                                        </p:attrNameLst>
                                      </p:cBhvr>
                                    </p:animRot>
                                  </p:childTnLst>
                                </p:cTn>
                              </p:par>
                              <p:par>
                                <p:cTn id="228" presetID="8" presetClass="emph" presetSubtype="0" fill="hold" grpId="1" nodeType="withEffect">
                                  <p:stCondLst>
                                    <p:cond delay="0"/>
                                  </p:stCondLst>
                                  <p:childTnLst>
                                    <p:animRot by="-21600000">
                                      <p:cBhvr>
                                        <p:cTn id="229" dur="3000" fill="hold"/>
                                        <p:tgtEl>
                                          <p:spTgt spid="5"/>
                                        </p:tgtEl>
                                        <p:attrNameLst>
                                          <p:attrName>r</p:attrName>
                                        </p:attrNameLst>
                                      </p:cBhvr>
                                    </p:animRot>
                                  </p:childTnLst>
                                </p:cTn>
                              </p:par>
                              <p:par>
                                <p:cTn id="230" presetID="8" presetClass="emph" presetSubtype="0" fill="hold" grpId="1" nodeType="withEffect">
                                  <p:stCondLst>
                                    <p:cond delay="0"/>
                                  </p:stCondLst>
                                  <p:childTnLst>
                                    <p:animRot by="-21600000">
                                      <p:cBhvr>
                                        <p:cTn id="231" dur="3000" fill="hold"/>
                                        <p:tgtEl>
                                          <p:spTgt spid="7"/>
                                        </p:tgtEl>
                                        <p:attrNameLst>
                                          <p:attrName>r</p:attrName>
                                        </p:attrNameLst>
                                      </p:cBhvr>
                                    </p:animRot>
                                  </p:childTnLst>
                                </p:cTn>
                              </p:par>
                              <p:par>
                                <p:cTn id="232" presetID="8" presetClass="emph" presetSubtype="0" fill="hold" grpId="1" nodeType="withEffect">
                                  <p:stCondLst>
                                    <p:cond delay="0"/>
                                  </p:stCondLst>
                                  <p:childTnLst>
                                    <p:animRot by="-21600000">
                                      <p:cBhvr>
                                        <p:cTn id="233" dur="3000" fill="hold"/>
                                        <p:tgtEl>
                                          <p:spTgt spid="9"/>
                                        </p:tgtEl>
                                        <p:attrNameLst>
                                          <p:attrName>r</p:attrName>
                                        </p:attrNameLst>
                                      </p:cBhvr>
                                    </p:animRot>
                                  </p:childTnLst>
                                </p:cTn>
                              </p:par>
                              <p:par>
                                <p:cTn id="234" presetID="8" presetClass="emph" presetSubtype="0" fill="hold" grpId="1" nodeType="withEffect">
                                  <p:stCondLst>
                                    <p:cond delay="0"/>
                                  </p:stCondLst>
                                  <p:childTnLst>
                                    <p:animRot by="-21600000">
                                      <p:cBhvr>
                                        <p:cTn id="235" dur="3000" fill="hold"/>
                                        <p:tgtEl>
                                          <p:spTgt spid="11"/>
                                        </p:tgtEl>
                                        <p:attrNameLst>
                                          <p:attrName>r</p:attrName>
                                        </p:attrNameLst>
                                      </p:cBhvr>
                                    </p:animRot>
                                  </p:childTnLst>
                                </p:cTn>
                              </p:par>
                              <p:par>
                                <p:cTn id="236" presetID="8" presetClass="emph" presetSubtype="0" fill="hold" grpId="1" nodeType="withEffect">
                                  <p:stCondLst>
                                    <p:cond delay="0"/>
                                  </p:stCondLst>
                                  <p:childTnLst>
                                    <p:animRot by="-21600000">
                                      <p:cBhvr>
                                        <p:cTn id="237" dur="3000" fill="hold"/>
                                        <p:tgtEl>
                                          <p:spTgt spid="13"/>
                                        </p:tgtEl>
                                        <p:attrNameLst>
                                          <p:attrName>r</p:attrName>
                                        </p:attrNameLst>
                                      </p:cBhvr>
                                    </p:animRot>
                                  </p:childTnLst>
                                </p:cTn>
                              </p:par>
                              <p:par>
                                <p:cTn id="238" presetID="8" presetClass="emph" presetSubtype="0" fill="hold" grpId="1" nodeType="withEffect">
                                  <p:stCondLst>
                                    <p:cond delay="0"/>
                                  </p:stCondLst>
                                  <p:childTnLst>
                                    <p:animRot by="-21600000">
                                      <p:cBhvr>
                                        <p:cTn id="239" dur="3000" fill="hold"/>
                                        <p:tgtEl>
                                          <p:spTgt spid="15"/>
                                        </p:tgtEl>
                                        <p:attrNameLst>
                                          <p:attrName>r</p:attrName>
                                        </p:attrNameLst>
                                      </p:cBhvr>
                                    </p:animRot>
                                  </p:childTnLst>
                                </p:cTn>
                              </p:par>
                              <p:par>
                                <p:cTn id="240" presetID="8" presetClass="emph" presetSubtype="0" fill="hold" grpId="1" nodeType="withEffect">
                                  <p:stCondLst>
                                    <p:cond delay="0"/>
                                  </p:stCondLst>
                                  <p:childTnLst>
                                    <p:animRot by="-21600000">
                                      <p:cBhvr>
                                        <p:cTn id="241" dur="3000" fill="hold"/>
                                        <p:tgtEl>
                                          <p:spTgt spid="17"/>
                                        </p:tgtEl>
                                        <p:attrNameLst>
                                          <p:attrName>r</p:attrName>
                                        </p:attrNameLst>
                                      </p:cBhvr>
                                    </p:animRot>
                                  </p:childTnLst>
                                </p:cTn>
                              </p:par>
                              <p:par>
                                <p:cTn id="242" presetID="8" presetClass="emph" presetSubtype="0" fill="hold" grpId="1" nodeType="withEffect">
                                  <p:stCondLst>
                                    <p:cond delay="0"/>
                                  </p:stCondLst>
                                  <p:childTnLst>
                                    <p:animRot by="-21600000">
                                      <p:cBhvr>
                                        <p:cTn id="243" dur="3000" fill="hold"/>
                                        <p:tgtEl>
                                          <p:spTgt spid="19"/>
                                        </p:tgtEl>
                                        <p:attrNameLst>
                                          <p:attrName>r</p:attrName>
                                        </p:attrNameLst>
                                      </p:cBhvr>
                                    </p:animRot>
                                  </p:childTnLst>
                                </p:cTn>
                              </p:par>
                              <p:par>
                                <p:cTn id="244" presetID="8" presetClass="emph" presetSubtype="0" fill="hold" grpId="1" nodeType="withEffect">
                                  <p:stCondLst>
                                    <p:cond delay="0"/>
                                  </p:stCondLst>
                                  <p:childTnLst>
                                    <p:animRot by="-21600000">
                                      <p:cBhvr>
                                        <p:cTn id="245" dur="3000" fill="hold"/>
                                        <p:tgtEl>
                                          <p:spTgt spid="21"/>
                                        </p:tgtEl>
                                        <p:attrNameLst>
                                          <p:attrName>r</p:attrName>
                                        </p:attrNameLst>
                                      </p:cBhvr>
                                    </p:animRot>
                                  </p:childTnLst>
                                </p:cTn>
                              </p:par>
                              <p:par>
                                <p:cTn id="246" presetID="8" presetClass="emph" presetSubtype="0" fill="hold" grpId="1" nodeType="withEffect">
                                  <p:stCondLst>
                                    <p:cond delay="0"/>
                                  </p:stCondLst>
                                  <p:childTnLst>
                                    <p:animRot by="-21600000">
                                      <p:cBhvr>
                                        <p:cTn id="247" dur="3000" fill="hold"/>
                                        <p:tgtEl>
                                          <p:spTgt spid="23"/>
                                        </p:tgtEl>
                                        <p:attrNameLst>
                                          <p:attrName>r</p:attrName>
                                        </p:attrNameLst>
                                      </p:cBhvr>
                                    </p:animRot>
                                  </p:childTnLst>
                                </p:cTn>
                              </p:par>
                              <p:par>
                                <p:cTn id="248" presetID="8" presetClass="emph" presetSubtype="0" fill="hold" grpId="1" nodeType="withEffect">
                                  <p:stCondLst>
                                    <p:cond delay="0"/>
                                  </p:stCondLst>
                                  <p:childTnLst>
                                    <p:animRot by="-21600000">
                                      <p:cBhvr>
                                        <p:cTn id="249" dur="3000" fill="hold"/>
                                        <p:tgtEl>
                                          <p:spTgt spid="25"/>
                                        </p:tgtEl>
                                        <p:attrNameLst>
                                          <p:attrName>r</p:attrName>
                                        </p:attrNameLst>
                                      </p:cBhvr>
                                    </p:animRot>
                                  </p:childTnLst>
                                </p:cTn>
                              </p:par>
                              <p:par>
                                <p:cTn id="250" presetID="8" presetClass="emph" presetSubtype="0" fill="hold" grpId="1" nodeType="withEffect">
                                  <p:stCondLst>
                                    <p:cond delay="0"/>
                                  </p:stCondLst>
                                  <p:childTnLst>
                                    <p:animRot by="-21600000">
                                      <p:cBhvr>
                                        <p:cTn id="251" dur="3000" fill="hold"/>
                                        <p:tgtEl>
                                          <p:spTgt spid="27"/>
                                        </p:tgtEl>
                                        <p:attrNameLst>
                                          <p:attrName>r</p:attrName>
                                        </p:attrNameLst>
                                      </p:cBhvr>
                                    </p:animRot>
                                  </p:childTnLst>
                                </p:cTn>
                              </p:par>
                              <p:par>
                                <p:cTn id="252" presetID="8" presetClass="emph" presetSubtype="0" fill="hold" grpId="1" nodeType="withEffect">
                                  <p:stCondLst>
                                    <p:cond delay="0"/>
                                  </p:stCondLst>
                                  <p:childTnLst>
                                    <p:animRot by="-21600000">
                                      <p:cBhvr>
                                        <p:cTn id="253" dur="3000" fill="hold"/>
                                        <p:tgtEl>
                                          <p:spTgt spid="29"/>
                                        </p:tgtEl>
                                        <p:attrNameLst>
                                          <p:attrName>r</p:attrName>
                                        </p:attrNameLst>
                                      </p:cBhvr>
                                    </p:animRot>
                                  </p:childTnLst>
                                </p:cTn>
                              </p:par>
                              <p:par>
                                <p:cTn id="254" presetID="8" presetClass="emph" presetSubtype="0" fill="hold" grpId="1" nodeType="withEffect">
                                  <p:stCondLst>
                                    <p:cond delay="0"/>
                                  </p:stCondLst>
                                  <p:childTnLst>
                                    <p:animRot by="-21600000">
                                      <p:cBhvr>
                                        <p:cTn id="255" dur="3000" fill="hold"/>
                                        <p:tgtEl>
                                          <p:spTgt spid="31"/>
                                        </p:tgtEl>
                                        <p:attrNameLst>
                                          <p:attrName>r</p:attrName>
                                        </p:attrNameLst>
                                      </p:cBhvr>
                                    </p:animRot>
                                  </p:childTnLst>
                                </p:cTn>
                              </p:par>
                              <p:par>
                                <p:cTn id="256" presetID="8" presetClass="emph" presetSubtype="0" fill="hold" grpId="1" nodeType="withEffect">
                                  <p:stCondLst>
                                    <p:cond delay="0"/>
                                  </p:stCondLst>
                                  <p:childTnLst>
                                    <p:animRot by="-21600000">
                                      <p:cBhvr>
                                        <p:cTn id="257" dur="3000" fill="hold"/>
                                        <p:tgtEl>
                                          <p:spTgt spid="33"/>
                                        </p:tgtEl>
                                        <p:attrNameLst>
                                          <p:attrName>r</p:attrName>
                                        </p:attrNameLst>
                                      </p:cBhvr>
                                    </p:animRot>
                                  </p:childTnLst>
                                </p:cTn>
                              </p:par>
                              <p:par>
                                <p:cTn id="258" presetID="8" presetClass="emph" presetSubtype="0" fill="hold" grpId="1" nodeType="withEffect">
                                  <p:stCondLst>
                                    <p:cond delay="0"/>
                                  </p:stCondLst>
                                  <p:childTnLst>
                                    <p:animRot by="-21600000">
                                      <p:cBhvr>
                                        <p:cTn id="259" dur="3000" fill="hold"/>
                                        <p:tgtEl>
                                          <p:spTgt spid="35"/>
                                        </p:tgtEl>
                                        <p:attrNameLst>
                                          <p:attrName>r</p:attrName>
                                        </p:attrNameLst>
                                      </p:cBhvr>
                                    </p:animRot>
                                  </p:childTnLst>
                                </p:cTn>
                              </p:par>
                              <p:par>
                                <p:cTn id="260" presetID="8" presetClass="emph" presetSubtype="0" fill="hold" grpId="1" nodeType="withEffect">
                                  <p:stCondLst>
                                    <p:cond delay="0"/>
                                  </p:stCondLst>
                                  <p:childTnLst>
                                    <p:animRot by="-21600000">
                                      <p:cBhvr>
                                        <p:cTn id="261" dur="3000" fill="hold"/>
                                        <p:tgtEl>
                                          <p:spTgt spid="37"/>
                                        </p:tgtEl>
                                        <p:attrNameLst>
                                          <p:attrName>r</p:attrName>
                                        </p:attrNameLst>
                                      </p:cBhvr>
                                    </p:animRot>
                                  </p:childTnLst>
                                </p:cTn>
                              </p:par>
                              <p:par>
                                <p:cTn id="262" presetID="8" presetClass="emph" presetSubtype="0" fill="hold" grpId="1" nodeType="withEffect">
                                  <p:stCondLst>
                                    <p:cond delay="0"/>
                                  </p:stCondLst>
                                  <p:childTnLst>
                                    <p:animRot by="-21600000">
                                      <p:cBhvr>
                                        <p:cTn id="263" dur="3000" fill="hold"/>
                                        <p:tgtEl>
                                          <p:spTgt spid="39"/>
                                        </p:tgtEl>
                                        <p:attrNameLst>
                                          <p:attrName>r</p:attrName>
                                        </p:attrNameLst>
                                      </p:cBhvr>
                                    </p:animRot>
                                  </p:childTnLst>
                                </p:cTn>
                              </p:par>
                              <p:par>
                                <p:cTn id="264" presetID="8" presetClass="emph" presetSubtype="0" fill="hold" grpId="1" nodeType="withEffect">
                                  <p:stCondLst>
                                    <p:cond delay="0"/>
                                  </p:stCondLst>
                                  <p:childTnLst>
                                    <p:animRot by="-21600000">
                                      <p:cBhvr>
                                        <p:cTn id="265" dur="3000" fill="hold"/>
                                        <p:tgtEl>
                                          <p:spTgt spid="41"/>
                                        </p:tgtEl>
                                        <p:attrNameLst>
                                          <p:attrName>r</p:attrName>
                                        </p:attrNameLst>
                                      </p:cBhvr>
                                    </p:animRot>
                                  </p:childTnLst>
                                </p:cTn>
                              </p:par>
                              <p:par>
                                <p:cTn id="266" presetID="8" presetClass="emph" presetSubtype="0" fill="hold" grpId="1" nodeType="withEffect">
                                  <p:stCondLst>
                                    <p:cond delay="0"/>
                                  </p:stCondLst>
                                  <p:childTnLst>
                                    <p:animRot by="-21600000">
                                      <p:cBhvr>
                                        <p:cTn id="267" dur="3000" fill="hold"/>
                                        <p:tgtEl>
                                          <p:spTgt spid="43"/>
                                        </p:tgtEl>
                                        <p:attrNameLst>
                                          <p:attrName>r</p:attrName>
                                        </p:attrNameLst>
                                      </p:cBhvr>
                                    </p:animRot>
                                  </p:childTnLst>
                                </p:cTn>
                              </p:par>
                              <p:par>
                                <p:cTn id="268" presetID="8" presetClass="emph" presetSubtype="0" fill="hold" grpId="1" nodeType="withEffect">
                                  <p:stCondLst>
                                    <p:cond delay="0"/>
                                  </p:stCondLst>
                                  <p:childTnLst>
                                    <p:animRot by="-21600000">
                                      <p:cBhvr>
                                        <p:cTn id="269" dur="3000" fill="hold"/>
                                        <p:tgtEl>
                                          <p:spTgt spid="45"/>
                                        </p:tgtEl>
                                        <p:attrNameLst>
                                          <p:attrName>r</p:attrName>
                                        </p:attrNameLst>
                                      </p:cBhvr>
                                    </p:animRot>
                                  </p:childTnLst>
                                </p:cTn>
                              </p:par>
                              <p:par>
                                <p:cTn id="270" presetID="8" presetClass="emph" presetSubtype="0" fill="hold" grpId="1" nodeType="withEffect">
                                  <p:stCondLst>
                                    <p:cond delay="0"/>
                                  </p:stCondLst>
                                  <p:childTnLst>
                                    <p:animRot by="-21600000">
                                      <p:cBhvr>
                                        <p:cTn id="271" dur="3000" fill="hold"/>
                                        <p:tgtEl>
                                          <p:spTgt spid="47"/>
                                        </p:tgtEl>
                                        <p:attrNameLst>
                                          <p:attrName>r</p:attrName>
                                        </p:attrNameLst>
                                      </p:cBhvr>
                                    </p:animRot>
                                  </p:childTnLst>
                                </p:cTn>
                              </p:par>
                            </p:childTnLst>
                          </p:cTn>
                        </p:par>
                        <p:par>
                          <p:cTn id="272" fill="hold">
                            <p:stCondLst>
                              <p:cond delay="3000"/>
                            </p:stCondLst>
                            <p:childTnLst>
                              <p:par>
                                <p:cTn id="273" presetID="2" presetClass="exit" presetSubtype="2" fill="hold" grpId="2" nodeType="afterEffect">
                                  <p:stCondLst>
                                    <p:cond delay="0"/>
                                  </p:stCondLst>
                                  <p:childTnLst>
                                    <p:anim calcmode="lin" valueType="num">
                                      <p:cBhvr additive="base">
                                        <p:cTn id="274" dur="3000"/>
                                        <p:tgtEl>
                                          <p:spTgt spid="6"/>
                                        </p:tgtEl>
                                        <p:attrNameLst>
                                          <p:attrName>ppt_x</p:attrName>
                                        </p:attrNameLst>
                                      </p:cBhvr>
                                      <p:tavLst>
                                        <p:tav tm="0">
                                          <p:val>
                                            <p:strVal val="ppt_x"/>
                                          </p:val>
                                        </p:tav>
                                        <p:tav tm="100000">
                                          <p:val>
                                            <p:strVal val="1+ppt_w/2"/>
                                          </p:val>
                                        </p:tav>
                                      </p:tavLst>
                                    </p:anim>
                                    <p:anim calcmode="lin" valueType="num">
                                      <p:cBhvr additive="base">
                                        <p:cTn id="275" dur="3000"/>
                                        <p:tgtEl>
                                          <p:spTgt spid="6"/>
                                        </p:tgtEl>
                                        <p:attrNameLst>
                                          <p:attrName>ppt_y</p:attrName>
                                        </p:attrNameLst>
                                      </p:cBhvr>
                                      <p:tavLst>
                                        <p:tav tm="0">
                                          <p:val>
                                            <p:strVal val="ppt_y"/>
                                          </p:val>
                                        </p:tav>
                                        <p:tav tm="100000">
                                          <p:val>
                                            <p:strVal val="ppt_y"/>
                                          </p:val>
                                        </p:tav>
                                      </p:tavLst>
                                    </p:anim>
                                    <p:set>
                                      <p:cBhvr>
                                        <p:cTn id="276" dur="1" fill="hold">
                                          <p:stCondLst>
                                            <p:cond delay="2999"/>
                                          </p:stCondLst>
                                        </p:cTn>
                                        <p:tgtEl>
                                          <p:spTgt spid="6"/>
                                        </p:tgtEl>
                                        <p:attrNameLst>
                                          <p:attrName>style.visibility</p:attrName>
                                        </p:attrNameLst>
                                      </p:cBhvr>
                                      <p:to>
                                        <p:strVal val="hidden"/>
                                      </p:to>
                                    </p:set>
                                  </p:childTnLst>
                                </p:cTn>
                              </p:par>
                              <p:par>
                                <p:cTn id="277" presetID="2" presetClass="exit" presetSubtype="2" fill="hold" grpId="2" nodeType="withEffect">
                                  <p:stCondLst>
                                    <p:cond delay="0"/>
                                  </p:stCondLst>
                                  <p:childTnLst>
                                    <p:anim calcmode="lin" valueType="num">
                                      <p:cBhvr additive="base">
                                        <p:cTn id="278" dur="3000"/>
                                        <p:tgtEl>
                                          <p:spTgt spid="8"/>
                                        </p:tgtEl>
                                        <p:attrNameLst>
                                          <p:attrName>ppt_x</p:attrName>
                                        </p:attrNameLst>
                                      </p:cBhvr>
                                      <p:tavLst>
                                        <p:tav tm="0">
                                          <p:val>
                                            <p:strVal val="ppt_x"/>
                                          </p:val>
                                        </p:tav>
                                        <p:tav tm="100000">
                                          <p:val>
                                            <p:strVal val="1+ppt_w/2"/>
                                          </p:val>
                                        </p:tav>
                                      </p:tavLst>
                                    </p:anim>
                                    <p:anim calcmode="lin" valueType="num">
                                      <p:cBhvr additive="base">
                                        <p:cTn id="279" dur="3000"/>
                                        <p:tgtEl>
                                          <p:spTgt spid="8"/>
                                        </p:tgtEl>
                                        <p:attrNameLst>
                                          <p:attrName>ppt_y</p:attrName>
                                        </p:attrNameLst>
                                      </p:cBhvr>
                                      <p:tavLst>
                                        <p:tav tm="0">
                                          <p:val>
                                            <p:strVal val="ppt_y"/>
                                          </p:val>
                                        </p:tav>
                                        <p:tav tm="100000">
                                          <p:val>
                                            <p:strVal val="ppt_y"/>
                                          </p:val>
                                        </p:tav>
                                      </p:tavLst>
                                    </p:anim>
                                    <p:set>
                                      <p:cBhvr>
                                        <p:cTn id="280" dur="1" fill="hold">
                                          <p:stCondLst>
                                            <p:cond delay="2999"/>
                                          </p:stCondLst>
                                        </p:cTn>
                                        <p:tgtEl>
                                          <p:spTgt spid="8"/>
                                        </p:tgtEl>
                                        <p:attrNameLst>
                                          <p:attrName>style.visibility</p:attrName>
                                        </p:attrNameLst>
                                      </p:cBhvr>
                                      <p:to>
                                        <p:strVal val="hidden"/>
                                      </p:to>
                                    </p:set>
                                  </p:childTnLst>
                                </p:cTn>
                              </p:par>
                              <p:par>
                                <p:cTn id="281" presetID="2" presetClass="exit" presetSubtype="2" fill="hold" grpId="2" nodeType="withEffect">
                                  <p:stCondLst>
                                    <p:cond delay="0"/>
                                  </p:stCondLst>
                                  <p:childTnLst>
                                    <p:anim calcmode="lin" valueType="num">
                                      <p:cBhvr additive="base">
                                        <p:cTn id="282" dur="3000"/>
                                        <p:tgtEl>
                                          <p:spTgt spid="10"/>
                                        </p:tgtEl>
                                        <p:attrNameLst>
                                          <p:attrName>ppt_x</p:attrName>
                                        </p:attrNameLst>
                                      </p:cBhvr>
                                      <p:tavLst>
                                        <p:tav tm="0">
                                          <p:val>
                                            <p:strVal val="ppt_x"/>
                                          </p:val>
                                        </p:tav>
                                        <p:tav tm="100000">
                                          <p:val>
                                            <p:strVal val="1+ppt_w/2"/>
                                          </p:val>
                                        </p:tav>
                                      </p:tavLst>
                                    </p:anim>
                                    <p:anim calcmode="lin" valueType="num">
                                      <p:cBhvr additive="base">
                                        <p:cTn id="283" dur="3000"/>
                                        <p:tgtEl>
                                          <p:spTgt spid="10"/>
                                        </p:tgtEl>
                                        <p:attrNameLst>
                                          <p:attrName>ppt_y</p:attrName>
                                        </p:attrNameLst>
                                      </p:cBhvr>
                                      <p:tavLst>
                                        <p:tav tm="0">
                                          <p:val>
                                            <p:strVal val="ppt_y"/>
                                          </p:val>
                                        </p:tav>
                                        <p:tav tm="100000">
                                          <p:val>
                                            <p:strVal val="ppt_y"/>
                                          </p:val>
                                        </p:tav>
                                      </p:tavLst>
                                    </p:anim>
                                    <p:set>
                                      <p:cBhvr>
                                        <p:cTn id="284" dur="1" fill="hold">
                                          <p:stCondLst>
                                            <p:cond delay="2999"/>
                                          </p:stCondLst>
                                        </p:cTn>
                                        <p:tgtEl>
                                          <p:spTgt spid="10"/>
                                        </p:tgtEl>
                                        <p:attrNameLst>
                                          <p:attrName>style.visibility</p:attrName>
                                        </p:attrNameLst>
                                      </p:cBhvr>
                                      <p:to>
                                        <p:strVal val="hidden"/>
                                      </p:to>
                                    </p:set>
                                  </p:childTnLst>
                                </p:cTn>
                              </p:par>
                              <p:par>
                                <p:cTn id="285" presetID="2" presetClass="exit" presetSubtype="2" fill="hold" grpId="2" nodeType="withEffect">
                                  <p:stCondLst>
                                    <p:cond delay="0"/>
                                  </p:stCondLst>
                                  <p:childTnLst>
                                    <p:anim calcmode="lin" valueType="num">
                                      <p:cBhvr additive="base">
                                        <p:cTn id="286" dur="3000"/>
                                        <p:tgtEl>
                                          <p:spTgt spid="12"/>
                                        </p:tgtEl>
                                        <p:attrNameLst>
                                          <p:attrName>ppt_x</p:attrName>
                                        </p:attrNameLst>
                                      </p:cBhvr>
                                      <p:tavLst>
                                        <p:tav tm="0">
                                          <p:val>
                                            <p:strVal val="ppt_x"/>
                                          </p:val>
                                        </p:tav>
                                        <p:tav tm="100000">
                                          <p:val>
                                            <p:strVal val="1+ppt_w/2"/>
                                          </p:val>
                                        </p:tav>
                                      </p:tavLst>
                                    </p:anim>
                                    <p:anim calcmode="lin" valueType="num">
                                      <p:cBhvr additive="base">
                                        <p:cTn id="287" dur="3000"/>
                                        <p:tgtEl>
                                          <p:spTgt spid="12"/>
                                        </p:tgtEl>
                                        <p:attrNameLst>
                                          <p:attrName>ppt_y</p:attrName>
                                        </p:attrNameLst>
                                      </p:cBhvr>
                                      <p:tavLst>
                                        <p:tav tm="0">
                                          <p:val>
                                            <p:strVal val="ppt_y"/>
                                          </p:val>
                                        </p:tav>
                                        <p:tav tm="100000">
                                          <p:val>
                                            <p:strVal val="ppt_y"/>
                                          </p:val>
                                        </p:tav>
                                      </p:tavLst>
                                    </p:anim>
                                    <p:set>
                                      <p:cBhvr>
                                        <p:cTn id="288" dur="1" fill="hold">
                                          <p:stCondLst>
                                            <p:cond delay="2999"/>
                                          </p:stCondLst>
                                        </p:cTn>
                                        <p:tgtEl>
                                          <p:spTgt spid="12"/>
                                        </p:tgtEl>
                                        <p:attrNameLst>
                                          <p:attrName>style.visibility</p:attrName>
                                        </p:attrNameLst>
                                      </p:cBhvr>
                                      <p:to>
                                        <p:strVal val="hidden"/>
                                      </p:to>
                                    </p:set>
                                  </p:childTnLst>
                                </p:cTn>
                              </p:par>
                              <p:par>
                                <p:cTn id="289" presetID="2" presetClass="exit" presetSubtype="2" fill="hold" grpId="2" nodeType="withEffect">
                                  <p:stCondLst>
                                    <p:cond delay="0"/>
                                  </p:stCondLst>
                                  <p:childTnLst>
                                    <p:anim calcmode="lin" valueType="num">
                                      <p:cBhvr additive="base">
                                        <p:cTn id="290" dur="3000"/>
                                        <p:tgtEl>
                                          <p:spTgt spid="14"/>
                                        </p:tgtEl>
                                        <p:attrNameLst>
                                          <p:attrName>ppt_x</p:attrName>
                                        </p:attrNameLst>
                                      </p:cBhvr>
                                      <p:tavLst>
                                        <p:tav tm="0">
                                          <p:val>
                                            <p:strVal val="ppt_x"/>
                                          </p:val>
                                        </p:tav>
                                        <p:tav tm="100000">
                                          <p:val>
                                            <p:strVal val="1+ppt_w/2"/>
                                          </p:val>
                                        </p:tav>
                                      </p:tavLst>
                                    </p:anim>
                                    <p:anim calcmode="lin" valueType="num">
                                      <p:cBhvr additive="base">
                                        <p:cTn id="291" dur="3000"/>
                                        <p:tgtEl>
                                          <p:spTgt spid="14"/>
                                        </p:tgtEl>
                                        <p:attrNameLst>
                                          <p:attrName>ppt_y</p:attrName>
                                        </p:attrNameLst>
                                      </p:cBhvr>
                                      <p:tavLst>
                                        <p:tav tm="0">
                                          <p:val>
                                            <p:strVal val="ppt_y"/>
                                          </p:val>
                                        </p:tav>
                                        <p:tav tm="100000">
                                          <p:val>
                                            <p:strVal val="ppt_y"/>
                                          </p:val>
                                        </p:tav>
                                      </p:tavLst>
                                    </p:anim>
                                    <p:set>
                                      <p:cBhvr>
                                        <p:cTn id="292" dur="1" fill="hold">
                                          <p:stCondLst>
                                            <p:cond delay="2999"/>
                                          </p:stCondLst>
                                        </p:cTn>
                                        <p:tgtEl>
                                          <p:spTgt spid="14"/>
                                        </p:tgtEl>
                                        <p:attrNameLst>
                                          <p:attrName>style.visibility</p:attrName>
                                        </p:attrNameLst>
                                      </p:cBhvr>
                                      <p:to>
                                        <p:strVal val="hidden"/>
                                      </p:to>
                                    </p:set>
                                  </p:childTnLst>
                                </p:cTn>
                              </p:par>
                              <p:par>
                                <p:cTn id="293" presetID="2" presetClass="exit" presetSubtype="2" fill="hold" grpId="2" nodeType="withEffect">
                                  <p:stCondLst>
                                    <p:cond delay="0"/>
                                  </p:stCondLst>
                                  <p:childTnLst>
                                    <p:anim calcmode="lin" valueType="num">
                                      <p:cBhvr additive="base">
                                        <p:cTn id="294" dur="3000"/>
                                        <p:tgtEl>
                                          <p:spTgt spid="16"/>
                                        </p:tgtEl>
                                        <p:attrNameLst>
                                          <p:attrName>ppt_x</p:attrName>
                                        </p:attrNameLst>
                                      </p:cBhvr>
                                      <p:tavLst>
                                        <p:tav tm="0">
                                          <p:val>
                                            <p:strVal val="ppt_x"/>
                                          </p:val>
                                        </p:tav>
                                        <p:tav tm="100000">
                                          <p:val>
                                            <p:strVal val="1+ppt_w/2"/>
                                          </p:val>
                                        </p:tav>
                                      </p:tavLst>
                                    </p:anim>
                                    <p:anim calcmode="lin" valueType="num">
                                      <p:cBhvr additive="base">
                                        <p:cTn id="295" dur="3000"/>
                                        <p:tgtEl>
                                          <p:spTgt spid="16"/>
                                        </p:tgtEl>
                                        <p:attrNameLst>
                                          <p:attrName>ppt_y</p:attrName>
                                        </p:attrNameLst>
                                      </p:cBhvr>
                                      <p:tavLst>
                                        <p:tav tm="0">
                                          <p:val>
                                            <p:strVal val="ppt_y"/>
                                          </p:val>
                                        </p:tav>
                                        <p:tav tm="100000">
                                          <p:val>
                                            <p:strVal val="ppt_y"/>
                                          </p:val>
                                        </p:tav>
                                      </p:tavLst>
                                    </p:anim>
                                    <p:set>
                                      <p:cBhvr>
                                        <p:cTn id="296" dur="1" fill="hold">
                                          <p:stCondLst>
                                            <p:cond delay="2999"/>
                                          </p:stCondLst>
                                        </p:cTn>
                                        <p:tgtEl>
                                          <p:spTgt spid="16"/>
                                        </p:tgtEl>
                                        <p:attrNameLst>
                                          <p:attrName>style.visibility</p:attrName>
                                        </p:attrNameLst>
                                      </p:cBhvr>
                                      <p:to>
                                        <p:strVal val="hidden"/>
                                      </p:to>
                                    </p:set>
                                  </p:childTnLst>
                                </p:cTn>
                              </p:par>
                              <p:par>
                                <p:cTn id="297" presetID="2" presetClass="exit" presetSubtype="2" fill="hold" grpId="2" nodeType="withEffect">
                                  <p:stCondLst>
                                    <p:cond delay="0"/>
                                  </p:stCondLst>
                                  <p:childTnLst>
                                    <p:anim calcmode="lin" valueType="num">
                                      <p:cBhvr additive="base">
                                        <p:cTn id="298" dur="3000"/>
                                        <p:tgtEl>
                                          <p:spTgt spid="18"/>
                                        </p:tgtEl>
                                        <p:attrNameLst>
                                          <p:attrName>ppt_x</p:attrName>
                                        </p:attrNameLst>
                                      </p:cBhvr>
                                      <p:tavLst>
                                        <p:tav tm="0">
                                          <p:val>
                                            <p:strVal val="ppt_x"/>
                                          </p:val>
                                        </p:tav>
                                        <p:tav tm="100000">
                                          <p:val>
                                            <p:strVal val="1+ppt_w/2"/>
                                          </p:val>
                                        </p:tav>
                                      </p:tavLst>
                                    </p:anim>
                                    <p:anim calcmode="lin" valueType="num">
                                      <p:cBhvr additive="base">
                                        <p:cTn id="299" dur="3000"/>
                                        <p:tgtEl>
                                          <p:spTgt spid="18"/>
                                        </p:tgtEl>
                                        <p:attrNameLst>
                                          <p:attrName>ppt_y</p:attrName>
                                        </p:attrNameLst>
                                      </p:cBhvr>
                                      <p:tavLst>
                                        <p:tav tm="0">
                                          <p:val>
                                            <p:strVal val="ppt_y"/>
                                          </p:val>
                                        </p:tav>
                                        <p:tav tm="100000">
                                          <p:val>
                                            <p:strVal val="ppt_y"/>
                                          </p:val>
                                        </p:tav>
                                      </p:tavLst>
                                    </p:anim>
                                    <p:set>
                                      <p:cBhvr>
                                        <p:cTn id="300" dur="1" fill="hold">
                                          <p:stCondLst>
                                            <p:cond delay="2999"/>
                                          </p:stCondLst>
                                        </p:cTn>
                                        <p:tgtEl>
                                          <p:spTgt spid="18"/>
                                        </p:tgtEl>
                                        <p:attrNameLst>
                                          <p:attrName>style.visibility</p:attrName>
                                        </p:attrNameLst>
                                      </p:cBhvr>
                                      <p:to>
                                        <p:strVal val="hidden"/>
                                      </p:to>
                                    </p:set>
                                  </p:childTnLst>
                                </p:cTn>
                              </p:par>
                              <p:par>
                                <p:cTn id="301" presetID="2" presetClass="exit" presetSubtype="2" fill="hold" grpId="2" nodeType="withEffect">
                                  <p:stCondLst>
                                    <p:cond delay="0"/>
                                  </p:stCondLst>
                                  <p:childTnLst>
                                    <p:anim calcmode="lin" valueType="num">
                                      <p:cBhvr additive="base">
                                        <p:cTn id="302" dur="3000"/>
                                        <p:tgtEl>
                                          <p:spTgt spid="20"/>
                                        </p:tgtEl>
                                        <p:attrNameLst>
                                          <p:attrName>ppt_x</p:attrName>
                                        </p:attrNameLst>
                                      </p:cBhvr>
                                      <p:tavLst>
                                        <p:tav tm="0">
                                          <p:val>
                                            <p:strVal val="ppt_x"/>
                                          </p:val>
                                        </p:tav>
                                        <p:tav tm="100000">
                                          <p:val>
                                            <p:strVal val="1+ppt_w/2"/>
                                          </p:val>
                                        </p:tav>
                                      </p:tavLst>
                                    </p:anim>
                                    <p:anim calcmode="lin" valueType="num">
                                      <p:cBhvr additive="base">
                                        <p:cTn id="303" dur="3000"/>
                                        <p:tgtEl>
                                          <p:spTgt spid="20"/>
                                        </p:tgtEl>
                                        <p:attrNameLst>
                                          <p:attrName>ppt_y</p:attrName>
                                        </p:attrNameLst>
                                      </p:cBhvr>
                                      <p:tavLst>
                                        <p:tav tm="0">
                                          <p:val>
                                            <p:strVal val="ppt_y"/>
                                          </p:val>
                                        </p:tav>
                                        <p:tav tm="100000">
                                          <p:val>
                                            <p:strVal val="ppt_y"/>
                                          </p:val>
                                        </p:tav>
                                      </p:tavLst>
                                    </p:anim>
                                    <p:set>
                                      <p:cBhvr>
                                        <p:cTn id="304" dur="1" fill="hold">
                                          <p:stCondLst>
                                            <p:cond delay="2999"/>
                                          </p:stCondLst>
                                        </p:cTn>
                                        <p:tgtEl>
                                          <p:spTgt spid="20"/>
                                        </p:tgtEl>
                                        <p:attrNameLst>
                                          <p:attrName>style.visibility</p:attrName>
                                        </p:attrNameLst>
                                      </p:cBhvr>
                                      <p:to>
                                        <p:strVal val="hidden"/>
                                      </p:to>
                                    </p:set>
                                  </p:childTnLst>
                                </p:cTn>
                              </p:par>
                              <p:par>
                                <p:cTn id="305" presetID="2" presetClass="exit" presetSubtype="2" fill="hold" grpId="2" nodeType="withEffect">
                                  <p:stCondLst>
                                    <p:cond delay="0"/>
                                  </p:stCondLst>
                                  <p:childTnLst>
                                    <p:anim calcmode="lin" valueType="num">
                                      <p:cBhvr additive="base">
                                        <p:cTn id="306" dur="3000"/>
                                        <p:tgtEl>
                                          <p:spTgt spid="22"/>
                                        </p:tgtEl>
                                        <p:attrNameLst>
                                          <p:attrName>ppt_x</p:attrName>
                                        </p:attrNameLst>
                                      </p:cBhvr>
                                      <p:tavLst>
                                        <p:tav tm="0">
                                          <p:val>
                                            <p:strVal val="ppt_x"/>
                                          </p:val>
                                        </p:tav>
                                        <p:tav tm="100000">
                                          <p:val>
                                            <p:strVal val="1+ppt_w/2"/>
                                          </p:val>
                                        </p:tav>
                                      </p:tavLst>
                                    </p:anim>
                                    <p:anim calcmode="lin" valueType="num">
                                      <p:cBhvr additive="base">
                                        <p:cTn id="307" dur="3000"/>
                                        <p:tgtEl>
                                          <p:spTgt spid="22"/>
                                        </p:tgtEl>
                                        <p:attrNameLst>
                                          <p:attrName>ppt_y</p:attrName>
                                        </p:attrNameLst>
                                      </p:cBhvr>
                                      <p:tavLst>
                                        <p:tav tm="0">
                                          <p:val>
                                            <p:strVal val="ppt_y"/>
                                          </p:val>
                                        </p:tav>
                                        <p:tav tm="100000">
                                          <p:val>
                                            <p:strVal val="ppt_y"/>
                                          </p:val>
                                        </p:tav>
                                      </p:tavLst>
                                    </p:anim>
                                    <p:set>
                                      <p:cBhvr>
                                        <p:cTn id="308" dur="1" fill="hold">
                                          <p:stCondLst>
                                            <p:cond delay="2999"/>
                                          </p:stCondLst>
                                        </p:cTn>
                                        <p:tgtEl>
                                          <p:spTgt spid="22"/>
                                        </p:tgtEl>
                                        <p:attrNameLst>
                                          <p:attrName>style.visibility</p:attrName>
                                        </p:attrNameLst>
                                      </p:cBhvr>
                                      <p:to>
                                        <p:strVal val="hidden"/>
                                      </p:to>
                                    </p:set>
                                  </p:childTnLst>
                                </p:cTn>
                              </p:par>
                              <p:par>
                                <p:cTn id="309" presetID="2" presetClass="exit" presetSubtype="2" fill="hold" grpId="2" nodeType="withEffect">
                                  <p:stCondLst>
                                    <p:cond delay="0"/>
                                  </p:stCondLst>
                                  <p:childTnLst>
                                    <p:anim calcmode="lin" valueType="num">
                                      <p:cBhvr additive="base">
                                        <p:cTn id="310" dur="3000"/>
                                        <p:tgtEl>
                                          <p:spTgt spid="24"/>
                                        </p:tgtEl>
                                        <p:attrNameLst>
                                          <p:attrName>ppt_x</p:attrName>
                                        </p:attrNameLst>
                                      </p:cBhvr>
                                      <p:tavLst>
                                        <p:tav tm="0">
                                          <p:val>
                                            <p:strVal val="ppt_x"/>
                                          </p:val>
                                        </p:tav>
                                        <p:tav tm="100000">
                                          <p:val>
                                            <p:strVal val="1+ppt_w/2"/>
                                          </p:val>
                                        </p:tav>
                                      </p:tavLst>
                                    </p:anim>
                                    <p:anim calcmode="lin" valueType="num">
                                      <p:cBhvr additive="base">
                                        <p:cTn id="311" dur="3000"/>
                                        <p:tgtEl>
                                          <p:spTgt spid="24"/>
                                        </p:tgtEl>
                                        <p:attrNameLst>
                                          <p:attrName>ppt_y</p:attrName>
                                        </p:attrNameLst>
                                      </p:cBhvr>
                                      <p:tavLst>
                                        <p:tav tm="0">
                                          <p:val>
                                            <p:strVal val="ppt_y"/>
                                          </p:val>
                                        </p:tav>
                                        <p:tav tm="100000">
                                          <p:val>
                                            <p:strVal val="ppt_y"/>
                                          </p:val>
                                        </p:tav>
                                      </p:tavLst>
                                    </p:anim>
                                    <p:set>
                                      <p:cBhvr>
                                        <p:cTn id="312" dur="1" fill="hold">
                                          <p:stCondLst>
                                            <p:cond delay="2999"/>
                                          </p:stCondLst>
                                        </p:cTn>
                                        <p:tgtEl>
                                          <p:spTgt spid="24"/>
                                        </p:tgtEl>
                                        <p:attrNameLst>
                                          <p:attrName>style.visibility</p:attrName>
                                        </p:attrNameLst>
                                      </p:cBhvr>
                                      <p:to>
                                        <p:strVal val="hidden"/>
                                      </p:to>
                                    </p:set>
                                  </p:childTnLst>
                                </p:cTn>
                              </p:par>
                              <p:par>
                                <p:cTn id="313" presetID="2" presetClass="exit" presetSubtype="2" fill="hold" grpId="2" nodeType="withEffect">
                                  <p:stCondLst>
                                    <p:cond delay="0"/>
                                  </p:stCondLst>
                                  <p:childTnLst>
                                    <p:anim calcmode="lin" valueType="num">
                                      <p:cBhvr additive="base">
                                        <p:cTn id="314" dur="3000"/>
                                        <p:tgtEl>
                                          <p:spTgt spid="26"/>
                                        </p:tgtEl>
                                        <p:attrNameLst>
                                          <p:attrName>ppt_x</p:attrName>
                                        </p:attrNameLst>
                                      </p:cBhvr>
                                      <p:tavLst>
                                        <p:tav tm="0">
                                          <p:val>
                                            <p:strVal val="ppt_x"/>
                                          </p:val>
                                        </p:tav>
                                        <p:tav tm="100000">
                                          <p:val>
                                            <p:strVal val="1+ppt_w/2"/>
                                          </p:val>
                                        </p:tav>
                                      </p:tavLst>
                                    </p:anim>
                                    <p:anim calcmode="lin" valueType="num">
                                      <p:cBhvr additive="base">
                                        <p:cTn id="315" dur="3000"/>
                                        <p:tgtEl>
                                          <p:spTgt spid="26"/>
                                        </p:tgtEl>
                                        <p:attrNameLst>
                                          <p:attrName>ppt_y</p:attrName>
                                        </p:attrNameLst>
                                      </p:cBhvr>
                                      <p:tavLst>
                                        <p:tav tm="0">
                                          <p:val>
                                            <p:strVal val="ppt_y"/>
                                          </p:val>
                                        </p:tav>
                                        <p:tav tm="100000">
                                          <p:val>
                                            <p:strVal val="ppt_y"/>
                                          </p:val>
                                        </p:tav>
                                      </p:tavLst>
                                    </p:anim>
                                    <p:set>
                                      <p:cBhvr>
                                        <p:cTn id="316" dur="1" fill="hold">
                                          <p:stCondLst>
                                            <p:cond delay="2999"/>
                                          </p:stCondLst>
                                        </p:cTn>
                                        <p:tgtEl>
                                          <p:spTgt spid="26"/>
                                        </p:tgtEl>
                                        <p:attrNameLst>
                                          <p:attrName>style.visibility</p:attrName>
                                        </p:attrNameLst>
                                      </p:cBhvr>
                                      <p:to>
                                        <p:strVal val="hidden"/>
                                      </p:to>
                                    </p:set>
                                  </p:childTnLst>
                                </p:cTn>
                              </p:par>
                              <p:par>
                                <p:cTn id="317" presetID="2" presetClass="exit" presetSubtype="2" fill="hold" grpId="2" nodeType="withEffect">
                                  <p:stCondLst>
                                    <p:cond delay="0"/>
                                  </p:stCondLst>
                                  <p:childTnLst>
                                    <p:anim calcmode="lin" valueType="num">
                                      <p:cBhvr additive="base">
                                        <p:cTn id="318" dur="3000"/>
                                        <p:tgtEl>
                                          <p:spTgt spid="28"/>
                                        </p:tgtEl>
                                        <p:attrNameLst>
                                          <p:attrName>ppt_x</p:attrName>
                                        </p:attrNameLst>
                                      </p:cBhvr>
                                      <p:tavLst>
                                        <p:tav tm="0">
                                          <p:val>
                                            <p:strVal val="ppt_x"/>
                                          </p:val>
                                        </p:tav>
                                        <p:tav tm="100000">
                                          <p:val>
                                            <p:strVal val="1+ppt_w/2"/>
                                          </p:val>
                                        </p:tav>
                                      </p:tavLst>
                                    </p:anim>
                                    <p:anim calcmode="lin" valueType="num">
                                      <p:cBhvr additive="base">
                                        <p:cTn id="319" dur="3000"/>
                                        <p:tgtEl>
                                          <p:spTgt spid="28"/>
                                        </p:tgtEl>
                                        <p:attrNameLst>
                                          <p:attrName>ppt_y</p:attrName>
                                        </p:attrNameLst>
                                      </p:cBhvr>
                                      <p:tavLst>
                                        <p:tav tm="0">
                                          <p:val>
                                            <p:strVal val="ppt_y"/>
                                          </p:val>
                                        </p:tav>
                                        <p:tav tm="100000">
                                          <p:val>
                                            <p:strVal val="ppt_y"/>
                                          </p:val>
                                        </p:tav>
                                      </p:tavLst>
                                    </p:anim>
                                    <p:set>
                                      <p:cBhvr>
                                        <p:cTn id="320" dur="1" fill="hold">
                                          <p:stCondLst>
                                            <p:cond delay="2999"/>
                                          </p:stCondLst>
                                        </p:cTn>
                                        <p:tgtEl>
                                          <p:spTgt spid="28"/>
                                        </p:tgtEl>
                                        <p:attrNameLst>
                                          <p:attrName>style.visibility</p:attrName>
                                        </p:attrNameLst>
                                      </p:cBhvr>
                                      <p:to>
                                        <p:strVal val="hidden"/>
                                      </p:to>
                                    </p:set>
                                  </p:childTnLst>
                                </p:cTn>
                              </p:par>
                              <p:par>
                                <p:cTn id="321" presetID="2" presetClass="exit" presetSubtype="2" fill="hold" grpId="2" nodeType="withEffect">
                                  <p:stCondLst>
                                    <p:cond delay="0"/>
                                  </p:stCondLst>
                                  <p:childTnLst>
                                    <p:anim calcmode="lin" valueType="num">
                                      <p:cBhvr additive="base">
                                        <p:cTn id="322" dur="3000"/>
                                        <p:tgtEl>
                                          <p:spTgt spid="30"/>
                                        </p:tgtEl>
                                        <p:attrNameLst>
                                          <p:attrName>ppt_x</p:attrName>
                                        </p:attrNameLst>
                                      </p:cBhvr>
                                      <p:tavLst>
                                        <p:tav tm="0">
                                          <p:val>
                                            <p:strVal val="ppt_x"/>
                                          </p:val>
                                        </p:tav>
                                        <p:tav tm="100000">
                                          <p:val>
                                            <p:strVal val="1+ppt_w/2"/>
                                          </p:val>
                                        </p:tav>
                                      </p:tavLst>
                                    </p:anim>
                                    <p:anim calcmode="lin" valueType="num">
                                      <p:cBhvr additive="base">
                                        <p:cTn id="323" dur="3000"/>
                                        <p:tgtEl>
                                          <p:spTgt spid="30"/>
                                        </p:tgtEl>
                                        <p:attrNameLst>
                                          <p:attrName>ppt_y</p:attrName>
                                        </p:attrNameLst>
                                      </p:cBhvr>
                                      <p:tavLst>
                                        <p:tav tm="0">
                                          <p:val>
                                            <p:strVal val="ppt_y"/>
                                          </p:val>
                                        </p:tav>
                                        <p:tav tm="100000">
                                          <p:val>
                                            <p:strVal val="ppt_y"/>
                                          </p:val>
                                        </p:tav>
                                      </p:tavLst>
                                    </p:anim>
                                    <p:set>
                                      <p:cBhvr>
                                        <p:cTn id="324" dur="1" fill="hold">
                                          <p:stCondLst>
                                            <p:cond delay="2999"/>
                                          </p:stCondLst>
                                        </p:cTn>
                                        <p:tgtEl>
                                          <p:spTgt spid="30"/>
                                        </p:tgtEl>
                                        <p:attrNameLst>
                                          <p:attrName>style.visibility</p:attrName>
                                        </p:attrNameLst>
                                      </p:cBhvr>
                                      <p:to>
                                        <p:strVal val="hidden"/>
                                      </p:to>
                                    </p:set>
                                  </p:childTnLst>
                                </p:cTn>
                              </p:par>
                              <p:par>
                                <p:cTn id="325" presetID="2" presetClass="exit" presetSubtype="2" fill="hold" grpId="2" nodeType="withEffect">
                                  <p:stCondLst>
                                    <p:cond delay="0"/>
                                  </p:stCondLst>
                                  <p:childTnLst>
                                    <p:anim calcmode="lin" valueType="num">
                                      <p:cBhvr additive="base">
                                        <p:cTn id="326" dur="3000"/>
                                        <p:tgtEl>
                                          <p:spTgt spid="32"/>
                                        </p:tgtEl>
                                        <p:attrNameLst>
                                          <p:attrName>ppt_x</p:attrName>
                                        </p:attrNameLst>
                                      </p:cBhvr>
                                      <p:tavLst>
                                        <p:tav tm="0">
                                          <p:val>
                                            <p:strVal val="ppt_x"/>
                                          </p:val>
                                        </p:tav>
                                        <p:tav tm="100000">
                                          <p:val>
                                            <p:strVal val="1+ppt_w/2"/>
                                          </p:val>
                                        </p:tav>
                                      </p:tavLst>
                                    </p:anim>
                                    <p:anim calcmode="lin" valueType="num">
                                      <p:cBhvr additive="base">
                                        <p:cTn id="327" dur="3000"/>
                                        <p:tgtEl>
                                          <p:spTgt spid="32"/>
                                        </p:tgtEl>
                                        <p:attrNameLst>
                                          <p:attrName>ppt_y</p:attrName>
                                        </p:attrNameLst>
                                      </p:cBhvr>
                                      <p:tavLst>
                                        <p:tav tm="0">
                                          <p:val>
                                            <p:strVal val="ppt_y"/>
                                          </p:val>
                                        </p:tav>
                                        <p:tav tm="100000">
                                          <p:val>
                                            <p:strVal val="ppt_y"/>
                                          </p:val>
                                        </p:tav>
                                      </p:tavLst>
                                    </p:anim>
                                    <p:set>
                                      <p:cBhvr>
                                        <p:cTn id="328" dur="1" fill="hold">
                                          <p:stCondLst>
                                            <p:cond delay="2999"/>
                                          </p:stCondLst>
                                        </p:cTn>
                                        <p:tgtEl>
                                          <p:spTgt spid="32"/>
                                        </p:tgtEl>
                                        <p:attrNameLst>
                                          <p:attrName>style.visibility</p:attrName>
                                        </p:attrNameLst>
                                      </p:cBhvr>
                                      <p:to>
                                        <p:strVal val="hidden"/>
                                      </p:to>
                                    </p:set>
                                  </p:childTnLst>
                                </p:cTn>
                              </p:par>
                              <p:par>
                                <p:cTn id="329" presetID="2" presetClass="exit" presetSubtype="2" fill="hold" grpId="2" nodeType="withEffect">
                                  <p:stCondLst>
                                    <p:cond delay="0"/>
                                  </p:stCondLst>
                                  <p:childTnLst>
                                    <p:anim calcmode="lin" valueType="num">
                                      <p:cBhvr additive="base">
                                        <p:cTn id="330" dur="3000"/>
                                        <p:tgtEl>
                                          <p:spTgt spid="34"/>
                                        </p:tgtEl>
                                        <p:attrNameLst>
                                          <p:attrName>ppt_x</p:attrName>
                                        </p:attrNameLst>
                                      </p:cBhvr>
                                      <p:tavLst>
                                        <p:tav tm="0">
                                          <p:val>
                                            <p:strVal val="ppt_x"/>
                                          </p:val>
                                        </p:tav>
                                        <p:tav tm="100000">
                                          <p:val>
                                            <p:strVal val="1+ppt_w/2"/>
                                          </p:val>
                                        </p:tav>
                                      </p:tavLst>
                                    </p:anim>
                                    <p:anim calcmode="lin" valueType="num">
                                      <p:cBhvr additive="base">
                                        <p:cTn id="331" dur="3000"/>
                                        <p:tgtEl>
                                          <p:spTgt spid="34"/>
                                        </p:tgtEl>
                                        <p:attrNameLst>
                                          <p:attrName>ppt_y</p:attrName>
                                        </p:attrNameLst>
                                      </p:cBhvr>
                                      <p:tavLst>
                                        <p:tav tm="0">
                                          <p:val>
                                            <p:strVal val="ppt_y"/>
                                          </p:val>
                                        </p:tav>
                                        <p:tav tm="100000">
                                          <p:val>
                                            <p:strVal val="ppt_y"/>
                                          </p:val>
                                        </p:tav>
                                      </p:tavLst>
                                    </p:anim>
                                    <p:set>
                                      <p:cBhvr>
                                        <p:cTn id="332" dur="1" fill="hold">
                                          <p:stCondLst>
                                            <p:cond delay="2999"/>
                                          </p:stCondLst>
                                        </p:cTn>
                                        <p:tgtEl>
                                          <p:spTgt spid="34"/>
                                        </p:tgtEl>
                                        <p:attrNameLst>
                                          <p:attrName>style.visibility</p:attrName>
                                        </p:attrNameLst>
                                      </p:cBhvr>
                                      <p:to>
                                        <p:strVal val="hidden"/>
                                      </p:to>
                                    </p:set>
                                  </p:childTnLst>
                                </p:cTn>
                              </p:par>
                              <p:par>
                                <p:cTn id="333" presetID="2" presetClass="exit" presetSubtype="2" fill="hold" grpId="2" nodeType="withEffect">
                                  <p:stCondLst>
                                    <p:cond delay="0"/>
                                  </p:stCondLst>
                                  <p:childTnLst>
                                    <p:anim calcmode="lin" valueType="num">
                                      <p:cBhvr additive="base">
                                        <p:cTn id="334" dur="3000"/>
                                        <p:tgtEl>
                                          <p:spTgt spid="36"/>
                                        </p:tgtEl>
                                        <p:attrNameLst>
                                          <p:attrName>ppt_x</p:attrName>
                                        </p:attrNameLst>
                                      </p:cBhvr>
                                      <p:tavLst>
                                        <p:tav tm="0">
                                          <p:val>
                                            <p:strVal val="ppt_x"/>
                                          </p:val>
                                        </p:tav>
                                        <p:tav tm="100000">
                                          <p:val>
                                            <p:strVal val="1+ppt_w/2"/>
                                          </p:val>
                                        </p:tav>
                                      </p:tavLst>
                                    </p:anim>
                                    <p:anim calcmode="lin" valueType="num">
                                      <p:cBhvr additive="base">
                                        <p:cTn id="335" dur="3000"/>
                                        <p:tgtEl>
                                          <p:spTgt spid="36"/>
                                        </p:tgtEl>
                                        <p:attrNameLst>
                                          <p:attrName>ppt_y</p:attrName>
                                        </p:attrNameLst>
                                      </p:cBhvr>
                                      <p:tavLst>
                                        <p:tav tm="0">
                                          <p:val>
                                            <p:strVal val="ppt_y"/>
                                          </p:val>
                                        </p:tav>
                                        <p:tav tm="100000">
                                          <p:val>
                                            <p:strVal val="ppt_y"/>
                                          </p:val>
                                        </p:tav>
                                      </p:tavLst>
                                    </p:anim>
                                    <p:set>
                                      <p:cBhvr>
                                        <p:cTn id="336" dur="1" fill="hold">
                                          <p:stCondLst>
                                            <p:cond delay="2999"/>
                                          </p:stCondLst>
                                        </p:cTn>
                                        <p:tgtEl>
                                          <p:spTgt spid="36"/>
                                        </p:tgtEl>
                                        <p:attrNameLst>
                                          <p:attrName>style.visibility</p:attrName>
                                        </p:attrNameLst>
                                      </p:cBhvr>
                                      <p:to>
                                        <p:strVal val="hidden"/>
                                      </p:to>
                                    </p:set>
                                  </p:childTnLst>
                                </p:cTn>
                              </p:par>
                              <p:par>
                                <p:cTn id="337" presetID="2" presetClass="exit" presetSubtype="2" fill="hold" grpId="2" nodeType="withEffect">
                                  <p:stCondLst>
                                    <p:cond delay="0"/>
                                  </p:stCondLst>
                                  <p:childTnLst>
                                    <p:anim calcmode="lin" valueType="num">
                                      <p:cBhvr additive="base">
                                        <p:cTn id="338" dur="3000"/>
                                        <p:tgtEl>
                                          <p:spTgt spid="38"/>
                                        </p:tgtEl>
                                        <p:attrNameLst>
                                          <p:attrName>ppt_x</p:attrName>
                                        </p:attrNameLst>
                                      </p:cBhvr>
                                      <p:tavLst>
                                        <p:tav tm="0">
                                          <p:val>
                                            <p:strVal val="ppt_x"/>
                                          </p:val>
                                        </p:tav>
                                        <p:tav tm="100000">
                                          <p:val>
                                            <p:strVal val="1+ppt_w/2"/>
                                          </p:val>
                                        </p:tav>
                                      </p:tavLst>
                                    </p:anim>
                                    <p:anim calcmode="lin" valueType="num">
                                      <p:cBhvr additive="base">
                                        <p:cTn id="339" dur="3000"/>
                                        <p:tgtEl>
                                          <p:spTgt spid="38"/>
                                        </p:tgtEl>
                                        <p:attrNameLst>
                                          <p:attrName>ppt_y</p:attrName>
                                        </p:attrNameLst>
                                      </p:cBhvr>
                                      <p:tavLst>
                                        <p:tav tm="0">
                                          <p:val>
                                            <p:strVal val="ppt_y"/>
                                          </p:val>
                                        </p:tav>
                                        <p:tav tm="100000">
                                          <p:val>
                                            <p:strVal val="ppt_y"/>
                                          </p:val>
                                        </p:tav>
                                      </p:tavLst>
                                    </p:anim>
                                    <p:set>
                                      <p:cBhvr>
                                        <p:cTn id="340" dur="1" fill="hold">
                                          <p:stCondLst>
                                            <p:cond delay="2999"/>
                                          </p:stCondLst>
                                        </p:cTn>
                                        <p:tgtEl>
                                          <p:spTgt spid="38"/>
                                        </p:tgtEl>
                                        <p:attrNameLst>
                                          <p:attrName>style.visibility</p:attrName>
                                        </p:attrNameLst>
                                      </p:cBhvr>
                                      <p:to>
                                        <p:strVal val="hidden"/>
                                      </p:to>
                                    </p:set>
                                  </p:childTnLst>
                                </p:cTn>
                              </p:par>
                              <p:par>
                                <p:cTn id="341" presetID="2" presetClass="exit" presetSubtype="2" fill="hold" grpId="2" nodeType="withEffect">
                                  <p:stCondLst>
                                    <p:cond delay="0"/>
                                  </p:stCondLst>
                                  <p:childTnLst>
                                    <p:anim calcmode="lin" valueType="num">
                                      <p:cBhvr additive="base">
                                        <p:cTn id="342" dur="3000"/>
                                        <p:tgtEl>
                                          <p:spTgt spid="40"/>
                                        </p:tgtEl>
                                        <p:attrNameLst>
                                          <p:attrName>ppt_x</p:attrName>
                                        </p:attrNameLst>
                                      </p:cBhvr>
                                      <p:tavLst>
                                        <p:tav tm="0">
                                          <p:val>
                                            <p:strVal val="ppt_x"/>
                                          </p:val>
                                        </p:tav>
                                        <p:tav tm="100000">
                                          <p:val>
                                            <p:strVal val="1+ppt_w/2"/>
                                          </p:val>
                                        </p:tav>
                                      </p:tavLst>
                                    </p:anim>
                                    <p:anim calcmode="lin" valueType="num">
                                      <p:cBhvr additive="base">
                                        <p:cTn id="343" dur="3000"/>
                                        <p:tgtEl>
                                          <p:spTgt spid="40"/>
                                        </p:tgtEl>
                                        <p:attrNameLst>
                                          <p:attrName>ppt_y</p:attrName>
                                        </p:attrNameLst>
                                      </p:cBhvr>
                                      <p:tavLst>
                                        <p:tav tm="0">
                                          <p:val>
                                            <p:strVal val="ppt_y"/>
                                          </p:val>
                                        </p:tav>
                                        <p:tav tm="100000">
                                          <p:val>
                                            <p:strVal val="ppt_y"/>
                                          </p:val>
                                        </p:tav>
                                      </p:tavLst>
                                    </p:anim>
                                    <p:set>
                                      <p:cBhvr>
                                        <p:cTn id="344" dur="1" fill="hold">
                                          <p:stCondLst>
                                            <p:cond delay="2999"/>
                                          </p:stCondLst>
                                        </p:cTn>
                                        <p:tgtEl>
                                          <p:spTgt spid="40"/>
                                        </p:tgtEl>
                                        <p:attrNameLst>
                                          <p:attrName>style.visibility</p:attrName>
                                        </p:attrNameLst>
                                      </p:cBhvr>
                                      <p:to>
                                        <p:strVal val="hidden"/>
                                      </p:to>
                                    </p:set>
                                  </p:childTnLst>
                                </p:cTn>
                              </p:par>
                              <p:par>
                                <p:cTn id="345" presetID="2" presetClass="exit" presetSubtype="2" fill="hold" grpId="2" nodeType="withEffect">
                                  <p:stCondLst>
                                    <p:cond delay="0"/>
                                  </p:stCondLst>
                                  <p:childTnLst>
                                    <p:anim calcmode="lin" valueType="num">
                                      <p:cBhvr additive="base">
                                        <p:cTn id="346" dur="3000"/>
                                        <p:tgtEl>
                                          <p:spTgt spid="42"/>
                                        </p:tgtEl>
                                        <p:attrNameLst>
                                          <p:attrName>ppt_x</p:attrName>
                                        </p:attrNameLst>
                                      </p:cBhvr>
                                      <p:tavLst>
                                        <p:tav tm="0">
                                          <p:val>
                                            <p:strVal val="ppt_x"/>
                                          </p:val>
                                        </p:tav>
                                        <p:tav tm="100000">
                                          <p:val>
                                            <p:strVal val="1+ppt_w/2"/>
                                          </p:val>
                                        </p:tav>
                                      </p:tavLst>
                                    </p:anim>
                                    <p:anim calcmode="lin" valueType="num">
                                      <p:cBhvr additive="base">
                                        <p:cTn id="347" dur="3000"/>
                                        <p:tgtEl>
                                          <p:spTgt spid="42"/>
                                        </p:tgtEl>
                                        <p:attrNameLst>
                                          <p:attrName>ppt_y</p:attrName>
                                        </p:attrNameLst>
                                      </p:cBhvr>
                                      <p:tavLst>
                                        <p:tav tm="0">
                                          <p:val>
                                            <p:strVal val="ppt_y"/>
                                          </p:val>
                                        </p:tav>
                                        <p:tav tm="100000">
                                          <p:val>
                                            <p:strVal val="ppt_y"/>
                                          </p:val>
                                        </p:tav>
                                      </p:tavLst>
                                    </p:anim>
                                    <p:set>
                                      <p:cBhvr>
                                        <p:cTn id="348" dur="1" fill="hold">
                                          <p:stCondLst>
                                            <p:cond delay="2999"/>
                                          </p:stCondLst>
                                        </p:cTn>
                                        <p:tgtEl>
                                          <p:spTgt spid="42"/>
                                        </p:tgtEl>
                                        <p:attrNameLst>
                                          <p:attrName>style.visibility</p:attrName>
                                        </p:attrNameLst>
                                      </p:cBhvr>
                                      <p:to>
                                        <p:strVal val="hidden"/>
                                      </p:to>
                                    </p:set>
                                  </p:childTnLst>
                                </p:cTn>
                              </p:par>
                              <p:par>
                                <p:cTn id="349" presetID="2" presetClass="exit" presetSubtype="2" fill="hold" grpId="2" nodeType="withEffect">
                                  <p:stCondLst>
                                    <p:cond delay="0"/>
                                  </p:stCondLst>
                                  <p:childTnLst>
                                    <p:anim calcmode="lin" valueType="num">
                                      <p:cBhvr additive="base">
                                        <p:cTn id="350" dur="3000"/>
                                        <p:tgtEl>
                                          <p:spTgt spid="44"/>
                                        </p:tgtEl>
                                        <p:attrNameLst>
                                          <p:attrName>ppt_x</p:attrName>
                                        </p:attrNameLst>
                                      </p:cBhvr>
                                      <p:tavLst>
                                        <p:tav tm="0">
                                          <p:val>
                                            <p:strVal val="ppt_x"/>
                                          </p:val>
                                        </p:tav>
                                        <p:tav tm="100000">
                                          <p:val>
                                            <p:strVal val="1+ppt_w/2"/>
                                          </p:val>
                                        </p:tav>
                                      </p:tavLst>
                                    </p:anim>
                                    <p:anim calcmode="lin" valueType="num">
                                      <p:cBhvr additive="base">
                                        <p:cTn id="351" dur="3000"/>
                                        <p:tgtEl>
                                          <p:spTgt spid="44"/>
                                        </p:tgtEl>
                                        <p:attrNameLst>
                                          <p:attrName>ppt_y</p:attrName>
                                        </p:attrNameLst>
                                      </p:cBhvr>
                                      <p:tavLst>
                                        <p:tav tm="0">
                                          <p:val>
                                            <p:strVal val="ppt_y"/>
                                          </p:val>
                                        </p:tav>
                                        <p:tav tm="100000">
                                          <p:val>
                                            <p:strVal val="ppt_y"/>
                                          </p:val>
                                        </p:tav>
                                      </p:tavLst>
                                    </p:anim>
                                    <p:set>
                                      <p:cBhvr>
                                        <p:cTn id="352" dur="1" fill="hold">
                                          <p:stCondLst>
                                            <p:cond delay="2999"/>
                                          </p:stCondLst>
                                        </p:cTn>
                                        <p:tgtEl>
                                          <p:spTgt spid="44"/>
                                        </p:tgtEl>
                                        <p:attrNameLst>
                                          <p:attrName>style.visibility</p:attrName>
                                        </p:attrNameLst>
                                      </p:cBhvr>
                                      <p:to>
                                        <p:strVal val="hidden"/>
                                      </p:to>
                                    </p:set>
                                  </p:childTnLst>
                                </p:cTn>
                              </p:par>
                              <p:par>
                                <p:cTn id="353" presetID="2" presetClass="exit" presetSubtype="2" fill="hold" grpId="2" nodeType="withEffect">
                                  <p:stCondLst>
                                    <p:cond delay="0"/>
                                  </p:stCondLst>
                                  <p:childTnLst>
                                    <p:anim calcmode="lin" valueType="num">
                                      <p:cBhvr additive="base">
                                        <p:cTn id="354" dur="3000"/>
                                        <p:tgtEl>
                                          <p:spTgt spid="46"/>
                                        </p:tgtEl>
                                        <p:attrNameLst>
                                          <p:attrName>ppt_x</p:attrName>
                                        </p:attrNameLst>
                                      </p:cBhvr>
                                      <p:tavLst>
                                        <p:tav tm="0">
                                          <p:val>
                                            <p:strVal val="ppt_x"/>
                                          </p:val>
                                        </p:tav>
                                        <p:tav tm="100000">
                                          <p:val>
                                            <p:strVal val="1+ppt_w/2"/>
                                          </p:val>
                                        </p:tav>
                                      </p:tavLst>
                                    </p:anim>
                                    <p:anim calcmode="lin" valueType="num">
                                      <p:cBhvr additive="base">
                                        <p:cTn id="355" dur="3000"/>
                                        <p:tgtEl>
                                          <p:spTgt spid="46"/>
                                        </p:tgtEl>
                                        <p:attrNameLst>
                                          <p:attrName>ppt_y</p:attrName>
                                        </p:attrNameLst>
                                      </p:cBhvr>
                                      <p:tavLst>
                                        <p:tav tm="0">
                                          <p:val>
                                            <p:strVal val="ppt_y"/>
                                          </p:val>
                                        </p:tav>
                                        <p:tav tm="100000">
                                          <p:val>
                                            <p:strVal val="ppt_y"/>
                                          </p:val>
                                        </p:tav>
                                      </p:tavLst>
                                    </p:anim>
                                    <p:set>
                                      <p:cBhvr>
                                        <p:cTn id="356" dur="1" fill="hold">
                                          <p:stCondLst>
                                            <p:cond delay="2999"/>
                                          </p:stCondLst>
                                        </p:cTn>
                                        <p:tgtEl>
                                          <p:spTgt spid="46"/>
                                        </p:tgtEl>
                                        <p:attrNameLst>
                                          <p:attrName>style.visibility</p:attrName>
                                        </p:attrNameLst>
                                      </p:cBhvr>
                                      <p:to>
                                        <p:strVal val="hidden"/>
                                      </p:to>
                                    </p:set>
                                  </p:childTnLst>
                                </p:cTn>
                              </p:par>
                              <p:par>
                                <p:cTn id="357" presetID="2" presetClass="exit" presetSubtype="2" fill="hold" grpId="2" nodeType="withEffect">
                                  <p:stCondLst>
                                    <p:cond delay="0"/>
                                  </p:stCondLst>
                                  <p:childTnLst>
                                    <p:anim calcmode="lin" valueType="num">
                                      <p:cBhvr additive="base">
                                        <p:cTn id="358" dur="3000"/>
                                        <p:tgtEl>
                                          <p:spTgt spid="48"/>
                                        </p:tgtEl>
                                        <p:attrNameLst>
                                          <p:attrName>ppt_x</p:attrName>
                                        </p:attrNameLst>
                                      </p:cBhvr>
                                      <p:tavLst>
                                        <p:tav tm="0">
                                          <p:val>
                                            <p:strVal val="ppt_x"/>
                                          </p:val>
                                        </p:tav>
                                        <p:tav tm="100000">
                                          <p:val>
                                            <p:strVal val="1+ppt_w/2"/>
                                          </p:val>
                                        </p:tav>
                                      </p:tavLst>
                                    </p:anim>
                                    <p:anim calcmode="lin" valueType="num">
                                      <p:cBhvr additive="base">
                                        <p:cTn id="359" dur="3000"/>
                                        <p:tgtEl>
                                          <p:spTgt spid="48"/>
                                        </p:tgtEl>
                                        <p:attrNameLst>
                                          <p:attrName>ppt_y</p:attrName>
                                        </p:attrNameLst>
                                      </p:cBhvr>
                                      <p:tavLst>
                                        <p:tav tm="0">
                                          <p:val>
                                            <p:strVal val="ppt_y"/>
                                          </p:val>
                                        </p:tav>
                                        <p:tav tm="100000">
                                          <p:val>
                                            <p:strVal val="ppt_y"/>
                                          </p:val>
                                        </p:tav>
                                      </p:tavLst>
                                    </p:anim>
                                    <p:set>
                                      <p:cBhvr>
                                        <p:cTn id="360" dur="1" fill="hold">
                                          <p:stCondLst>
                                            <p:cond delay="2999"/>
                                          </p:stCondLst>
                                        </p:cTn>
                                        <p:tgtEl>
                                          <p:spTgt spid="48"/>
                                        </p:tgtEl>
                                        <p:attrNameLst>
                                          <p:attrName>style.visibility</p:attrName>
                                        </p:attrNameLst>
                                      </p:cBhvr>
                                      <p:to>
                                        <p:strVal val="hidden"/>
                                      </p:to>
                                    </p:set>
                                  </p:childTnLst>
                                </p:cTn>
                              </p:par>
                              <p:par>
                                <p:cTn id="361" presetID="2" presetClass="exit" presetSubtype="8" fill="hold" grpId="2" nodeType="withEffect">
                                  <p:stCondLst>
                                    <p:cond delay="0"/>
                                  </p:stCondLst>
                                  <p:childTnLst>
                                    <p:anim calcmode="lin" valueType="num">
                                      <p:cBhvr additive="base">
                                        <p:cTn id="362" dur="3000"/>
                                        <p:tgtEl>
                                          <p:spTgt spid="5"/>
                                        </p:tgtEl>
                                        <p:attrNameLst>
                                          <p:attrName>ppt_x</p:attrName>
                                        </p:attrNameLst>
                                      </p:cBhvr>
                                      <p:tavLst>
                                        <p:tav tm="0">
                                          <p:val>
                                            <p:strVal val="ppt_x"/>
                                          </p:val>
                                        </p:tav>
                                        <p:tav tm="100000">
                                          <p:val>
                                            <p:strVal val="0-ppt_w/2"/>
                                          </p:val>
                                        </p:tav>
                                      </p:tavLst>
                                    </p:anim>
                                    <p:anim calcmode="lin" valueType="num">
                                      <p:cBhvr additive="base">
                                        <p:cTn id="363" dur="3000"/>
                                        <p:tgtEl>
                                          <p:spTgt spid="5"/>
                                        </p:tgtEl>
                                        <p:attrNameLst>
                                          <p:attrName>ppt_y</p:attrName>
                                        </p:attrNameLst>
                                      </p:cBhvr>
                                      <p:tavLst>
                                        <p:tav tm="0">
                                          <p:val>
                                            <p:strVal val="ppt_y"/>
                                          </p:val>
                                        </p:tav>
                                        <p:tav tm="100000">
                                          <p:val>
                                            <p:strVal val="ppt_y"/>
                                          </p:val>
                                        </p:tav>
                                      </p:tavLst>
                                    </p:anim>
                                    <p:set>
                                      <p:cBhvr>
                                        <p:cTn id="364" dur="1" fill="hold">
                                          <p:stCondLst>
                                            <p:cond delay="2999"/>
                                          </p:stCondLst>
                                        </p:cTn>
                                        <p:tgtEl>
                                          <p:spTgt spid="5"/>
                                        </p:tgtEl>
                                        <p:attrNameLst>
                                          <p:attrName>style.visibility</p:attrName>
                                        </p:attrNameLst>
                                      </p:cBhvr>
                                      <p:to>
                                        <p:strVal val="hidden"/>
                                      </p:to>
                                    </p:set>
                                  </p:childTnLst>
                                </p:cTn>
                              </p:par>
                              <p:par>
                                <p:cTn id="365" presetID="2" presetClass="exit" presetSubtype="8" fill="hold" grpId="2" nodeType="withEffect">
                                  <p:stCondLst>
                                    <p:cond delay="0"/>
                                  </p:stCondLst>
                                  <p:childTnLst>
                                    <p:anim calcmode="lin" valueType="num">
                                      <p:cBhvr additive="base">
                                        <p:cTn id="366" dur="3000"/>
                                        <p:tgtEl>
                                          <p:spTgt spid="7"/>
                                        </p:tgtEl>
                                        <p:attrNameLst>
                                          <p:attrName>ppt_x</p:attrName>
                                        </p:attrNameLst>
                                      </p:cBhvr>
                                      <p:tavLst>
                                        <p:tav tm="0">
                                          <p:val>
                                            <p:strVal val="ppt_x"/>
                                          </p:val>
                                        </p:tav>
                                        <p:tav tm="100000">
                                          <p:val>
                                            <p:strVal val="0-ppt_w/2"/>
                                          </p:val>
                                        </p:tav>
                                      </p:tavLst>
                                    </p:anim>
                                    <p:anim calcmode="lin" valueType="num">
                                      <p:cBhvr additive="base">
                                        <p:cTn id="367" dur="3000"/>
                                        <p:tgtEl>
                                          <p:spTgt spid="7"/>
                                        </p:tgtEl>
                                        <p:attrNameLst>
                                          <p:attrName>ppt_y</p:attrName>
                                        </p:attrNameLst>
                                      </p:cBhvr>
                                      <p:tavLst>
                                        <p:tav tm="0">
                                          <p:val>
                                            <p:strVal val="ppt_y"/>
                                          </p:val>
                                        </p:tav>
                                        <p:tav tm="100000">
                                          <p:val>
                                            <p:strVal val="ppt_y"/>
                                          </p:val>
                                        </p:tav>
                                      </p:tavLst>
                                    </p:anim>
                                    <p:set>
                                      <p:cBhvr>
                                        <p:cTn id="368" dur="1" fill="hold">
                                          <p:stCondLst>
                                            <p:cond delay="2999"/>
                                          </p:stCondLst>
                                        </p:cTn>
                                        <p:tgtEl>
                                          <p:spTgt spid="7"/>
                                        </p:tgtEl>
                                        <p:attrNameLst>
                                          <p:attrName>style.visibility</p:attrName>
                                        </p:attrNameLst>
                                      </p:cBhvr>
                                      <p:to>
                                        <p:strVal val="hidden"/>
                                      </p:to>
                                    </p:set>
                                  </p:childTnLst>
                                </p:cTn>
                              </p:par>
                              <p:par>
                                <p:cTn id="369" presetID="2" presetClass="exit" presetSubtype="8" fill="hold" grpId="2" nodeType="withEffect">
                                  <p:stCondLst>
                                    <p:cond delay="0"/>
                                  </p:stCondLst>
                                  <p:childTnLst>
                                    <p:anim calcmode="lin" valueType="num">
                                      <p:cBhvr additive="base">
                                        <p:cTn id="370" dur="3000"/>
                                        <p:tgtEl>
                                          <p:spTgt spid="9"/>
                                        </p:tgtEl>
                                        <p:attrNameLst>
                                          <p:attrName>ppt_x</p:attrName>
                                        </p:attrNameLst>
                                      </p:cBhvr>
                                      <p:tavLst>
                                        <p:tav tm="0">
                                          <p:val>
                                            <p:strVal val="ppt_x"/>
                                          </p:val>
                                        </p:tav>
                                        <p:tav tm="100000">
                                          <p:val>
                                            <p:strVal val="0-ppt_w/2"/>
                                          </p:val>
                                        </p:tav>
                                      </p:tavLst>
                                    </p:anim>
                                    <p:anim calcmode="lin" valueType="num">
                                      <p:cBhvr additive="base">
                                        <p:cTn id="371" dur="3000"/>
                                        <p:tgtEl>
                                          <p:spTgt spid="9"/>
                                        </p:tgtEl>
                                        <p:attrNameLst>
                                          <p:attrName>ppt_y</p:attrName>
                                        </p:attrNameLst>
                                      </p:cBhvr>
                                      <p:tavLst>
                                        <p:tav tm="0">
                                          <p:val>
                                            <p:strVal val="ppt_y"/>
                                          </p:val>
                                        </p:tav>
                                        <p:tav tm="100000">
                                          <p:val>
                                            <p:strVal val="ppt_y"/>
                                          </p:val>
                                        </p:tav>
                                      </p:tavLst>
                                    </p:anim>
                                    <p:set>
                                      <p:cBhvr>
                                        <p:cTn id="372" dur="1" fill="hold">
                                          <p:stCondLst>
                                            <p:cond delay="2999"/>
                                          </p:stCondLst>
                                        </p:cTn>
                                        <p:tgtEl>
                                          <p:spTgt spid="9"/>
                                        </p:tgtEl>
                                        <p:attrNameLst>
                                          <p:attrName>style.visibility</p:attrName>
                                        </p:attrNameLst>
                                      </p:cBhvr>
                                      <p:to>
                                        <p:strVal val="hidden"/>
                                      </p:to>
                                    </p:set>
                                  </p:childTnLst>
                                </p:cTn>
                              </p:par>
                              <p:par>
                                <p:cTn id="373" presetID="2" presetClass="exit" presetSubtype="8" fill="hold" grpId="2" nodeType="withEffect">
                                  <p:stCondLst>
                                    <p:cond delay="0"/>
                                  </p:stCondLst>
                                  <p:childTnLst>
                                    <p:anim calcmode="lin" valueType="num">
                                      <p:cBhvr additive="base">
                                        <p:cTn id="374" dur="3000"/>
                                        <p:tgtEl>
                                          <p:spTgt spid="11"/>
                                        </p:tgtEl>
                                        <p:attrNameLst>
                                          <p:attrName>ppt_x</p:attrName>
                                        </p:attrNameLst>
                                      </p:cBhvr>
                                      <p:tavLst>
                                        <p:tav tm="0">
                                          <p:val>
                                            <p:strVal val="ppt_x"/>
                                          </p:val>
                                        </p:tav>
                                        <p:tav tm="100000">
                                          <p:val>
                                            <p:strVal val="0-ppt_w/2"/>
                                          </p:val>
                                        </p:tav>
                                      </p:tavLst>
                                    </p:anim>
                                    <p:anim calcmode="lin" valueType="num">
                                      <p:cBhvr additive="base">
                                        <p:cTn id="375" dur="3000"/>
                                        <p:tgtEl>
                                          <p:spTgt spid="11"/>
                                        </p:tgtEl>
                                        <p:attrNameLst>
                                          <p:attrName>ppt_y</p:attrName>
                                        </p:attrNameLst>
                                      </p:cBhvr>
                                      <p:tavLst>
                                        <p:tav tm="0">
                                          <p:val>
                                            <p:strVal val="ppt_y"/>
                                          </p:val>
                                        </p:tav>
                                        <p:tav tm="100000">
                                          <p:val>
                                            <p:strVal val="ppt_y"/>
                                          </p:val>
                                        </p:tav>
                                      </p:tavLst>
                                    </p:anim>
                                    <p:set>
                                      <p:cBhvr>
                                        <p:cTn id="376" dur="1" fill="hold">
                                          <p:stCondLst>
                                            <p:cond delay="2999"/>
                                          </p:stCondLst>
                                        </p:cTn>
                                        <p:tgtEl>
                                          <p:spTgt spid="11"/>
                                        </p:tgtEl>
                                        <p:attrNameLst>
                                          <p:attrName>style.visibility</p:attrName>
                                        </p:attrNameLst>
                                      </p:cBhvr>
                                      <p:to>
                                        <p:strVal val="hidden"/>
                                      </p:to>
                                    </p:set>
                                  </p:childTnLst>
                                </p:cTn>
                              </p:par>
                              <p:par>
                                <p:cTn id="377" presetID="2" presetClass="exit" presetSubtype="8" fill="hold" grpId="2" nodeType="withEffect">
                                  <p:stCondLst>
                                    <p:cond delay="0"/>
                                  </p:stCondLst>
                                  <p:childTnLst>
                                    <p:anim calcmode="lin" valueType="num">
                                      <p:cBhvr additive="base">
                                        <p:cTn id="378" dur="3000"/>
                                        <p:tgtEl>
                                          <p:spTgt spid="13"/>
                                        </p:tgtEl>
                                        <p:attrNameLst>
                                          <p:attrName>ppt_x</p:attrName>
                                        </p:attrNameLst>
                                      </p:cBhvr>
                                      <p:tavLst>
                                        <p:tav tm="0">
                                          <p:val>
                                            <p:strVal val="ppt_x"/>
                                          </p:val>
                                        </p:tav>
                                        <p:tav tm="100000">
                                          <p:val>
                                            <p:strVal val="0-ppt_w/2"/>
                                          </p:val>
                                        </p:tav>
                                      </p:tavLst>
                                    </p:anim>
                                    <p:anim calcmode="lin" valueType="num">
                                      <p:cBhvr additive="base">
                                        <p:cTn id="379" dur="3000"/>
                                        <p:tgtEl>
                                          <p:spTgt spid="13"/>
                                        </p:tgtEl>
                                        <p:attrNameLst>
                                          <p:attrName>ppt_y</p:attrName>
                                        </p:attrNameLst>
                                      </p:cBhvr>
                                      <p:tavLst>
                                        <p:tav tm="0">
                                          <p:val>
                                            <p:strVal val="ppt_y"/>
                                          </p:val>
                                        </p:tav>
                                        <p:tav tm="100000">
                                          <p:val>
                                            <p:strVal val="ppt_y"/>
                                          </p:val>
                                        </p:tav>
                                      </p:tavLst>
                                    </p:anim>
                                    <p:set>
                                      <p:cBhvr>
                                        <p:cTn id="380" dur="1" fill="hold">
                                          <p:stCondLst>
                                            <p:cond delay="2999"/>
                                          </p:stCondLst>
                                        </p:cTn>
                                        <p:tgtEl>
                                          <p:spTgt spid="13"/>
                                        </p:tgtEl>
                                        <p:attrNameLst>
                                          <p:attrName>style.visibility</p:attrName>
                                        </p:attrNameLst>
                                      </p:cBhvr>
                                      <p:to>
                                        <p:strVal val="hidden"/>
                                      </p:to>
                                    </p:set>
                                  </p:childTnLst>
                                </p:cTn>
                              </p:par>
                              <p:par>
                                <p:cTn id="381" presetID="2" presetClass="exit" presetSubtype="8" fill="hold" grpId="2" nodeType="withEffect">
                                  <p:stCondLst>
                                    <p:cond delay="0"/>
                                  </p:stCondLst>
                                  <p:childTnLst>
                                    <p:anim calcmode="lin" valueType="num">
                                      <p:cBhvr additive="base">
                                        <p:cTn id="382" dur="3000"/>
                                        <p:tgtEl>
                                          <p:spTgt spid="15"/>
                                        </p:tgtEl>
                                        <p:attrNameLst>
                                          <p:attrName>ppt_x</p:attrName>
                                        </p:attrNameLst>
                                      </p:cBhvr>
                                      <p:tavLst>
                                        <p:tav tm="0">
                                          <p:val>
                                            <p:strVal val="ppt_x"/>
                                          </p:val>
                                        </p:tav>
                                        <p:tav tm="100000">
                                          <p:val>
                                            <p:strVal val="0-ppt_w/2"/>
                                          </p:val>
                                        </p:tav>
                                      </p:tavLst>
                                    </p:anim>
                                    <p:anim calcmode="lin" valueType="num">
                                      <p:cBhvr additive="base">
                                        <p:cTn id="383" dur="3000"/>
                                        <p:tgtEl>
                                          <p:spTgt spid="15"/>
                                        </p:tgtEl>
                                        <p:attrNameLst>
                                          <p:attrName>ppt_y</p:attrName>
                                        </p:attrNameLst>
                                      </p:cBhvr>
                                      <p:tavLst>
                                        <p:tav tm="0">
                                          <p:val>
                                            <p:strVal val="ppt_y"/>
                                          </p:val>
                                        </p:tav>
                                        <p:tav tm="100000">
                                          <p:val>
                                            <p:strVal val="ppt_y"/>
                                          </p:val>
                                        </p:tav>
                                      </p:tavLst>
                                    </p:anim>
                                    <p:set>
                                      <p:cBhvr>
                                        <p:cTn id="384" dur="1" fill="hold">
                                          <p:stCondLst>
                                            <p:cond delay="2999"/>
                                          </p:stCondLst>
                                        </p:cTn>
                                        <p:tgtEl>
                                          <p:spTgt spid="15"/>
                                        </p:tgtEl>
                                        <p:attrNameLst>
                                          <p:attrName>style.visibility</p:attrName>
                                        </p:attrNameLst>
                                      </p:cBhvr>
                                      <p:to>
                                        <p:strVal val="hidden"/>
                                      </p:to>
                                    </p:set>
                                  </p:childTnLst>
                                </p:cTn>
                              </p:par>
                              <p:par>
                                <p:cTn id="385" presetID="2" presetClass="exit" presetSubtype="8" fill="hold" grpId="2" nodeType="withEffect">
                                  <p:stCondLst>
                                    <p:cond delay="0"/>
                                  </p:stCondLst>
                                  <p:childTnLst>
                                    <p:anim calcmode="lin" valueType="num">
                                      <p:cBhvr additive="base">
                                        <p:cTn id="386" dur="3000"/>
                                        <p:tgtEl>
                                          <p:spTgt spid="17"/>
                                        </p:tgtEl>
                                        <p:attrNameLst>
                                          <p:attrName>ppt_x</p:attrName>
                                        </p:attrNameLst>
                                      </p:cBhvr>
                                      <p:tavLst>
                                        <p:tav tm="0">
                                          <p:val>
                                            <p:strVal val="ppt_x"/>
                                          </p:val>
                                        </p:tav>
                                        <p:tav tm="100000">
                                          <p:val>
                                            <p:strVal val="0-ppt_w/2"/>
                                          </p:val>
                                        </p:tav>
                                      </p:tavLst>
                                    </p:anim>
                                    <p:anim calcmode="lin" valueType="num">
                                      <p:cBhvr additive="base">
                                        <p:cTn id="387" dur="3000"/>
                                        <p:tgtEl>
                                          <p:spTgt spid="17"/>
                                        </p:tgtEl>
                                        <p:attrNameLst>
                                          <p:attrName>ppt_y</p:attrName>
                                        </p:attrNameLst>
                                      </p:cBhvr>
                                      <p:tavLst>
                                        <p:tav tm="0">
                                          <p:val>
                                            <p:strVal val="ppt_y"/>
                                          </p:val>
                                        </p:tav>
                                        <p:tav tm="100000">
                                          <p:val>
                                            <p:strVal val="ppt_y"/>
                                          </p:val>
                                        </p:tav>
                                      </p:tavLst>
                                    </p:anim>
                                    <p:set>
                                      <p:cBhvr>
                                        <p:cTn id="388" dur="1" fill="hold">
                                          <p:stCondLst>
                                            <p:cond delay="2999"/>
                                          </p:stCondLst>
                                        </p:cTn>
                                        <p:tgtEl>
                                          <p:spTgt spid="17"/>
                                        </p:tgtEl>
                                        <p:attrNameLst>
                                          <p:attrName>style.visibility</p:attrName>
                                        </p:attrNameLst>
                                      </p:cBhvr>
                                      <p:to>
                                        <p:strVal val="hidden"/>
                                      </p:to>
                                    </p:set>
                                  </p:childTnLst>
                                </p:cTn>
                              </p:par>
                              <p:par>
                                <p:cTn id="389" presetID="2" presetClass="exit" presetSubtype="8" fill="hold" grpId="2" nodeType="withEffect">
                                  <p:stCondLst>
                                    <p:cond delay="0"/>
                                  </p:stCondLst>
                                  <p:childTnLst>
                                    <p:anim calcmode="lin" valueType="num">
                                      <p:cBhvr additive="base">
                                        <p:cTn id="390" dur="3000"/>
                                        <p:tgtEl>
                                          <p:spTgt spid="19"/>
                                        </p:tgtEl>
                                        <p:attrNameLst>
                                          <p:attrName>ppt_x</p:attrName>
                                        </p:attrNameLst>
                                      </p:cBhvr>
                                      <p:tavLst>
                                        <p:tav tm="0">
                                          <p:val>
                                            <p:strVal val="ppt_x"/>
                                          </p:val>
                                        </p:tav>
                                        <p:tav tm="100000">
                                          <p:val>
                                            <p:strVal val="0-ppt_w/2"/>
                                          </p:val>
                                        </p:tav>
                                      </p:tavLst>
                                    </p:anim>
                                    <p:anim calcmode="lin" valueType="num">
                                      <p:cBhvr additive="base">
                                        <p:cTn id="391" dur="3000"/>
                                        <p:tgtEl>
                                          <p:spTgt spid="19"/>
                                        </p:tgtEl>
                                        <p:attrNameLst>
                                          <p:attrName>ppt_y</p:attrName>
                                        </p:attrNameLst>
                                      </p:cBhvr>
                                      <p:tavLst>
                                        <p:tav tm="0">
                                          <p:val>
                                            <p:strVal val="ppt_y"/>
                                          </p:val>
                                        </p:tav>
                                        <p:tav tm="100000">
                                          <p:val>
                                            <p:strVal val="ppt_y"/>
                                          </p:val>
                                        </p:tav>
                                      </p:tavLst>
                                    </p:anim>
                                    <p:set>
                                      <p:cBhvr>
                                        <p:cTn id="392" dur="1" fill="hold">
                                          <p:stCondLst>
                                            <p:cond delay="2999"/>
                                          </p:stCondLst>
                                        </p:cTn>
                                        <p:tgtEl>
                                          <p:spTgt spid="19"/>
                                        </p:tgtEl>
                                        <p:attrNameLst>
                                          <p:attrName>style.visibility</p:attrName>
                                        </p:attrNameLst>
                                      </p:cBhvr>
                                      <p:to>
                                        <p:strVal val="hidden"/>
                                      </p:to>
                                    </p:set>
                                  </p:childTnLst>
                                </p:cTn>
                              </p:par>
                              <p:par>
                                <p:cTn id="393" presetID="2" presetClass="exit" presetSubtype="8" fill="hold" grpId="2" nodeType="withEffect">
                                  <p:stCondLst>
                                    <p:cond delay="0"/>
                                  </p:stCondLst>
                                  <p:childTnLst>
                                    <p:anim calcmode="lin" valueType="num">
                                      <p:cBhvr additive="base">
                                        <p:cTn id="394" dur="3000"/>
                                        <p:tgtEl>
                                          <p:spTgt spid="21"/>
                                        </p:tgtEl>
                                        <p:attrNameLst>
                                          <p:attrName>ppt_x</p:attrName>
                                        </p:attrNameLst>
                                      </p:cBhvr>
                                      <p:tavLst>
                                        <p:tav tm="0">
                                          <p:val>
                                            <p:strVal val="ppt_x"/>
                                          </p:val>
                                        </p:tav>
                                        <p:tav tm="100000">
                                          <p:val>
                                            <p:strVal val="0-ppt_w/2"/>
                                          </p:val>
                                        </p:tav>
                                      </p:tavLst>
                                    </p:anim>
                                    <p:anim calcmode="lin" valueType="num">
                                      <p:cBhvr additive="base">
                                        <p:cTn id="395" dur="3000"/>
                                        <p:tgtEl>
                                          <p:spTgt spid="21"/>
                                        </p:tgtEl>
                                        <p:attrNameLst>
                                          <p:attrName>ppt_y</p:attrName>
                                        </p:attrNameLst>
                                      </p:cBhvr>
                                      <p:tavLst>
                                        <p:tav tm="0">
                                          <p:val>
                                            <p:strVal val="ppt_y"/>
                                          </p:val>
                                        </p:tav>
                                        <p:tav tm="100000">
                                          <p:val>
                                            <p:strVal val="ppt_y"/>
                                          </p:val>
                                        </p:tav>
                                      </p:tavLst>
                                    </p:anim>
                                    <p:set>
                                      <p:cBhvr>
                                        <p:cTn id="396" dur="1" fill="hold">
                                          <p:stCondLst>
                                            <p:cond delay="2999"/>
                                          </p:stCondLst>
                                        </p:cTn>
                                        <p:tgtEl>
                                          <p:spTgt spid="21"/>
                                        </p:tgtEl>
                                        <p:attrNameLst>
                                          <p:attrName>style.visibility</p:attrName>
                                        </p:attrNameLst>
                                      </p:cBhvr>
                                      <p:to>
                                        <p:strVal val="hidden"/>
                                      </p:to>
                                    </p:set>
                                  </p:childTnLst>
                                </p:cTn>
                              </p:par>
                              <p:par>
                                <p:cTn id="397" presetID="2" presetClass="exit" presetSubtype="8" fill="hold" grpId="2" nodeType="withEffect">
                                  <p:stCondLst>
                                    <p:cond delay="0"/>
                                  </p:stCondLst>
                                  <p:childTnLst>
                                    <p:anim calcmode="lin" valueType="num">
                                      <p:cBhvr additive="base">
                                        <p:cTn id="398" dur="3000"/>
                                        <p:tgtEl>
                                          <p:spTgt spid="23"/>
                                        </p:tgtEl>
                                        <p:attrNameLst>
                                          <p:attrName>ppt_x</p:attrName>
                                        </p:attrNameLst>
                                      </p:cBhvr>
                                      <p:tavLst>
                                        <p:tav tm="0">
                                          <p:val>
                                            <p:strVal val="ppt_x"/>
                                          </p:val>
                                        </p:tav>
                                        <p:tav tm="100000">
                                          <p:val>
                                            <p:strVal val="0-ppt_w/2"/>
                                          </p:val>
                                        </p:tav>
                                      </p:tavLst>
                                    </p:anim>
                                    <p:anim calcmode="lin" valueType="num">
                                      <p:cBhvr additive="base">
                                        <p:cTn id="399" dur="3000"/>
                                        <p:tgtEl>
                                          <p:spTgt spid="23"/>
                                        </p:tgtEl>
                                        <p:attrNameLst>
                                          <p:attrName>ppt_y</p:attrName>
                                        </p:attrNameLst>
                                      </p:cBhvr>
                                      <p:tavLst>
                                        <p:tav tm="0">
                                          <p:val>
                                            <p:strVal val="ppt_y"/>
                                          </p:val>
                                        </p:tav>
                                        <p:tav tm="100000">
                                          <p:val>
                                            <p:strVal val="ppt_y"/>
                                          </p:val>
                                        </p:tav>
                                      </p:tavLst>
                                    </p:anim>
                                    <p:set>
                                      <p:cBhvr>
                                        <p:cTn id="400" dur="1" fill="hold">
                                          <p:stCondLst>
                                            <p:cond delay="2999"/>
                                          </p:stCondLst>
                                        </p:cTn>
                                        <p:tgtEl>
                                          <p:spTgt spid="23"/>
                                        </p:tgtEl>
                                        <p:attrNameLst>
                                          <p:attrName>style.visibility</p:attrName>
                                        </p:attrNameLst>
                                      </p:cBhvr>
                                      <p:to>
                                        <p:strVal val="hidden"/>
                                      </p:to>
                                    </p:set>
                                  </p:childTnLst>
                                </p:cTn>
                              </p:par>
                              <p:par>
                                <p:cTn id="401" presetID="2" presetClass="exit" presetSubtype="8" fill="hold" grpId="2" nodeType="withEffect">
                                  <p:stCondLst>
                                    <p:cond delay="0"/>
                                  </p:stCondLst>
                                  <p:childTnLst>
                                    <p:anim calcmode="lin" valueType="num">
                                      <p:cBhvr additive="base">
                                        <p:cTn id="402" dur="3000"/>
                                        <p:tgtEl>
                                          <p:spTgt spid="25"/>
                                        </p:tgtEl>
                                        <p:attrNameLst>
                                          <p:attrName>ppt_x</p:attrName>
                                        </p:attrNameLst>
                                      </p:cBhvr>
                                      <p:tavLst>
                                        <p:tav tm="0">
                                          <p:val>
                                            <p:strVal val="ppt_x"/>
                                          </p:val>
                                        </p:tav>
                                        <p:tav tm="100000">
                                          <p:val>
                                            <p:strVal val="0-ppt_w/2"/>
                                          </p:val>
                                        </p:tav>
                                      </p:tavLst>
                                    </p:anim>
                                    <p:anim calcmode="lin" valueType="num">
                                      <p:cBhvr additive="base">
                                        <p:cTn id="403" dur="3000"/>
                                        <p:tgtEl>
                                          <p:spTgt spid="25"/>
                                        </p:tgtEl>
                                        <p:attrNameLst>
                                          <p:attrName>ppt_y</p:attrName>
                                        </p:attrNameLst>
                                      </p:cBhvr>
                                      <p:tavLst>
                                        <p:tav tm="0">
                                          <p:val>
                                            <p:strVal val="ppt_y"/>
                                          </p:val>
                                        </p:tav>
                                        <p:tav tm="100000">
                                          <p:val>
                                            <p:strVal val="ppt_y"/>
                                          </p:val>
                                        </p:tav>
                                      </p:tavLst>
                                    </p:anim>
                                    <p:set>
                                      <p:cBhvr>
                                        <p:cTn id="404" dur="1" fill="hold">
                                          <p:stCondLst>
                                            <p:cond delay="2999"/>
                                          </p:stCondLst>
                                        </p:cTn>
                                        <p:tgtEl>
                                          <p:spTgt spid="25"/>
                                        </p:tgtEl>
                                        <p:attrNameLst>
                                          <p:attrName>style.visibility</p:attrName>
                                        </p:attrNameLst>
                                      </p:cBhvr>
                                      <p:to>
                                        <p:strVal val="hidden"/>
                                      </p:to>
                                    </p:set>
                                  </p:childTnLst>
                                </p:cTn>
                              </p:par>
                              <p:par>
                                <p:cTn id="405" presetID="2" presetClass="exit" presetSubtype="8" fill="hold" grpId="2" nodeType="withEffect">
                                  <p:stCondLst>
                                    <p:cond delay="0"/>
                                  </p:stCondLst>
                                  <p:childTnLst>
                                    <p:anim calcmode="lin" valueType="num">
                                      <p:cBhvr additive="base">
                                        <p:cTn id="406" dur="3000"/>
                                        <p:tgtEl>
                                          <p:spTgt spid="27"/>
                                        </p:tgtEl>
                                        <p:attrNameLst>
                                          <p:attrName>ppt_x</p:attrName>
                                        </p:attrNameLst>
                                      </p:cBhvr>
                                      <p:tavLst>
                                        <p:tav tm="0">
                                          <p:val>
                                            <p:strVal val="ppt_x"/>
                                          </p:val>
                                        </p:tav>
                                        <p:tav tm="100000">
                                          <p:val>
                                            <p:strVal val="0-ppt_w/2"/>
                                          </p:val>
                                        </p:tav>
                                      </p:tavLst>
                                    </p:anim>
                                    <p:anim calcmode="lin" valueType="num">
                                      <p:cBhvr additive="base">
                                        <p:cTn id="407" dur="3000"/>
                                        <p:tgtEl>
                                          <p:spTgt spid="27"/>
                                        </p:tgtEl>
                                        <p:attrNameLst>
                                          <p:attrName>ppt_y</p:attrName>
                                        </p:attrNameLst>
                                      </p:cBhvr>
                                      <p:tavLst>
                                        <p:tav tm="0">
                                          <p:val>
                                            <p:strVal val="ppt_y"/>
                                          </p:val>
                                        </p:tav>
                                        <p:tav tm="100000">
                                          <p:val>
                                            <p:strVal val="ppt_y"/>
                                          </p:val>
                                        </p:tav>
                                      </p:tavLst>
                                    </p:anim>
                                    <p:set>
                                      <p:cBhvr>
                                        <p:cTn id="408" dur="1" fill="hold">
                                          <p:stCondLst>
                                            <p:cond delay="2999"/>
                                          </p:stCondLst>
                                        </p:cTn>
                                        <p:tgtEl>
                                          <p:spTgt spid="27"/>
                                        </p:tgtEl>
                                        <p:attrNameLst>
                                          <p:attrName>style.visibility</p:attrName>
                                        </p:attrNameLst>
                                      </p:cBhvr>
                                      <p:to>
                                        <p:strVal val="hidden"/>
                                      </p:to>
                                    </p:set>
                                  </p:childTnLst>
                                </p:cTn>
                              </p:par>
                              <p:par>
                                <p:cTn id="409" presetID="2" presetClass="exit" presetSubtype="8" fill="hold" grpId="2" nodeType="withEffect">
                                  <p:stCondLst>
                                    <p:cond delay="0"/>
                                  </p:stCondLst>
                                  <p:childTnLst>
                                    <p:anim calcmode="lin" valueType="num">
                                      <p:cBhvr additive="base">
                                        <p:cTn id="410" dur="3000"/>
                                        <p:tgtEl>
                                          <p:spTgt spid="29"/>
                                        </p:tgtEl>
                                        <p:attrNameLst>
                                          <p:attrName>ppt_x</p:attrName>
                                        </p:attrNameLst>
                                      </p:cBhvr>
                                      <p:tavLst>
                                        <p:tav tm="0">
                                          <p:val>
                                            <p:strVal val="ppt_x"/>
                                          </p:val>
                                        </p:tav>
                                        <p:tav tm="100000">
                                          <p:val>
                                            <p:strVal val="0-ppt_w/2"/>
                                          </p:val>
                                        </p:tav>
                                      </p:tavLst>
                                    </p:anim>
                                    <p:anim calcmode="lin" valueType="num">
                                      <p:cBhvr additive="base">
                                        <p:cTn id="411" dur="3000"/>
                                        <p:tgtEl>
                                          <p:spTgt spid="29"/>
                                        </p:tgtEl>
                                        <p:attrNameLst>
                                          <p:attrName>ppt_y</p:attrName>
                                        </p:attrNameLst>
                                      </p:cBhvr>
                                      <p:tavLst>
                                        <p:tav tm="0">
                                          <p:val>
                                            <p:strVal val="ppt_y"/>
                                          </p:val>
                                        </p:tav>
                                        <p:tav tm="100000">
                                          <p:val>
                                            <p:strVal val="ppt_y"/>
                                          </p:val>
                                        </p:tav>
                                      </p:tavLst>
                                    </p:anim>
                                    <p:set>
                                      <p:cBhvr>
                                        <p:cTn id="412" dur="1" fill="hold">
                                          <p:stCondLst>
                                            <p:cond delay="2999"/>
                                          </p:stCondLst>
                                        </p:cTn>
                                        <p:tgtEl>
                                          <p:spTgt spid="29"/>
                                        </p:tgtEl>
                                        <p:attrNameLst>
                                          <p:attrName>style.visibility</p:attrName>
                                        </p:attrNameLst>
                                      </p:cBhvr>
                                      <p:to>
                                        <p:strVal val="hidden"/>
                                      </p:to>
                                    </p:set>
                                  </p:childTnLst>
                                </p:cTn>
                              </p:par>
                              <p:par>
                                <p:cTn id="413" presetID="2" presetClass="exit" presetSubtype="8" fill="hold" grpId="2" nodeType="withEffect">
                                  <p:stCondLst>
                                    <p:cond delay="0"/>
                                  </p:stCondLst>
                                  <p:childTnLst>
                                    <p:anim calcmode="lin" valueType="num">
                                      <p:cBhvr additive="base">
                                        <p:cTn id="414" dur="3000"/>
                                        <p:tgtEl>
                                          <p:spTgt spid="31"/>
                                        </p:tgtEl>
                                        <p:attrNameLst>
                                          <p:attrName>ppt_x</p:attrName>
                                        </p:attrNameLst>
                                      </p:cBhvr>
                                      <p:tavLst>
                                        <p:tav tm="0">
                                          <p:val>
                                            <p:strVal val="ppt_x"/>
                                          </p:val>
                                        </p:tav>
                                        <p:tav tm="100000">
                                          <p:val>
                                            <p:strVal val="0-ppt_w/2"/>
                                          </p:val>
                                        </p:tav>
                                      </p:tavLst>
                                    </p:anim>
                                    <p:anim calcmode="lin" valueType="num">
                                      <p:cBhvr additive="base">
                                        <p:cTn id="415" dur="3000"/>
                                        <p:tgtEl>
                                          <p:spTgt spid="31"/>
                                        </p:tgtEl>
                                        <p:attrNameLst>
                                          <p:attrName>ppt_y</p:attrName>
                                        </p:attrNameLst>
                                      </p:cBhvr>
                                      <p:tavLst>
                                        <p:tav tm="0">
                                          <p:val>
                                            <p:strVal val="ppt_y"/>
                                          </p:val>
                                        </p:tav>
                                        <p:tav tm="100000">
                                          <p:val>
                                            <p:strVal val="ppt_y"/>
                                          </p:val>
                                        </p:tav>
                                      </p:tavLst>
                                    </p:anim>
                                    <p:set>
                                      <p:cBhvr>
                                        <p:cTn id="416" dur="1" fill="hold">
                                          <p:stCondLst>
                                            <p:cond delay="2999"/>
                                          </p:stCondLst>
                                        </p:cTn>
                                        <p:tgtEl>
                                          <p:spTgt spid="31"/>
                                        </p:tgtEl>
                                        <p:attrNameLst>
                                          <p:attrName>style.visibility</p:attrName>
                                        </p:attrNameLst>
                                      </p:cBhvr>
                                      <p:to>
                                        <p:strVal val="hidden"/>
                                      </p:to>
                                    </p:set>
                                  </p:childTnLst>
                                </p:cTn>
                              </p:par>
                              <p:par>
                                <p:cTn id="417" presetID="2" presetClass="exit" presetSubtype="8" fill="hold" grpId="2" nodeType="withEffect">
                                  <p:stCondLst>
                                    <p:cond delay="0"/>
                                  </p:stCondLst>
                                  <p:childTnLst>
                                    <p:anim calcmode="lin" valueType="num">
                                      <p:cBhvr additive="base">
                                        <p:cTn id="418" dur="3000"/>
                                        <p:tgtEl>
                                          <p:spTgt spid="33"/>
                                        </p:tgtEl>
                                        <p:attrNameLst>
                                          <p:attrName>ppt_x</p:attrName>
                                        </p:attrNameLst>
                                      </p:cBhvr>
                                      <p:tavLst>
                                        <p:tav tm="0">
                                          <p:val>
                                            <p:strVal val="ppt_x"/>
                                          </p:val>
                                        </p:tav>
                                        <p:tav tm="100000">
                                          <p:val>
                                            <p:strVal val="0-ppt_w/2"/>
                                          </p:val>
                                        </p:tav>
                                      </p:tavLst>
                                    </p:anim>
                                    <p:anim calcmode="lin" valueType="num">
                                      <p:cBhvr additive="base">
                                        <p:cTn id="419" dur="3000"/>
                                        <p:tgtEl>
                                          <p:spTgt spid="33"/>
                                        </p:tgtEl>
                                        <p:attrNameLst>
                                          <p:attrName>ppt_y</p:attrName>
                                        </p:attrNameLst>
                                      </p:cBhvr>
                                      <p:tavLst>
                                        <p:tav tm="0">
                                          <p:val>
                                            <p:strVal val="ppt_y"/>
                                          </p:val>
                                        </p:tav>
                                        <p:tav tm="100000">
                                          <p:val>
                                            <p:strVal val="ppt_y"/>
                                          </p:val>
                                        </p:tav>
                                      </p:tavLst>
                                    </p:anim>
                                    <p:set>
                                      <p:cBhvr>
                                        <p:cTn id="420" dur="1" fill="hold">
                                          <p:stCondLst>
                                            <p:cond delay="2999"/>
                                          </p:stCondLst>
                                        </p:cTn>
                                        <p:tgtEl>
                                          <p:spTgt spid="33"/>
                                        </p:tgtEl>
                                        <p:attrNameLst>
                                          <p:attrName>style.visibility</p:attrName>
                                        </p:attrNameLst>
                                      </p:cBhvr>
                                      <p:to>
                                        <p:strVal val="hidden"/>
                                      </p:to>
                                    </p:set>
                                  </p:childTnLst>
                                </p:cTn>
                              </p:par>
                              <p:par>
                                <p:cTn id="421" presetID="2" presetClass="exit" presetSubtype="8" fill="hold" grpId="2" nodeType="withEffect">
                                  <p:stCondLst>
                                    <p:cond delay="0"/>
                                  </p:stCondLst>
                                  <p:childTnLst>
                                    <p:anim calcmode="lin" valueType="num">
                                      <p:cBhvr additive="base">
                                        <p:cTn id="422" dur="3000"/>
                                        <p:tgtEl>
                                          <p:spTgt spid="35"/>
                                        </p:tgtEl>
                                        <p:attrNameLst>
                                          <p:attrName>ppt_x</p:attrName>
                                        </p:attrNameLst>
                                      </p:cBhvr>
                                      <p:tavLst>
                                        <p:tav tm="0">
                                          <p:val>
                                            <p:strVal val="ppt_x"/>
                                          </p:val>
                                        </p:tav>
                                        <p:tav tm="100000">
                                          <p:val>
                                            <p:strVal val="0-ppt_w/2"/>
                                          </p:val>
                                        </p:tav>
                                      </p:tavLst>
                                    </p:anim>
                                    <p:anim calcmode="lin" valueType="num">
                                      <p:cBhvr additive="base">
                                        <p:cTn id="423" dur="3000"/>
                                        <p:tgtEl>
                                          <p:spTgt spid="35"/>
                                        </p:tgtEl>
                                        <p:attrNameLst>
                                          <p:attrName>ppt_y</p:attrName>
                                        </p:attrNameLst>
                                      </p:cBhvr>
                                      <p:tavLst>
                                        <p:tav tm="0">
                                          <p:val>
                                            <p:strVal val="ppt_y"/>
                                          </p:val>
                                        </p:tav>
                                        <p:tav tm="100000">
                                          <p:val>
                                            <p:strVal val="ppt_y"/>
                                          </p:val>
                                        </p:tav>
                                      </p:tavLst>
                                    </p:anim>
                                    <p:set>
                                      <p:cBhvr>
                                        <p:cTn id="424" dur="1" fill="hold">
                                          <p:stCondLst>
                                            <p:cond delay="2999"/>
                                          </p:stCondLst>
                                        </p:cTn>
                                        <p:tgtEl>
                                          <p:spTgt spid="35"/>
                                        </p:tgtEl>
                                        <p:attrNameLst>
                                          <p:attrName>style.visibility</p:attrName>
                                        </p:attrNameLst>
                                      </p:cBhvr>
                                      <p:to>
                                        <p:strVal val="hidden"/>
                                      </p:to>
                                    </p:set>
                                  </p:childTnLst>
                                </p:cTn>
                              </p:par>
                              <p:par>
                                <p:cTn id="425" presetID="2" presetClass="exit" presetSubtype="8" fill="hold" grpId="2" nodeType="withEffect">
                                  <p:stCondLst>
                                    <p:cond delay="0"/>
                                  </p:stCondLst>
                                  <p:childTnLst>
                                    <p:anim calcmode="lin" valueType="num">
                                      <p:cBhvr additive="base">
                                        <p:cTn id="426" dur="3000"/>
                                        <p:tgtEl>
                                          <p:spTgt spid="37"/>
                                        </p:tgtEl>
                                        <p:attrNameLst>
                                          <p:attrName>ppt_x</p:attrName>
                                        </p:attrNameLst>
                                      </p:cBhvr>
                                      <p:tavLst>
                                        <p:tav tm="0">
                                          <p:val>
                                            <p:strVal val="ppt_x"/>
                                          </p:val>
                                        </p:tav>
                                        <p:tav tm="100000">
                                          <p:val>
                                            <p:strVal val="0-ppt_w/2"/>
                                          </p:val>
                                        </p:tav>
                                      </p:tavLst>
                                    </p:anim>
                                    <p:anim calcmode="lin" valueType="num">
                                      <p:cBhvr additive="base">
                                        <p:cTn id="427" dur="3000"/>
                                        <p:tgtEl>
                                          <p:spTgt spid="37"/>
                                        </p:tgtEl>
                                        <p:attrNameLst>
                                          <p:attrName>ppt_y</p:attrName>
                                        </p:attrNameLst>
                                      </p:cBhvr>
                                      <p:tavLst>
                                        <p:tav tm="0">
                                          <p:val>
                                            <p:strVal val="ppt_y"/>
                                          </p:val>
                                        </p:tav>
                                        <p:tav tm="100000">
                                          <p:val>
                                            <p:strVal val="ppt_y"/>
                                          </p:val>
                                        </p:tav>
                                      </p:tavLst>
                                    </p:anim>
                                    <p:set>
                                      <p:cBhvr>
                                        <p:cTn id="428" dur="1" fill="hold">
                                          <p:stCondLst>
                                            <p:cond delay="2999"/>
                                          </p:stCondLst>
                                        </p:cTn>
                                        <p:tgtEl>
                                          <p:spTgt spid="37"/>
                                        </p:tgtEl>
                                        <p:attrNameLst>
                                          <p:attrName>style.visibility</p:attrName>
                                        </p:attrNameLst>
                                      </p:cBhvr>
                                      <p:to>
                                        <p:strVal val="hidden"/>
                                      </p:to>
                                    </p:set>
                                  </p:childTnLst>
                                </p:cTn>
                              </p:par>
                              <p:par>
                                <p:cTn id="429" presetID="2" presetClass="exit" presetSubtype="8" fill="hold" grpId="2" nodeType="withEffect">
                                  <p:stCondLst>
                                    <p:cond delay="0"/>
                                  </p:stCondLst>
                                  <p:childTnLst>
                                    <p:anim calcmode="lin" valueType="num">
                                      <p:cBhvr additive="base">
                                        <p:cTn id="430" dur="3000"/>
                                        <p:tgtEl>
                                          <p:spTgt spid="39"/>
                                        </p:tgtEl>
                                        <p:attrNameLst>
                                          <p:attrName>ppt_x</p:attrName>
                                        </p:attrNameLst>
                                      </p:cBhvr>
                                      <p:tavLst>
                                        <p:tav tm="0">
                                          <p:val>
                                            <p:strVal val="ppt_x"/>
                                          </p:val>
                                        </p:tav>
                                        <p:tav tm="100000">
                                          <p:val>
                                            <p:strVal val="0-ppt_w/2"/>
                                          </p:val>
                                        </p:tav>
                                      </p:tavLst>
                                    </p:anim>
                                    <p:anim calcmode="lin" valueType="num">
                                      <p:cBhvr additive="base">
                                        <p:cTn id="431" dur="3000"/>
                                        <p:tgtEl>
                                          <p:spTgt spid="39"/>
                                        </p:tgtEl>
                                        <p:attrNameLst>
                                          <p:attrName>ppt_y</p:attrName>
                                        </p:attrNameLst>
                                      </p:cBhvr>
                                      <p:tavLst>
                                        <p:tav tm="0">
                                          <p:val>
                                            <p:strVal val="ppt_y"/>
                                          </p:val>
                                        </p:tav>
                                        <p:tav tm="100000">
                                          <p:val>
                                            <p:strVal val="ppt_y"/>
                                          </p:val>
                                        </p:tav>
                                      </p:tavLst>
                                    </p:anim>
                                    <p:set>
                                      <p:cBhvr>
                                        <p:cTn id="432" dur="1" fill="hold">
                                          <p:stCondLst>
                                            <p:cond delay="2999"/>
                                          </p:stCondLst>
                                        </p:cTn>
                                        <p:tgtEl>
                                          <p:spTgt spid="39"/>
                                        </p:tgtEl>
                                        <p:attrNameLst>
                                          <p:attrName>style.visibility</p:attrName>
                                        </p:attrNameLst>
                                      </p:cBhvr>
                                      <p:to>
                                        <p:strVal val="hidden"/>
                                      </p:to>
                                    </p:set>
                                  </p:childTnLst>
                                </p:cTn>
                              </p:par>
                              <p:par>
                                <p:cTn id="433" presetID="2" presetClass="exit" presetSubtype="8" fill="hold" grpId="2" nodeType="withEffect">
                                  <p:stCondLst>
                                    <p:cond delay="0"/>
                                  </p:stCondLst>
                                  <p:childTnLst>
                                    <p:anim calcmode="lin" valueType="num">
                                      <p:cBhvr additive="base">
                                        <p:cTn id="434" dur="3000"/>
                                        <p:tgtEl>
                                          <p:spTgt spid="41"/>
                                        </p:tgtEl>
                                        <p:attrNameLst>
                                          <p:attrName>ppt_x</p:attrName>
                                        </p:attrNameLst>
                                      </p:cBhvr>
                                      <p:tavLst>
                                        <p:tav tm="0">
                                          <p:val>
                                            <p:strVal val="ppt_x"/>
                                          </p:val>
                                        </p:tav>
                                        <p:tav tm="100000">
                                          <p:val>
                                            <p:strVal val="0-ppt_w/2"/>
                                          </p:val>
                                        </p:tav>
                                      </p:tavLst>
                                    </p:anim>
                                    <p:anim calcmode="lin" valueType="num">
                                      <p:cBhvr additive="base">
                                        <p:cTn id="435" dur="3000"/>
                                        <p:tgtEl>
                                          <p:spTgt spid="41"/>
                                        </p:tgtEl>
                                        <p:attrNameLst>
                                          <p:attrName>ppt_y</p:attrName>
                                        </p:attrNameLst>
                                      </p:cBhvr>
                                      <p:tavLst>
                                        <p:tav tm="0">
                                          <p:val>
                                            <p:strVal val="ppt_y"/>
                                          </p:val>
                                        </p:tav>
                                        <p:tav tm="100000">
                                          <p:val>
                                            <p:strVal val="ppt_y"/>
                                          </p:val>
                                        </p:tav>
                                      </p:tavLst>
                                    </p:anim>
                                    <p:set>
                                      <p:cBhvr>
                                        <p:cTn id="436" dur="1" fill="hold">
                                          <p:stCondLst>
                                            <p:cond delay="2999"/>
                                          </p:stCondLst>
                                        </p:cTn>
                                        <p:tgtEl>
                                          <p:spTgt spid="41"/>
                                        </p:tgtEl>
                                        <p:attrNameLst>
                                          <p:attrName>style.visibility</p:attrName>
                                        </p:attrNameLst>
                                      </p:cBhvr>
                                      <p:to>
                                        <p:strVal val="hidden"/>
                                      </p:to>
                                    </p:set>
                                  </p:childTnLst>
                                </p:cTn>
                              </p:par>
                              <p:par>
                                <p:cTn id="437" presetID="2" presetClass="exit" presetSubtype="8" fill="hold" grpId="2" nodeType="withEffect">
                                  <p:stCondLst>
                                    <p:cond delay="0"/>
                                  </p:stCondLst>
                                  <p:childTnLst>
                                    <p:anim calcmode="lin" valueType="num">
                                      <p:cBhvr additive="base">
                                        <p:cTn id="438" dur="3000"/>
                                        <p:tgtEl>
                                          <p:spTgt spid="43"/>
                                        </p:tgtEl>
                                        <p:attrNameLst>
                                          <p:attrName>ppt_x</p:attrName>
                                        </p:attrNameLst>
                                      </p:cBhvr>
                                      <p:tavLst>
                                        <p:tav tm="0">
                                          <p:val>
                                            <p:strVal val="ppt_x"/>
                                          </p:val>
                                        </p:tav>
                                        <p:tav tm="100000">
                                          <p:val>
                                            <p:strVal val="0-ppt_w/2"/>
                                          </p:val>
                                        </p:tav>
                                      </p:tavLst>
                                    </p:anim>
                                    <p:anim calcmode="lin" valueType="num">
                                      <p:cBhvr additive="base">
                                        <p:cTn id="439" dur="3000"/>
                                        <p:tgtEl>
                                          <p:spTgt spid="43"/>
                                        </p:tgtEl>
                                        <p:attrNameLst>
                                          <p:attrName>ppt_y</p:attrName>
                                        </p:attrNameLst>
                                      </p:cBhvr>
                                      <p:tavLst>
                                        <p:tav tm="0">
                                          <p:val>
                                            <p:strVal val="ppt_y"/>
                                          </p:val>
                                        </p:tav>
                                        <p:tav tm="100000">
                                          <p:val>
                                            <p:strVal val="ppt_y"/>
                                          </p:val>
                                        </p:tav>
                                      </p:tavLst>
                                    </p:anim>
                                    <p:set>
                                      <p:cBhvr>
                                        <p:cTn id="440" dur="1" fill="hold">
                                          <p:stCondLst>
                                            <p:cond delay="2999"/>
                                          </p:stCondLst>
                                        </p:cTn>
                                        <p:tgtEl>
                                          <p:spTgt spid="43"/>
                                        </p:tgtEl>
                                        <p:attrNameLst>
                                          <p:attrName>style.visibility</p:attrName>
                                        </p:attrNameLst>
                                      </p:cBhvr>
                                      <p:to>
                                        <p:strVal val="hidden"/>
                                      </p:to>
                                    </p:set>
                                  </p:childTnLst>
                                </p:cTn>
                              </p:par>
                              <p:par>
                                <p:cTn id="441" presetID="2" presetClass="exit" presetSubtype="8" fill="hold" grpId="2" nodeType="withEffect">
                                  <p:stCondLst>
                                    <p:cond delay="0"/>
                                  </p:stCondLst>
                                  <p:childTnLst>
                                    <p:anim calcmode="lin" valueType="num">
                                      <p:cBhvr additive="base">
                                        <p:cTn id="442" dur="3000"/>
                                        <p:tgtEl>
                                          <p:spTgt spid="45"/>
                                        </p:tgtEl>
                                        <p:attrNameLst>
                                          <p:attrName>ppt_x</p:attrName>
                                        </p:attrNameLst>
                                      </p:cBhvr>
                                      <p:tavLst>
                                        <p:tav tm="0">
                                          <p:val>
                                            <p:strVal val="ppt_x"/>
                                          </p:val>
                                        </p:tav>
                                        <p:tav tm="100000">
                                          <p:val>
                                            <p:strVal val="0-ppt_w/2"/>
                                          </p:val>
                                        </p:tav>
                                      </p:tavLst>
                                    </p:anim>
                                    <p:anim calcmode="lin" valueType="num">
                                      <p:cBhvr additive="base">
                                        <p:cTn id="443" dur="3000"/>
                                        <p:tgtEl>
                                          <p:spTgt spid="45"/>
                                        </p:tgtEl>
                                        <p:attrNameLst>
                                          <p:attrName>ppt_y</p:attrName>
                                        </p:attrNameLst>
                                      </p:cBhvr>
                                      <p:tavLst>
                                        <p:tav tm="0">
                                          <p:val>
                                            <p:strVal val="ppt_y"/>
                                          </p:val>
                                        </p:tav>
                                        <p:tav tm="100000">
                                          <p:val>
                                            <p:strVal val="ppt_y"/>
                                          </p:val>
                                        </p:tav>
                                      </p:tavLst>
                                    </p:anim>
                                    <p:set>
                                      <p:cBhvr>
                                        <p:cTn id="444" dur="1" fill="hold">
                                          <p:stCondLst>
                                            <p:cond delay="2999"/>
                                          </p:stCondLst>
                                        </p:cTn>
                                        <p:tgtEl>
                                          <p:spTgt spid="45"/>
                                        </p:tgtEl>
                                        <p:attrNameLst>
                                          <p:attrName>style.visibility</p:attrName>
                                        </p:attrNameLst>
                                      </p:cBhvr>
                                      <p:to>
                                        <p:strVal val="hidden"/>
                                      </p:to>
                                    </p:set>
                                  </p:childTnLst>
                                </p:cTn>
                              </p:par>
                              <p:par>
                                <p:cTn id="445" presetID="2" presetClass="exit" presetSubtype="8" fill="hold" grpId="2" nodeType="withEffect">
                                  <p:stCondLst>
                                    <p:cond delay="0"/>
                                  </p:stCondLst>
                                  <p:childTnLst>
                                    <p:anim calcmode="lin" valueType="num">
                                      <p:cBhvr additive="base">
                                        <p:cTn id="446" dur="3000"/>
                                        <p:tgtEl>
                                          <p:spTgt spid="47"/>
                                        </p:tgtEl>
                                        <p:attrNameLst>
                                          <p:attrName>ppt_x</p:attrName>
                                        </p:attrNameLst>
                                      </p:cBhvr>
                                      <p:tavLst>
                                        <p:tav tm="0">
                                          <p:val>
                                            <p:strVal val="ppt_x"/>
                                          </p:val>
                                        </p:tav>
                                        <p:tav tm="100000">
                                          <p:val>
                                            <p:strVal val="0-ppt_w/2"/>
                                          </p:val>
                                        </p:tav>
                                      </p:tavLst>
                                    </p:anim>
                                    <p:anim calcmode="lin" valueType="num">
                                      <p:cBhvr additive="base">
                                        <p:cTn id="447" dur="3000"/>
                                        <p:tgtEl>
                                          <p:spTgt spid="47"/>
                                        </p:tgtEl>
                                        <p:attrNameLst>
                                          <p:attrName>ppt_y</p:attrName>
                                        </p:attrNameLst>
                                      </p:cBhvr>
                                      <p:tavLst>
                                        <p:tav tm="0">
                                          <p:val>
                                            <p:strVal val="ppt_y"/>
                                          </p:val>
                                        </p:tav>
                                        <p:tav tm="100000">
                                          <p:val>
                                            <p:strVal val="ppt_y"/>
                                          </p:val>
                                        </p:tav>
                                      </p:tavLst>
                                    </p:anim>
                                    <p:set>
                                      <p:cBhvr>
                                        <p:cTn id="448" dur="1" fill="hold">
                                          <p:stCondLst>
                                            <p:cond delay="2999"/>
                                          </p:stCondLst>
                                        </p:cTn>
                                        <p:tgtEl>
                                          <p:spTgt spid="47"/>
                                        </p:tgtEl>
                                        <p:attrNameLst>
                                          <p:attrName>style.visibility</p:attrName>
                                        </p:attrNameLst>
                                      </p:cBhvr>
                                      <p:to>
                                        <p:strVal val="hidden"/>
                                      </p:to>
                                    </p:set>
                                  </p:childTnLst>
                                </p:cTn>
                              </p:par>
                              <p:par>
                                <p:cTn id="449" presetID="8" presetClass="emph" presetSubtype="0" fill="hold" grpId="3" nodeType="withEffect">
                                  <p:stCondLst>
                                    <p:cond delay="0"/>
                                  </p:stCondLst>
                                  <p:childTnLst>
                                    <p:animRot by="-21600000">
                                      <p:cBhvr>
                                        <p:cTn id="450" dur="3000" fill="hold"/>
                                        <p:tgtEl>
                                          <p:spTgt spid="5"/>
                                        </p:tgtEl>
                                        <p:attrNameLst>
                                          <p:attrName>r</p:attrName>
                                        </p:attrNameLst>
                                      </p:cBhvr>
                                    </p:animRot>
                                  </p:childTnLst>
                                </p:cTn>
                              </p:par>
                              <p:par>
                                <p:cTn id="451" presetID="8" presetClass="emph" presetSubtype="0" fill="hold" grpId="3" nodeType="withEffect">
                                  <p:stCondLst>
                                    <p:cond delay="0"/>
                                  </p:stCondLst>
                                  <p:childTnLst>
                                    <p:animRot by="-21600000">
                                      <p:cBhvr>
                                        <p:cTn id="452" dur="3000" fill="hold"/>
                                        <p:tgtEl>
                                          <p:spTgt spid="7"/>
                                        </p:tgtEl>
                                        <p:attrNameLst>
                                          <p:attrName>r</p:attrName>
                                        </p:attrNameLst>
                                      </p:cBhvr>
                                    </p:animRot>
                                  </p:childTnLst>
                                </p:cTn>
                              </p:par>
                              <p:par>
                                <p:cTn id="453" presetID="8" presetClass="emph" presetSubtype="0" fill="hold" grpId="3" nodeType="withEffect">
                                  <p:stCondLst>
                                    <p:cond delay="0"/>
                                  </p:stCondLst>
                                  <p:childTnLst>
                                    <p:animRot by="-21600000">
                                      <p:cBhvr>
                                        <p:cTn id="454" dur="3000" fill="hold"/>
                                        <p:tgtEl>
                                          <p:spTgt spid="9"/>
                                        </p:tgtEl>
                                        <p:attrNameLst>
                                          <p:attrName>r</p:attrName>
                                        </p:attrNameLst>
                                      </p:cBhvr>
                                    </p:animRot>
                                  </p:childTnLst>
                                </p:cTn>
                              </p:par>
                              <p:par>
                                <p:cTn id="455" presetID="8" presetClass="emph" presetSubtype="0" fill="hold" grpId="3" nodeType="withEffect">
                                  <p:stCondLst>
                                    <p:cond delay="0"/>
                                  </p:stCondLst>
                                  <p:childTnLst>
                                    <p:animRot by="-21600000">
                                      <p:cBhvr>
                                        <p:cTn id="456" dur="3000" fill="hold"/>
                                        <p:tgtEl>
                                          <p:spTgt spid="11"/>
                                        </p:tgtEl>
                                        <p:attrNameLst>
                                          <p:attrName>r</p:attrName>
                                        </p:attrNameLst>
                                      </p:cBhvr>
                                    </p:animRot>
                                  </p:childTnLst>
                                </p:cTn>
                              </p:par>
                              <p:par>
                                <p:cTn id="457" presetID="8" presetClass="emph" presetSubtype="0" fill="hold" grpId="3" nodeType="withEffect">
                                  <p:stCondLst>
                                    <p:cond delay="0"/>
                                  </p:stCondLst>
                                  <p:childTnLst>
                                    <p:animRot by="-21600000">
                                      <p:cBhvr>
                                        <p:cTn id="458" dur="3000" fill="hold"/>
                                        <p:tgtEl>
                                          <p:spTgt spid="13"/>
                                        </p:tgtEl>
                                        <p:attrNameLst>
                                          <p:attrName>r</p:attrName>
                                        </p:attrNameLst>
                                      </p:cBhvr>
                                    </p:animRot>
                                  </p:childTnLst>
                                </p:cTn>
                              </p:par>
                              <p:par>
                                <p:cTn id="459" presetID="8" presetClass="emph" presetSubtype="0" fill="hold" grpId="3" nodeType="withEffect">
                                  <p:stCondLst>
                                    <p:cond delay="0"/>
                                  </p:stCondLst>
                                  <p:childTnLst>
                                    <p:animRot by="-21600000">
                                      <p:cBhvr>
                                        <p:cTn id="460" dur="3000" fill="hold"/>
                                        <p:tgtEl>
                                          <p:spTgt spid="15"/>
                                        </p:tgtEl>
                                        <p:attrNameLst>
                                          <p:attrName>r</p:attrName>
                                        </p:attrNameLst>
                                      </p:cBhvr>
                                    </p:animRot>
                                  </p:childTnLst>
                                </p:cTn>
                              </p:par>
                              <p:par>
                                <p:cTn id="461" presetID="8" presetClass="emph" presetSubtype="0" fill="hold" grpId="3" nodeType="withEffect">
                                  <p:stCondLst>
                                    <p:cond delay="0"/>
                                  </p:stCondLst>
                                  <p:childTnLst>
                                    <p:animRot by="-21600000">
                                      <p:cBhvr>
                                        <p:cTn id="462" dur="3000" fill="hold"/>
                                        <p:tgtEl>
                                          <p:spTgt spid="17"/>
                                        </p:tgtEl>
                                        <p:attrNameLst>
                                          <p:attrName>r</p:attrName>
                                        </p:attrNameLst>
                                      </p:cBhvr>
                                    </p:animRot>
                                  </p:childTnLst>
                                </p:cTn>
                              </p:par>
                              <p:par>
                                <p:cTn id="463" presetID="8" presetClass="emph" presetSubtype="0" fill="hold" grpId="3" nodeType="withEffect">
                                  <p:stCondLst>
                                    <p:cond delay="0"/>
                                  </p:stCondLst>
                                  <p:childTnLst>
                                    <p:animRot by="-21600000">
                                      <p:cBhvr>
                                        <p:cTn id="464" dur="3000" fill="hold"/>
                                        <p:tgtEl>
                                          <p:spTgt spid="19"/>
                                        </p:tgtEl>
                                        <p:attrNameLst>
                                          <p:attrName>r</p:attrName>
                                        </p:attrNameLst>
                                      </p:cBhvr>
                                    </p:animRot>
                                  </p:childTnLst>
                                </p:cTn>
                              </p:par>
                              <p:par>
                                <p:cTn id="465" presetID="8" presetClass="emph" presetSubtype="0" fill="hold" grpId="3" nodeType="withEffect">
                                  <p:stCondLst>
                                    <p:cond delay="0"/>
                                  </p:stCondLst>
                                  <p:childTnLst>
                                    <p:animRot by="-21600000">
                                      <p:cBhvr>
                                        <p:cTn id="466" dur="3000" fill="hold"/>
                                        <p:tgtEl>
                                          <p:spTgt spid="21"/>
                                        </p:tgtEl>
                                        <p:attrNameLst>
                                          <p:attrName>r</p:attrName>
                                        </p:attrNameLst>
                                      </p:cBhvr>
                                    </p:animRot>
                                  </p:childTnLst>
                                </p:cTn>
                              </p:par>
                              <p:par>
                                <p:cTn id="467" presetID="8" presetClass="emph" presetSubtype="0" fill="hold" grpId="3" nodeType="withEffect">
                                  <p:stCondLst>
                                    <p:cond delay="0"/>
                                  </p:stCondLst>
                                  <p:childTnLst>
                                    <p:animRot by="-21600000">
                                      <p:cBhvr>
                                        <p:cTn id="468" dur="3000" fill="hold"/>
                                        <p:tgtEl>
                                          <p:spTgt spid="23"/>
                                        </p:tgtEl>
                                        <p:attrNameLst>
                                          <p:attrName>r</p:attrName>
                                        </p:attrNameLst>
                                      </p:cBhvr>
                                    </p:animRot>
                                  </p:childTnLst>
                                </p:cTn>
                              </p:par>
                              <p:par>
                                <p:cTn id="469" presetID="8" presetClass="emph" presetSubtype="0" fill="hold" grpId="3" nodeType="withEffect">
                                  <p:stCondLst>
                                    <p:cond delay="0"/>
                                  </p:stCondLst>
                                  <p:childTnLst>
                                    <p:animRot by="-21600000">
                                      <p:cBhvr>
                                        <p:cTn id="470" dur="3000" fill="hold"/>
                                        <p:tgtEl>
                                          <p:spTgt spid="25"/>
                                        </p:tgtEl>
                                        <p:attrNameLst>
                                          <p:attrName>r</p:attrName>
                                        </p:attrNameLst>
                                      </p:cBhvr>
                                    </p:animRot>
                                  </p:childTnLst>
                                </p:cTn>
                              </p:par>
                              <p:par>
                                <p:cTn id="471" presetID="8" presetClass="emph" presetSubtype="0" fill="hold" grpId="3" nodeType="withEffect">
                                  <p:stCondLst>
                                    <p:cond delay="0"/>
                                  </p:stCondLst>
                                  <p:childTnLst>
                                    <p:animRot by="-21600000">
                                      <p:cBhvr>
                                        <p:cTn id="472" dur="3000" fill="hold"/>
                                        <p:tgtEl>
                                          <p:spTgt spid="27"/>
                                        </p:tgtEl>
                                        <p:attrNameLst>
                                          <p:attrName>r</p:attrName>
                                        </p:attrNameLst>
                                      </p:cBhvr>
                                    </p:animRot>
                                  </p:childTnLst>
                                </p:cTn>
                              </p:par>
                              <p:par>
                                <p:cTn id="473" presetID="8" presetClass="emph" presetSubtype="0" fill="hold" grpId="3" nodeType="withEffect">
                                  <p:stCondLst>
                                    <p:cond delay="0"/>
                                  </p:stCondLst>
                                  <p:childTnLst>
                                    <p:animRot by="-21600000">
                                      <p:cBhvr>
                                        <p:cTn id="474" dur="3000" fill="hold"/>
                                        <p:tgtEl>
                                          <p:spTgt spid="29"/>
                                        </p:tgtEl>
                                        <p:attrNameLst>
                                          <p:attrName>r</p:attrName>
                                        </p:attrNameLst>
                                      </p:cBhvr>
                                    </p:animRot>
                                  </p:childTnLst>
                                </p:cTn>
                              </p:par>
                              <p:par>
                                <p:cTn id="475" presetID="8" presetClass="emph" presetSubtype="0" fill="hold" grpId="3" nodeType="withEffect">
                                  <p:stCondLst>
                                    <p:cond delay="0"/>
                                  </p:stCondLst>
                                  <p:childTnLst>
                                    <p:animRot by="-21600000">
                                      <p:cBhvr>
                                        <p:cTn id="476" dur="3000" fill="hold"/>
                                        <p:tgtEl>
                                          <p:spTgt spid="31"/>
                                        </p:tgtEl>
                                        <p:attrNameLst>
                                          <p:attrName>r</p:attrName>
                                        </p:attrNameLst>
                                      </p:cBhvr>
                                    </p:animRot>
                                  </p:childTnLst>
                                </p:cTn>
                              </p:par>
                              <p:par>
                                <p:cTn id="477" presetID="8" presetClass="emph" presetSubtype="0" fill="hold" grpId="3" nodeType="withEffect">
                                  <p:stCondLst>
                                    <p:cond delay="0"/>
                                  </p:stCondLst>
                                  <p:childTnLst>
                                    <p:animRot by="-21600000">
                                      <p:cBhvr>
                                        <p:cTn id="478" dur="3000" fill="hold"/>
                                        <p:tgtEl>
                                          <p:spTgt spid="33"/>
                                        </p:tgtEl>
                                        <p:attrNameLst>
                                          <p:attrName>r</p:attrName>
                                        </p:attrNameLst>
                                      </p:cBhvr>
                                    </p:animRot>
                                  </p:childTnLst>
                                </p:cTn>
                              </p:par>
                              <p:par>
                                <p:cTn id="479" presetID="8" presetClass="emph" presetSubtype="0" fill="hold" grpId="3" nodeType="withEffect">
                                  <p:stCondLst>
                                    <p:cond delay="0"/>
                                  </p:stCondLst>
                                  <p:childTnLst>
                                    <p:animRot by="-21600000">
                                      <p:cBhvr>
                                        <p:cTn id="480" dur="3000" fill="hold"/>
                                        <p:tgtEl>
                                          <p:spTgt spid="35"/>
                                        </p:tgtEl>
                                        <p:attrNameLst>
                                          <p:attrName>r</p:attrName>
                                        </p:attrNameLst>
                                      </p:cBhvr>
                                    </p:animRot>
                                  </p:childTnLst>
                                </p:cTn>
                              </p:par>
                              <p:par>
                                <p:cTn id="481" presetID="8" presetClass="emph" presetSubtype="0" fill="hold" grpId="3" nodeType="withEffect">
                                  <p:stCondLst>
                                    <p:cond delay="0"/>
                                  </p:stCondLst>
                                  <p:childTnLst>
                                    <p:animRot by="-21600000">
                                      <p:cBhvr>
                                        <p:cTn id="482" dur="3000" fill="hold"/>
                                        <p:tgtEl>
                                          <p:spTgt spid="37"/>
                                        </p:tgtEl>
                                        <p:attrNameLst>
                                          <p:attrName>r</p:attrName>
                                        </p:attrNameLst>
                                      </p:cBhvr>
                                    </p:animRot>
                                  </p:childTnLst>
                                </p:cTn>
                              </p:par>
                              <p:par>
                                <p:cTn id="483" presetID="8" presetClass="emph" presetSubtype="0" fill="hold" grpId="3" nodeType="withEffect">
                                  <p:stCondLst>
                                    <p:cond delay="0"/>
                                  </p:stCondLst>
                                  <p:childTnLst>
                                    <p:animRot by="-21600000">
                                      <p:cBhvr>
                                        <p:cTn id="484" dur="3000" fill="hold"/>
                                        <p:tgtEl>
                                          <p:spTgt spid="39"/>
                                        </p:tgtEl>
                                        <p:attrNameLst>
                                          <p:attrName>r</p:attrName>
                                        </p:attrNameLst>
                                      </p:cBhvr>
                                    </p:animRot>
                                  </p:childTnLst>
                                </p:cTn>
                              </p:par>
                              <p:par>
                                <p:cTn id="485" presetID="8" presetClass="emph" presetSubtype="0" fill="hold" grpId="3" nodeType="withEffect">
                                  <p:stCondLst>
                                    <p:cond delay="0"/>
                                  </p:stCondLst>
                                  <p:childTnLst>
                                    <p:animRot by="-21600000">
                                      <p:cBhvr>
                                        <p:cTn id="486" dur="3000" fill="hold"/>
                                        <p:tgtEl>
                                          <p:spTgt spid="41"/>
                                        </p:tgtEl>
                                        <p:attrNameLst>
                                          <p:attrName>r</p:attrName>
                                        </p:attrNameLst>
                                      </p:cBhvr>
                                    </p:animRot>
                                  </p:childTnLst>
                                </p:cTn>
                              </p:par>
                              <p:par>
                                <p:cTn id="487" presetID="8" presetClass="emph" presetSubtype="0" fill="hold" grpId="3" nodeType="withEffect">
                                  <p:stCondLst>
                                    <p:cond delay="0"/>
                                  </p:stCondLst>
                                  <p:childTnLst>
                                    <p:animRot by="-21600000">
                                      <p:cBhvr>
                                        <p:cTn id="488" dur="3000" fill="hold"/>
                                        <p:tgtEl>
                                          <p:spTgt spid="43"/>
                                        </p:tgtEl>
                                        <p:attrNameLst>
                                          <p:attrName>r</p:attrName>
                                        </p:attrNameLst>
                                      </p:cBhvr>
                                    </p:animRot>
                                  </p:childTnLst>
                                </p:cTn>
                              </p:par>
                              <p:par>
                                <p:cTn id="489" presetID="8" presetClass="emph" presetSubtype="0" fill="hold" grpId="3" nodeType="withEffect">
                                  <p:stCondLst>
                                    <p:cond delay="0"/>
                                  </p:stCondLst>
                                  <p:childTnLst>
                                    <p:animRot by="-21600000">
                                      <p:cBhvr>
                                        <p:cTn id="490" dur="3000" fill="hold"/>
                                        <p:tgtEl>
                                          <p:spTgt spid="45"/>
                                        </p:tgtEl>
                                        <p:attrNameLst>
                                          <p:attrName>r</p:attrName>
                                        </p:attrNameLst>
                                      </p:cBhvr>
                                    </p:animRot>
                                  </p:childTnLst>
                                </p:cTn>
                              </p:par>
                              <p:par>
                                <p:cTn id="491" presetID="8" presetClass="emph" presetSubtype="0" fill="hold" grpId="3" nodeType="withEffect">
                                  <p:stCondLst>
                                    <p:cond delay="0"/>
                                  </p:stCondLst>
                                  <p:childTnLst>
                                    <p:animRot by="-21600000">
                                      <p:cBhvr>
                                        <p:cTn id="492" dur="3000" fill="hold"/>
                                        <p:tgtEl>
                                          <p:spTgt spid="47"/>
                                        </p:tgtEl>
                                        <p:attrNameLst>
                                          <p:attrName>r</p:attrName>
                                        </p:attrNameLst>
                                      </p:cBhvr>
                                    </p:animRot>
                                  </p:childTnLst>
                                </p:cTn>
                              </p:par>
                              <p:par>
                                <p:cTn id="493" presetID="8" presetClass="emph" presetSubtype="0" fill="hold" grpId="3" nodeType="withEffect">
                                  <p:stCondLst>
                                    <p:cond delay="0"/>
                                  </p:stCondLst>
                                  <p:childTnLst>
                                    <p:animRot by="21600000">
                                      <p:cBhvr>
                                        <p:cTn id="494" dur="3000" fill="hold"/>
                                        <p:tgtEl>
                                          <p:spTgt spid="6"/>
                                        </p:tgtEl>
                                        <p:attrNameLst>
                                          <p:attrName>r</p:attrName>
                                        </p:attrNameLst>
                                      </p:cBhvr>
                                    </p:animRot>
                                  </p:childTnLst>
                                </p:cTn>
                              </p:par>
                              <p:par>
                                <p:cTn id="495" presetID="8" presetClass="emph" presetSubtype="0" fill="hold" grpId="3" nodeType="withEffect">
                                  <p:stCondLst>
                                    <p:cond delay="0"/>
                                  </p:stCondLst>
                                  <p:childTnLst>
                                    <p:animRot by="21600000">
                                      <p:cBhvr>
                                        <p:cTn id="496" dur="3000" fill="hold"/>
                                        <p:tgtEl>
                                          <p:spTgt spid="8"/>
                                        </p:tgtEl>
                                        <p:attrNameLst>
                                          <p:attrName>r</p:attrName>
                                        </p:attrNameLst>
                                      </p:cBhvr>
                                    </p:animRot>
                                  </p:childTnLst>
                                </p:cTn>
                              </p:par>
                              <p:par>
                                <p:cTn id="497" presetID="8" presetClass="emph" presetSubtype="0" fill="hold" grpId="3" nodeType="withEffect">
                                  <p:stCondLst>
                                    <p:cond delay="0"/>
                                  </p:stCondLst>
                                  <p:childTnLst>
                                    <p:animRot by="21600000">
                                      <p:cBhvr>
                                        <p:cTn id="498" dur="3000" fill="hold"/>
                                        <p:tgtEl>
                                          <p:spTgt spid="10"/>
                                        </p:tgtEl>
                                        <p:attrNameLst>
                                          <p:attrName>r</p:attrName>
                                        </p:attrNameLst>
                                      </p:cBhvr>
                                    </p:animRot>
                                  </p:childTnLst>
                                </p:cTn>
                              </p:par>
                              <p:par>
                                <p:cTn id="499" presetID="8" presetClass="emph" presetSubtype="0" fill="hold" grpId="3" nodeType="withEffect">
                                  <p:stCondLst>
                                    <p:cond delay="0"/>
                                  </p:stCondLst>
                                  <p:childTnLst>
                                    <p:animRot by="21600000">
                                      <p:cBhvr>
                                        <p:cTn id="500" dur="3000" fill="hold"/>
                                        <p:tgtEl>
                                          <p:spTgt spid="12"/>
                                        </p:tgtEl>
                                        <p:attrNameLst>
                                          <p:attrName>r</p:attrName>
                                        </p:attrNameLst>
                                      </p:cBhvr>
                                    </p:animRot>
                                  </p:childTnLst>
                                </p:cTn>
                              </p:par>
                              <p:par>
                                <p:cTn id="501" presetID="8" presetClass="emph" presetSubtype="0" fill="hold" grpId="3" nodeType="withEffect">
                                  <p:stCondLst>
                                    <p:cond delay="0"/>
                                  </p:stCondLst>
                                  <p:childTnLst>
                                    <p:animRot by="21600000">
                                      <p:cBhvr>
                                        <p:cTn id="502" dur="3000" fill="hold"/>
                                        <p:tgtEl>
                                          <p:spTgt spid="14"/>
                                        </p:tgtEl>
                                        <p:attrNameLst>
                                          <p:attrName>r</p:attrName>
                                        </p:attrNameLst>
                                      </p:cBhvr>
                                    </p:animRot>
                                  </p:childTnLst>
                                </p:cTn>
                              </p:par>
                              <p:par>
                                <p:cTn id="503" presetID="8" presetClass="emph" presetSubtype="0" fill="hold" grpId="3" nodeType="withEffect">
                                  <p:stCondLst>
                                    <p:cond delay="0"/>
                                  </p:stCondLst>
                                  <p:childTnLst>
                                    <p:animRot by="21600000">
                                      <p:cBhvr>
                                        <p:cTn id="504" dur="3000" fill="hold"/>
                                        <p:tgtEl>
                                          <p:spTgt spid="16"/>
                                        </p:tgtEl>
                                        <p:attrNameLst>
                                          <p:attrName>r</p:attrName>
                                        </p:attrNameLst>
                                      </p:cBhvr>
                                    </p:animRot>
                                  </p:childTnLst>
                                </p:cTn>
                              </p:par>
                              <p:par>
                                <p:cTn id="505" presetID="8" presetClass="emph" presetSubtype="0" fill="hold" grpId="3" nodeType="withEffect">
                                  <p:stCondLst>
                                    <p:cond delay="0"/>
                                  </p:stCondLst>
                                  <p:childTnLst>
                                    <p:animRot by="21600000">
                                      <p:cBhvr>
                                        <p:cTn id="506" dur="3000" fill="hold"/>
                                        <p:tgtEl>
                                          <p:spTgt spid="18"/>
                                        </p:tgtEl>
                                        <p:attrNameLst>
                                          <p:attrName>r</p:attrName>
                                        </p:attrNameLst>
                                      </p:cBhvr>
                                    </p:animRot>
                                  </p:childTnLst>
                                </p:cTn>
                              </p:par>
                              <p:par>
                                <p:cTn id="507" presetID="8" presetClass="emph" presetSubtype="0" fill="hold" grpId="3" nodeType="withEffect">
                                  <p:stCondLst>
                                    <p:cond delay="0"/>
                                  </p:stCondLst>
                                  <p:childTnLst>
                                    <p:animRot by="21600000">
                                      <p:cBhvr>
                                        <p:cTn id="508" dur="3000" fill="hold"/>
                                        <p:tgtEl>
                                          <p:spTgt spid="20"/>
                                        </p:tgtEl>
                                        <p:attrNameLst>
                                          <p:attrName>r</p:attrName>
                                        </p:attrNameLst>
                                      </p:cBhvr>
                                    </p:animRot>
                                  </p:childTnLst>
                                </p:cTn>
                              </p:par>
                              <p:par>
                                <p:cTn id="509" presetID="8" presetClass="emph" presetSubtype="0" fill="hold" grpId="3" nodeType="withEffect">
                                  <p:stCondLst>
                                    <p:cond delay="0"/>
                                  </p:stCondLst>
                                  <p:childTnLst>
                                    <p:animRot by="21600000">
                                      <p:cBhvr>
                                        <p:cTn id="510" dur="3000" fill="hold"/>
                                        <p:tgtEl>
                                          <p:spTgt spid="22"/>
                                        </p:tgtEl>
                                        <p:attrNameLst>
                                          <p:attrName>r</p:attrName>
                                        </p:attrNameLst>
                                      </p:cBhvr>
                                    </p:animRot>
                                  </p:childTnLst>
                                </p:cTn>
                              </p:par>
                              <p:par>
                                <p:cTn id="511" presetID="8" presetClass="emph" presetSubtype="0" fill="hold" grpId="3" nodeType="withEffect">
                                  <p:stCondLst>
                                    <p:cond delay="0"/>
                                  </p:stCondLst>
                                  <p:childTnLst>
                                    <p:animRot by="21600000">
                                      <p:cBhvr>
                                        <p:cTn id="512" dur="3000" fill="hold"/>
                                        <p:tgtEl>
                                          <p:spTgt spid="24"/>
                                        </p:tgtEl>
                                        <p:attrNameLst>
                                          <p:attrName>r</p:attrName>
                                        </p:attrNameLst>
                                      </p:cBhvr>
                                    </p:animRot>
                                  </p:childTnLst>
                                </p:cTn>
                              </p:par>
                              <p:par>
                                <p:cTn id="513" presetID="8" presetClass="emph" presetSubtype="0" fill="hold" grpId="3" nodeType="withEffect">
                                  <p:stCondLst>
                                    <p:cond delay="0"/>
                                  </p:stCondLst>
                                  <p:childTnLst>
                                    <p:animRot by="21600000">
                                      <p:cBhvr>
                                        <p:cTn id="514" dur="3000" fill="hold"/>
                                        <p:tgtEl>
                                          <p:spTgt spid="26"/>
                                        </p:tgtEl>
                                        <p:attrNameLst>
                                          <p:attrName>r</p:attrName>
                                        </p:attrNameLst>
                                      </p:cBhvr>
                                    </p:animRot>
                                  </p:childTnLst>
                                </p:cTn>
                              </p:par>
                              <p:par>
                                <p:cTn id="515" presetID="8" presetClass="emph" presetSubtype="0" fill="hold" grpId="3" nodeType="withEffect">
                                  <p:stCondLst>
                                    <p:cond delay="0"/>
                                  </p:stCondLst>
                                  <p:childTnLst>
                                    <p:animRot by="21600000">
                                      <p:cBhvr>
                                        <p:cTn id="516" dur="3000" fill="hold"/>
                                        <p:tgtEl>
                                          <p:spTgt spid="28"/>
                                        </p:tgtEl>
                                        <p:attrNameLst>
                                          <p:attrName>r</p:attrName>
                                        </p:attrNameLst>
                                      </p:cBhvr>
                                    </p:animRot>
                                  </p:childTnLst>
                                </p:cTn>
                              </p:par>
                              <p:par>
                                <p:cTn id="517" presetID="8" presetClass="emph" presetSubtype="0" fill="hold" grpId="3" nodeType="withEffect">
                                  <p:stCondLst>
                                    <p:cond delay="0"/>
                                  </p:stCondLst>
                                  <p:childTnLst>
                                    <p:animRot by="21600000">
                                      <p:cBhvr>
                                        <p:cTn id="518" dur="3000" fill="hold"/>
                                        <p:tgtEl>
                                          <p:spTgt spid="30"/>
                                        </p:tgtEl>
                                        <p:attrNameLst>
                                          <p:attrName>r</p:attrName>
                                        </p:attrNameLst>
                                      </p:cBhvr>
                                    </p:animRot>
                                  </p:childTnLst>
                                </p:cTn>
                              </p:par>
                              <p:par>
                                <p:cTn id="519" presetID="8" presetClass="emph" presetSubtype="0" fill="hold" grpId="3" nodeType="withEffect">
                                  <p:stCondLst>
                                    <p:cond delay="0"/>
                                  </p:stCondLst>
                                  <p:childTnLst>
                                    <p:animRot by="21600000">
                                      <p:cBhvr>
                                        <p:cTn id="520" dur="3000" fill="hold"/>
                                        <p:tgtEl>
                                          <p:spTgt spid="32"/>
                                        </p:tgtEl>
                                        <p:attrNameLst>
                                          <p:attrName>r</p:attrName>
                                        </p:attrNameLst>
                                      </p:cBhvr>
                                    </p:animRot>
                                  </p:childTnLst>
                                </p:cTn>
                              </p:par>
                              <p:par>
                                <p:cTn id="521" presetID="8" presetClass="emph" presetSubtype="0" fill="hold" grpId="3" nodeType="withEffect">
                                  <p:stCondLst>
                                    <p:cond delay="0"/>
                                  </p:stCondLst>
                                  <p:childTnLst>
                                    <p:animRot by="21600000">
                                      <p:cBhvr>
                                        <p:cTn id="522" dur="3000" fill="hold"/>
                                        <p:tgtEl>
                                          <p:spTgt spid="34"/>
                                        </p:tgtEl>
                                        <p:attrNameLst>
                                          <p:attrName>r</p:attrName>
                                        </p:attrNameLst>
                                      </p:cBhvr>
                                    </p:animRot>
                                  </p:childTnLst>
                                </p:cTn>
                              </p:par>
                              <p:par>
                                <p:cTn id="523" presetID="8" presetClass="emph" presetSubtype="0" fill="hold" grpId="3" nodeType="withEffect">
                                  <p:stCondLst>
                                    <p:cond delay="0"/>
                                  </p:stCondLst>
                                  <p:childTnLst>
                                    <p:animRot by="21600000">
                                      <p:cBhvr>
                                        <p:cTn id="524" dur="3000" fill="hold"/>
                                        <p:tgtEl>
                                          <p:spTgt spid="36"/>
                                        </p:tgtEl>
                                        <p:attrNameLst>
                                          <p:attrName>r</p:attrName>
                                        </p:attrNameLst>
                                      </p:cBhvr>
                                    </p:animRot>
                                  </p:childTnLst>
                                </p:cTn>
                              </p:par>
                              <p:par>
                                <p:cTn id="525" presetID="8" presetClass="emph" presetSubtype="0" fill="hold" grpId="3" nodeType="withEffect">
                                  <p:stCondLst>
                                    <p:cond delay="0"/>
                                  </p:stCondLst>
                                  <p:childTnLst>
                                    <p:animRot by="21600000">
                                      <p:cBhvr>
                                        <p:cTn id="526" dur="3000" fill="hold"/>
                                        <p:tgtEl>
                                          <p:spTgt spid="38"/>
                                        </p:tgtEl>
                                        <p:attrNameLst>
                                          <p:attrName>r</p:attrName>
                                        </p:attrNameLst>
                                      </p:cBhvr>
                                    </p:animRot>
                                  </p:childTnLst>
                                </p:cTn>
                              </p:par>
                              <p:par>
                                <p:cTn id="527" presetID="8" presetClass="emph" presetSubtype="0" fill="hold" grpId="3" nodeType="withEffect">
                                  <p:stCondLst>
                                    <p:cond delay="0"/>
                                  </p:stCondLst>
                                  <p:childTnLst>
                                    <p:animRot by="21600000">
                                      <p:cBhvr>
                                        <p:cTn id="528" dur="3000" fill="hold"/>
                                        <p:tgtEl>
                                          <p:spTgt spid="40"/>
                                        </p:tgtEl>
                                        <p:attrNameLst>
                                          <p:attrName>r</p:attrName>
                                        </p:attrNameLst>
                                      </p:cBhvr>
                                    </p:animRot>
                                  </p:childTnLst>
                                </p:cTn>
                              </p:par>
                              <p:par>
                                <p:cTn id="529" presetID="8" presetClass="emph" presetSubtype="0" fill="hold" grpId="3" nodeType="withEffect">
                                  <p:stCondLst>
                                    <p:cond delay="0"/>
                                  </p:stCondLst>
                                  <p:childTnLst>
                                    <p:animRot by="21600000">
                                      <p:cBhvr>
                                        <p:cTn id="530" dur="3000" fill="hold"/>
                                        <p:tgtEl>
                                          <p:spTgt spid="42"/>
                                        </p:tgtEl>
                                        <p:attrNameLst>
                                          <p:attrName>r</p:attrName>
                                        </p:attrNameLst>
                                      </p:cBhvr>
                                    </p:animRot>
                                  </p:childTnLst>
                                </p:cTn>
                              </p:par>
                              <p:par>
                                <p:cTn id="531" presetID="8" presetClass="emph" presetSubtype="0" fill="hold" grpId="3" nodeType="withEffect">
                                  <p:stCondLst>
                                    <p:cond delay="0"/>
                                  </p:stCondLst>
                                  <p:childTnLst>
                                    <p:animRot by="21600000">
                                      <p:cBhvr>
                                        <p:cTn id="532" dur="3000" fill="hold"/>
                                        <p:tgtEl>
                                          <p:spTgt spid="44"/>
                                        </p:tgtEl>
                                        <p:attrNameLst>
                                          <p:attrName>r</p:attrName>
                                        </p:attrNameLst>
                                      </p:cBhvr>
                                    </p:animRot>
                                  </p:childTnLst>
                                </p:cTn>
                              </p:par>
                              <p:par>
                                <p:cTn id="533" presetID="8" presetClass="emph" presetSubtype="0" fill="hold" grpId="3" nodeType="withEffect">
                                  <p:stCondLst>
                                    <p:cond delay="0"/>
                                  </p:stCondLst>
                                  <p:childTnLst>
                                    <p:animRot by="21600000">
                                      <p:cBhvr>
                                        <p:cTn id="534" dur="3000" fill="hold"/>
                                        <p:tgtEl>
                                          <p:spTgt spid="46"/>
                                        </p:tgtEl>
                                        <p:attrNameLst>
                                          <p:attrName>r</p:attrName>
                                        </p:attrNameLst>
                                      </p:cBhvr>
                                    </p:animRot>
                                  </p:childTnLst>
                                </p:cTn>
                              </p:par>
                              <p:par>
                                <p:cTn id="535" presetID="8" presetClass="emph" presetSubtype="0" fill="hold" grpId="3" nodeType="withEffect">
                                  <p:stCondLst>
                                    <p:cond delay="0"/>
                                  </p:stCondLst>
                                  <p:childTnLst>
                                    <p:animRot by="21600000">
                                      <p:cBhvr>
                                        <p:cTn id="536" dur="3000" fill="hold"/>
                                        <p:tgtEl>
                                          <p:spTgt spid="48"/>
                                        </p:tgtEl>
                                        <p:attrNameLst>
                                          <p:attrName>r</p:attrName>
                                        </p:attrNameLst>
                                      </p:cBhvr>
                                    </p:animRot>
                                  </p:childTnLst>
                                </p:cTn>
                              </p:par>
                              <p:par>
                                <p:cTn id="537" presetID="23" presetClass="entr" presetSubtype="288" fill="hold" nodeType="withEffect">
                                  <p:stCondLst>
                                    <p:cond delay="0"/>
                                  </p:stCondLst>
                                  <p:childTnLst>
                                    <p:set>
                                      <p:cBhvr>
                                        <p:cTn id="538" dur="1" fill="hold">
                                          <p:stCondLst>
                                            <p:cond delay="0"/>
                                          </p:stCondLst>
                                        </p:cTn>
                                        <p:tgtEl>
                                          <p:spTgt spid="4"/>
                                        </p:tgtEl>
                                        <p:attrNameLst>
                                          <p:attrName>style.visibility</p:attrName>
                                        </p:attrNameLst>
                                      </p:cBhvr>
                                      <p:to>
                                        <p:strVal val="visible"/>
                                      </p:to>
                                    </p:set>
                                    <p:anim calcmode="lin" valueType="num">
                                      <p:cBhvr>
                                        <p:cTn id="539" dur="3000" fill="hold"/>
                                        <p:tgtEl>
                                          <p:spTgt spid="4"/>
                                        </p:tgtEl>
                                        <p:attrNameLst>
                                          <p:attrName>ppt_w</p:attrName>
                                        </p:attrNameLst>
                                      </p:cBhvr>
                                      <p:tavLst>
                                        <p:tav tm="0">
                                          <p:val>
                                            <p:strVal val="4/3*#ppt_w"/>
                                          </p:val>
                                        </p:tav>
                                        <p:tav tm="100000">
                                          <p:val>
                                            <p:strVal val="#ppt_w"/>
                                          </p:val>
                                        </p:tav>
                                      </p:tavLst>
                                    </p:anim>
                                    <p:anim calcmode="lin" valueType="num">
                                      <p:cBhvr>
                                        <p:cTn id="540" dur="3000" fill="hold"/>
                                        <p:tgtEl>
                                          <p:spTgt spid="4"/>
                                        </p:tgtEl>
                                        <p:attrNameLst>
                                          <p:attrName>ppt_h</p:attrName>
                                        </p:attrNameLst>
                                      </p:cBhvr>
                                      <p:tavLst>
                                        <p:tav tm="0">
                                          <p:val>
                                            <p:strVal val="4/3*#ppt_h"/>
                                          </p:val>
                                        </p:tav>
                                        <p:tav tm="100000">
                                          <p:val>
                                            <p:strVal val="#ppt_h"/>
                                          </p:val>
                                        </p:tav>
                                      </p:tavLst>
                                    </p:anim>
                                  </p:childTnLst>
                                </p:cTn>
                              </p:par>
                              <p:par>
                                <p:cTn id="541" presetID="16" presetClass="entr" presetSubtype="37" fill="hold" nodeType="withEffect">
                                  <p:stCondLst>
                                    <p:cond delay="0"/>
                                  </p:stCondLst>
                                  <p:childTnLst>
                                    <p:set>
                                      <p:cBhvr>
                                        <p:cTn id="542" dur="1" fill="hold">
                                          <p:stCondLst>
                                            <p:cond delay="0"/>
                                          </p:stCondLst>
                                        </p:cTn>
                                        <p:tgtEl>
                                          <p:spTgt spid="4"/>
                                        </p:tgtEl>
                                        <p:attrNameLst>
                                          <p:attrName>style.visibility</p:attrName>
                                        </p:attrNameLst>
                                      </p:cBhvr>
                                      <p:to>
                                        <p:strVal val="visible"/>
                                      </p:to>
                                    </p:set>
                                    <p:animEffect transition="in" filter="barn(outVertical)">
                                      <p:cBhvr>
                                        <p:cTn id="543" dur="3000"/>
                                        <p:tgtEl>
                                          <p:spTgt spid="4"/>
                                        </p:tgtEl>
                                      </p:cBhvr>
                                    </p:animEffect>
                                  </p:childTnLst>
                                </p:cTn>
                              </p:par>
                            </p:childTnLst>
                          </p:cTn>
                        </p:par>
                        <p:par>
                          <p:cTn id="544" fill="hold">
                            <p:stCondLst>
                              <p:cond delay="6000"/>
                            </p:stCondLst>
                            <p:childTnLst>
                              <p:par>
                                <p:cTn id="545" presetID="17" presetClass="entr" presetSubtype="10" fill="hold" grpId="0" nodeType="afterEffect">
                                  <p:stCondLst>
                                    <p:cond delay="0"/>
                                  </p:stCondLst>
                                  <p:childTnLst>
                                    <p:set>
                                      <p:cBhvr>
                                        <p:cTn id="546" dur="1" fill="hold">
                                          <p:stCondLst>
                                            <p:cond delay="0"/>
                                          </p:stCondLst>
                                        </p:cTn>
                                        <p:tgtEl>
                                          <p:spTgt spid="49"/>
                                        </p:tgtEl>
                                        <p:attrNameLst>
                                          <p:attrName>style.visibility</p:attrName>
                                        </p:attrNameLst>
                                      </p:cBhvr>
                                      <p:to>
                                        <p:strVal val="visible"/>
                                      </p:to>
                                    </p:set>
                                    <p:anim calcmode="lin" valueType="num">
                                      <p:cBhvr>
                                        <p:cTn id="547" dur="2000" fill="hold"/>
                                        <p:tgtEl>
                                          <p:spTgt spid="49"/>
                                        </p:tgtEl>
                                        <p:attrNameLst>
                                          <p:attrName>ppt_w</p:attrName>
                                        </p:attrNameLst>
                                      </p:cBhvr>
                                      <p:tavLst>
                                        <p:tav tm="0">
                                          <p:val>
                                            <p:fltVal val="0"/>
                                          </p:val>
                                        </p:tav>
                                        <p:tav tm="100000">
                                          <p:val>
                                            <p:strVal val="#ppt_w"/>
                                          </p:val>
                                        </p:tav>
                                      </p:tavLst>
                                    </p:anim>
                                    <p:anim calcmode="lin" valueType="num">
                                      <p:cBhvr>
                                        <p:cTn id="548" dur="2000" fill="hold"/>
                                        <p:tgtEl>
                                          <p:spTgt spid="4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P spid="46" grpId="1" animBg="1"/>
      <p:bldP spid="46" grpId="2" animBg="1"/>
      <p:bldP spid="46" grpId="3" animBg="1"/>
      <p:bldP spid="47" grpId="0" animBg="1"/>
      <p:bldP spid="47" grpId="1" animBg="1"/>
      <p:bldP spid="47" grpId="2" animBg="1"/>
      <p:bldP spid="47" grpId="3" animBg="1"/>
      <p:bldP spid="48" grpId="0" animBg="1"/>
      <p:bldP spid="48" grpId="1" animBg="1"/>
      <p:bldP spid="48" grpId="2" animBg="1"/>
      <p:bldP spid="48" grpId="3" animBg="1"/>
      <p:bldP spid="49" grpId="0"/>
      <p:bldP spid="50"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D17237"/>
              </a:gs>
              <a:gs pos="50000">
                <a:srgbClr val="6F3505">
                  <a:shade val="67500"/>
                  <a:satMod val="115000"/>
                </a:srgbClr>
              </a:gs>
              <a:gs pos="100000">
                <a:srgbClr val="6F3505">
                  <a:shade val="100000"/>
                  <a:satMod val="115000"/>
                </a:srgbClr>
              </a:gs>
            </a:gsLst>
            <a:lin ang="10800000" scaled="1"/>
            <a:tileRect/>
          </a:gradFill>
        </p:spPr>
        <p:txBody>
          <a:bodyPr/>
          <a:lstStyle/>
          <a:p>
            <a:endParaRPr lang="es-ES" dirty="0"/>
          </a:p>
        </p:txBody>
      </p:sp>
      <p:pic>
        <p:nvPicPr>
          <p:cNvPr id="4" name="3 Imagen" descr="fotos-gratis-de-paisajes-naturales-ríos-cascadas-bosques-y-lagos-waterfalls-lakes-photos (8).jpg"/>
          <p:cNvPicPr>
            <a:picLocks noChangeAspect="1"/>
          </p:cNvPicPr>
          <p:nvPr/>
        </p:nvPicPr>
        <p:blipFill>
          <a:blip r:embed="rId2"/>
          <a:stretch>
            <a:fillRect/>
          </a:stretch>
        </p:blipFill>
        <p:spPr>
          <a:xfrm>
            <a:off x="0" y="6691"/>
            <a:ext cx="9144000" cy="6851309"/>
          </a:xfrm>
          <a:prstGeom prst="rect">
            <a:avLst/>
          </a:prstGeom>
        </p:spPr>
      </p:pic>
      <p:sp>
        <p:nvSpPr>
          <p:cNvPr id="5" name="4 Onda"/>
          <p:cNvSpPr/>
          <p:nvPr/>
        </p:nvSpPr>
        <p:spPr>
          <a:xfrm>
            <a:off x="3071802" y="0"/>
            <a:ext cx="1500198" cy="714356"/>
          </a:xfrm>
          <a:prstGeom prst="wave">
            <a:avLst>
              <a:gd name="adj1" fmla="val 20000"/>
              <a:gd name="adj2" fmla="val -10000"/>
            </a:avLst>
          </a:prstGeom>
          <a:blipFill dpi="0" rotWithShape="1">
            <a:blip r:embed="rId3" cstate="print">
              <a:duotone>
                <a:prstClr val="black"/>
                <a:schemeClr val="accent6">
                  <a:tint val="45000"/>
                  <a:satMod val="400000"/>
                </a:schemeClr>
              </a:duotone>
              <a:lum bright="10000" contrast="40000"/>
            </a:blip>
            <a:srcRect/>
            <a:stretch>
              <a:fillRect/>
            </a:stretch>
          </a:blipFill>
          <a:ln w="3175">
            <a:no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flipH="1">
            <a:off x="4572000" y="0"/>
            <a:ext cx="1490674" cy="714356"/>
          </a:xfrm>
          <a:prstGeom prst="wave">
            <a:avLst>
              <a:gd name="adj1" fmla="val 20000"/>
              <a:gd name="adj2" fmla="val -10000"/>
            </a:avLst>
          </a:prstGeom>
          <a:blipFill dpi="0" rotWithShape="1">
            <a:blip r:embed="rId4" cstate="print">
              <a:duotone>
                <a:prstClr val="black"/>
                <a:schemeClr val="accent6">
                  <a:tint val="45000"/>
                  <a:satMod val="400000"/>
                </a:schemeClr>
              </a:duotone>
              <a:lum bright="10000" contrast="40000"/>
            </a:blip>
            <a:srcRect/>
            <a:stretch>
              <a:fillRect/>
            </a:stretch>
          </a:blipFill>
          <a:ln w="3175">
            <a:no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a:off x="3071802" y="642918"/>
            <a:ext cx="1500198" cy="714356"/>
          </a:xfrm>
          <a:prstGeom prst="wave">
            <a:avLst>
              <a:gd name="adj1" fmla="val 20000"/>
              <a:gd name="adj2" fmla="val -10000"/>
            </a:avLst>
          </a:prstGeom>
          <a:blipFill dpi="0" rotWithShape="1">
            <a:blip r:embed="rId3" cstate="print">
              <a:duotone>
                <a:prstClr val="black"/>
                <a:schemeClr val="accent6">
                  <a:tint val="45000"/>
                  <a:satMod val="400000"/>
                </a:schemeClr>
              </a:duotone>
              <a:lum bright="10000" contrast="40000"/>
            </a:blip>
            <a:srcRect/>
            <a:stretch>
              <a:fillRect/>
            </a:stretch>
          </a:blipFill>
          <a:ln w="3175">
            <a:no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flipH="1">
            <a:off x="4572000" y="642918"/>
            <a:ext cx="1490674" cy="714356"/>
          </a:xfrm>
          <a:prstGeom prst="wave">
            <a:avLst>
              <a:gd name="adj1" fmla="val 20000"/>
              <a:gd name="adj2" fmla="val -10000"/>
            </a:avLst>
          </a:prstGeom>
          <a:blipFill dpi="0" rotWithShape="1">
            <a:blip r:embed="rId4" cstate="print">
              <a:duotone>
                <a:prstClr val="black"/>
                <a:schemeClr val="accent6">
                  <a:tint val="45000"/>
                  <a:satMod val="400000"/>
                </a:schemeClr>
              </a:duotone>
              <a:lum bright="10000" contrast="40000"/>
            </a:blip>
            <a:srcRect/>
            <a:stretch>
              <a:fillRect/>
            </a:stretch>
          </a:blipFill>
          <a:ln w="3175">
            <a:no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a:off x="3071802" y="1285884"/>
            <a:ext cx="1500198" cy="714356"/>
          </a:xfrm>
          <a:prstGeom prst="wave">
            <a:avLst>
              <a:gd name="adj1" fmla="val 20000"/>
              <a:gd name="adj2" fmla="val -10000"/>
            </a:avLst>
          </a:prstGeom>
          <a:blipFill dpi="0" rotWithShape="1">
            <a:blip r:embed="rId3" cstate="print">
              <a:duotone>
                <a:prstClr val="black"/>
                <a:schemeClr val="accent6">
                  <a:tint val="45000"/>
                  <a:satMod val="400000"/>
                </a:schemeClr>
              </a:duotone>
              <a:lum bright="10000" contrast="40000"/>
            </a:blip>
            <a:srcRect/>
            <a:stretch>
              <a:fillRect/>
            </a:stretch>
          </a:blipFill>
          <a:ln w="3175">
            <a:no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flipH="1">
            <a:off x="4572000" y="1285884"/>
            <a:ext cx="1490674" cy="714356"/>
          </a:xfrm>
          <a:prstGeom prst="wave">
            <a:avLst>
              <a:gd name="adj1" fmla="val 20000"/>
              <a:gd name="adj2" fmla="val -10000"/>
            </a:avLst>
          </a:prstGeom>
          <a:blipFill dpi="0" rotWithShape="1">
            <a:blip r:embed="rId4" cstate="print">
              <a:duotone>
                <a:prstClr val="black"/>
                <a:schemeClr val="accent6">
                  <a:tint val="45000"/>
                  <a:satMod val="400000"/>
                </a:schemeClr>
              </a:duotone>
              <a:lum bright="10000" contrast="40000"/>
            </a:blip>
            <a:srcRect/>
            <a:stretch>
              <a:fillRect/>
            </a:stretch>
          </a:blipFill>
          <a:ln w="3175">
            <a:no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a:off x="3071802" y="1928802"/>
            <a:ext cx="1500198" cy="714356"/>
          </a:xfrm>
          <a:prstGeom prst="wave">
            <a:avLst>
              <a:gd name="adj1" fmla="val 20000"/>
              <a:gd name="adj2" fmla="val -10000"/>
            </a:avLst>
          </a:prstGeom>
          <a:blipFill dpi="0" rotWithShape="1">
            <a:blip r:embed="rId3" cstate="print">
              <a:duotone>
                <a:prstClr val="black"/>
                <a:schemeClr val="accent6">
                  <a:tint val="45000"/>
                  <a:satMod val="400000"/>
                </a:schemeClr>
              </a:duotone>
              <a:lum bright="10000" contrast="40000"/>
            </a:blip>
            <a:srcRect/>
            <a:stretch>
              <a:fillRect/>
            </a:stretch>
          </a:blipFill>
          <a:ln w="3175">
            <a:no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flipH="1">
            <a:off x="4572000" y="1928802"/>
            <a:ext cx="1490674" cy="714356"/>
          </a:xfrm>
          <a:prstGeom prst="wave">
            <a:avLst>
              <a:gd name="adj1" fmla="val 20000"/>
              <a:gd name="adj2" fmla="val -10000"/>
            </a:avLst>
          </a:prstGeom>
          <a:blipFill dpi="0" rotWithShape="1">
            <a:blip r:embed="rId4" cstate="print">
              <a:duotone>
                <a:prstClr val="black"/>
                <a:schemeClr val="accent6">
                  <a:tint val="45000"/>
                  <a:satMod val="400000"/>
                </a:schemeClr>
              </a:duotone>
              <a:lum bright="10000" contrast="40000"/>
            </a:blip>
            <a:srcRect/>
            <a:stretch>
              <a:fillRect/>
            </a:stretch>
          </a:blipFill>
          <a:ln w="3175">
            <a:no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a:off x="3071802" y="2571768"/>
            <a:ext cx="1500198" cy="714356"/>
          </a:xfrm>
          <a:prstGeom prst="wave">
            <a:avLst>
              <a:gd name="adj1" fmla="val 20000"/>
              <a:gd name="adj2" fmla="val -10000"/>
            </a:avLst>
          </a:prstGeom>
          <a:blipFill dpi="0" rotWithShape="1">
            <a:blip r:embed="rId3" cstate="print">
              <a:duotone>
                <a:prstClr val="black"/>
                <a:schemeClr val="accent6">
                  <a:tint val="45000"/>
                  <a:satMod val="400000"/>
                </a:schemeClr>
              </a:duotone>
              <a:lum bright="10000" contrast="40000"/>
            </a:blip>
            <a:srcRect/>
            <a:stretch>
              <a:fillRect/>
            </a:stretch>
          </a:blipFill>
          <a:ln w="3175">
            <a:no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flipH="1">
            <a:off x="4572000" y="2571768"/>
            <a:ext cx="1490674" cy="714356"/>
          </a:xfrm>
          <a:prstGeom prst="wave">
            <a:avLst>
              <a:gd name="adj1" fmla="val 20000"/>
              <a:gd name="adj2" fmla="val -10000"/>
            </a:avLst>
          </a:prstGeom>
          <a:blipFill dpi="0" rotWithShape="1">
            <a:blip r:embed="rId4" cstate="print">
              <a:duotone>
                <a:prstClr val="black"/>
                <a:schemeClr val="accent6">
                  <a:tint val="45000"/>
                  <a:satMod val="400000"/>
                </a:schemeClr>
              </a:duotone>
              <a:lum bright="10000" contrast="40000"/>
            </a:blip>
            <a:srcRect/>
            <a:stretch>
              <a:fillRect/>
            </a:stretch>
          </a:blipFill>
          <a:ln w="3175">
            <a:no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a:off x="3071802" y="3214686"/>
            <a:ext cx="1500198" cy="714356"/>
          </a:xfrm>
          <a:prstGeom prst="wave">
            <a:avLst>
              <a:gd name="adj1" fmla="val 20000"/>
              <a:gd name="adj2" fmla="val -10000"/>
            </a:avLst>
          </a:prstGeom>
          <a:blipFill dpi="0" rotWithShape="1">
            <a:blip r:embed="rId3" cstate="print">
              <a:duotone>
                <a:prstClr val="black"/>
                <a:schemeClr val="accent6">
                  <a:tint val="45000"/>
                  <a:satMod val="400000"/>
                </a:schemeClr>
              </a:duotone>
              <a:lum bright="10000" contrast="40000"/>
            </a:blip>
            <a:srcRect/>
            <a:stretch>
              <a:fillRect/>
            </a:stretch>
          </a:blipFill>
          <a:ln w="3175">
            <a:no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flipH="1">
            <a:off x="4572000" y="3214686"/>
            <a:ext cx="1490674" cy="714356"/>
          </a:xfrm>
          <a:prstGeom prst="wave">
            <a:avLst>
              <a:gd name="adj1" fmla="val 20000"/>
              <a:gd name="adj2" fmla="val -10000"/>
            </a:avLst>
          </a:prstGeom>
          <a:blipFill dpi="0" rotWithShape="1">
            <a:blip r:embed="rId4" cstate="print">
              <a:duotone>
                <a:prstClr val="black"/>
                <a:schemeClr val="accent6">
                  <a:tint val="45000"/>
                  <a:satMod val="400000"/>
                </a:schemeClr>
              </a:duotone>
              <a:lum bright="10000" contrast="40000"/>
            </a:blip>
            <a:srcRect/>
            <a:stretch>
              <a:fillRect/>
            </a:stretch>
          </a:blipFill>
          <a:ln w="3175">
            <a:no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a:off x="3071802" y="3857652"/>
            <a:ext cx="1500198" cy="714356"/>
          </a:xfrm>
          <a:prstGeom prst="wave">
            <a:avLst>
              <a:gd name="adj1" fmla="val 20000"/>
              <a:gd name="adj2" fmla="val -10000"/>
            </a:avLst>
          </a:prstGeom>
          <a:blipFill dpi="0" rotWithShape="1">
            <a:blip r:embed="rId3" cstate="print">
              <a:duotone>
                <a:prstClr val="black"/>
                <a:schemeClr val="accent6">
                  <a:tint val="45000"/>
                  <a:satMod val="400000"/>
                </a:schemeClr>
              </a:duotone>
              <a:lum bright="10000" contrast="40000"/>
            </a:blip>
            <a:srcRect/>
            <a:stretch>
              <a:fillRect/>
            </a:stretch>
          </a:blipFill>
          <a:ln w="3175">
            <a:no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flipH="1">
            <a:off x="4572000" y="3857652"/>
            <a:ext cx="1490674" cy="714356"/>
          </a:xfrm>
          <a:prstGeom prst="wave">
            <a:avLst>
              <a:gd name="adj1" fmla="val 20000"/>
              <a:gd name="adj2" fmla="val -10000"/>
            </a:avLst>
          </a:prstGeom>
          <a:blipFill dpi="0" rotWithShape="1">
            <a:blip r:embed="rId4" cstate="print">
              <a:duotone>
                <a:prstClr val="black"/>
                <a:schemeClr val="accent6">
                  <a:tint val="45000"/>
                  <a:satMod val="400000"/>
                </a:schemeClr>
              </a:duotone>
              <a:lum bright="10000" contrast="40000"/>
            </a:blip>
            <a:srcRect/>
            <a:stretch>
              <a:fillRect/>
            </a:stretch>
          </a:blipFill>
          <a:ln w="3175">
            <a:no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Onda"/>
          <p:cNvSpPr/>
          <p:nvPr/>
        </p:nvSpPr>
        <p:spPr>
          <a:xfrm>
            <a:off x="3071802" y="4500570"/>
            <a:ext cx="1500198" cy="714356"/>
          </a:xfrm>
          <a:prstGeom prst="wave">
            <a:avLst>
              <a:gd name="adj1" fmla="val 20000"/>
              <a:gd name="adj2" fmla="val -10000"/>
            </a:avLst>
          </a:prstGeom>
          <a:blipFill dpi="0" rotWithShape="1">
            <a:blip r:embed="rId3" cstate="print">
              <a:duotone>
                <a:prstClr val="black"/>
                <a:schemeClr val="accent6">
                  <a:tint val="45000"/>
                  <a:satMod val="400000"/>
                </a:schemeClr>
              </a:duotone>
              <a:lum bright="10000" contrast="40000"/>
            </a:blip>
            <a:srcRect/>
            <a:stretch>
              <a:fillRect/>
            </a:stretch>
          </a:blipFill>
          <a:ln w="3175">
            <a:no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Onda"/>
          <p:cNvSpPr/>
          <p:nvPr/>
        </p:nvSpPr>
        <p:spPr>
          <a:xfrm flipH="1">
            <a:off x="4572000" y="4500570"/>
            <a:ext cx="1490674" cy="714356"/>
          </a:xfrm>
          <a:prstGeom prst="wave">
            <a:avLst>
              <a:gd name="adj1" fmla="val 20000"/>
              <a:gd name="adj2" fmla="val -10000"/>
            </a:avLst>
          </a:prstGeom>
          <a:blipFill dpi="0" rotWithShape="1">
            <a:blip r:embed="rId4" cstate="print">
              <a:duotone>
                <a:prstClr val="black"/>
                <a:schemeClr val="accent6">
                  <a:tint val="45000"/>
                  <a:satMod val="400000"/>
                </a:schemeClr>
              </a:duotone>
              <a:lum bright="10000" contrast="40000"/>
            </a:blip>
            <a:srcRect/>
            <a:stretch>
              <a:fillRect/>
            </a:stretch>
          </a:blipFill>
          <a:ln w="3175">
            <a:no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Onda"/>
          <p:cNvSpPr/>
          <p:nvPr/>
        </p:nvSpPr>
        <p:spPr>
          <a:xfrm>
            <a:off x="3071802" y="5143536"/>
            <a:ext cx="1500198" cy="714356"/>
          </a:xfrm>
          <a:prstGeom prst="wave">
            <a:avLst>
              <a:gd name="adj1" fmla="val 20000"/>
              <a:gd name="adj2" fmla="val -10000"/>
            </a:avLst>
          </a:prstGeom>
          <a:blipFill dpi="0" rotWithShape="1">
            <a:blip r:embed="rId3" cstate="print">
              <a:duotone>
                <a:prstClr val="black"/>
                <a:schemeClr val="accent6">
                  <a:tint val="45000"/>
                  <a:satMod val="400000"/>
                </a:schemeClr>
              </a:duotone>
              <a:lum bright="10000" contrast="40000"/>
            </a:blip>
            <a:srcRect/>
            <a:stretch>
              <a:fillRect/>
            </a:stretch>
          </a:blipFill>
          <a:ln w="3175">
            <a:no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Onda"/>
          <p:cNvSpPr/>
          <p:nvPr/>
        </p:nvSpPr>
        <p:spPr>
          <a:xfrm flipH="1">
            <a:off x="4572000" y="5143536"/>
            <a:ext cx="1490674" cy="714356"/>
          </a:xfrm>
          <a:prstGeom prst="wave">
            <a:avLst>
              <a:gd name="adj1" fmla="val 20000"/>
              <a:gd name="adj2" fmla="val -10000"/>
            </a:avLst>
          </a:prstGeom>
          <a:blipFill dpi="0" rotWithShape="1">
            <a:blip r:embed="rId4" cstate="print">
              <a:duotone>
                <a:prstClr val="black"/>
                <a:schemeClr val="accent6">
                  <a:tint val="45000"/>
                  <a:satMod val="400000"/>
                </a:schemeClr>
              </a:duotone>
              <a:lum bright="10000" contrast="40000"/>
            </a:blip>
            <a:srcRect/>
            <a:stretch>
              <a:fillRect/>
            </a:stretch>
          </a:blipFill>
          <a:ln w="3175">
            <a:no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Onda"/>
          <p:cNvSpPr/>
          <p:nvPr/>
        </p:nvSpPr>
        <p:spPr>
          <a:xfrm>
            <a:off x="3071802" y="5786454"/>
            <a:ext cx="1500198" cy="714356"/>
          </a:xfrm>
          <a:prstGeom prst="wave">
            <a:avLst>
              <a:gd name="adj1" fmla="val 20000"/>
              <a:gd name="adj2" fmla="val -10000"/>
            </a:avLst>
          </a:prstGeom>
          <a:blipFill dpi="0" rotWithShape="1">
            <a:blip r:embed="rId3" cstate="print">
              <a:duotone>
                <a:prstClr val="black"/>
                <a:schemeClr val="accent6">
                  <a:tint val="45000"/>
                  <a:satMod val="400000"/>
                </a:schemeClr>
              </a:duotone>
              <a:lum bright="10000" contrast="40000"/>
            </a:blip>
            <a:srcRect/>
            <a:stretch>
              <a:fillRect/>
            </a:stretch>
          </a:blipFill>
          <a:ln w="3175">
            <a:no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Onda"/>
          <p:cNvSpPr/>
          <p:nvPr/>
        </p:nvSpPr>
        <p:spPr>
          <a:xfrm flipH="1">
            <a:off x="4572000" y="5786454"/>
            <a:ext cx="1490674" cy="714356"/>
          </a:xfrm>
          <a:prstGeom prst="wave">
            <a:avLst>
              <a:gd name="adj1" fmla="val 20000"/>
              <a:gd name="adj2" fmla="val -10000"/>
            </a:avLst>
          </a:prstGeom>
          <a:blipFill dpi="0" rotWithShape="1">
            <a:blip r:embed="rId4" cstate="print">
              <a:duotone>
                <a:prstClr val="black"/>
                <a:schemeClr val="accent6">
                  <a:tint val="45000"/>
                  <a:satMod val="400000"/>
                </a:schemeClr>
              </a:duotone>
              <a:lum bright="10000" contrast="40000"/>
            </a:blip>
            <a:srcRect/>
            <a:stretch>
              <a:fillRect/>
            </a:stretch>
          </a:blipFill>
          <a:ln w="3175">
            <a:no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Onda"/>
          <p:cNvSpPr/>
          <p:nvPr/>
        </p:nvSpPr>
        <p:spPr>
          <a:xfrm>
            <a:off x="3071802" y="6429420"/>
            <a:ext cx="1500198" cy="714356"/>
          </a:xfrm>
          <a:prstGeom prst="wave">
            <a:avLst>
              <a:gd name="adj1" fmla="val 20000"/>
              <a:gd name="adj2" fmla="val -10000"/>
            </a:avLst>
          </a:prstGeom>
          <a:blipFill dpi="0" rotWithShape="1">
            <a:blip r:embed="rId3" cstate="print">
              <a:duotone>
                <a:prstClr val="black"/>
                <a:schemeClr val="accent6">
                  <a:tint val="45000"/>
                  <a:satMod val="400000"/>
                </a:schemeClr>
              </a:duotone>
              <a:lum bright="10000" contrast="40000"/>
            </a:blip>
            <a:srcRect/>
            <a:stretch>
              <a:fillRect/>
            </a:stretch>
          </a:blipFill>
          <a:ln w="3175">
            <a:no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Onda"/>
          <p:cNvSpPr/>
          <p:nvPr/>
        </p:nvSpPr>
        <p:spPr>
          <a:xfrm flipH="1">
            <a:off x="4572000" y="6429420"/>
            <a:ext cx="1490674" cy="714356"/>
          </a:xfrm>
          <a:prstGeom prst="wave">
            <a:avLst>
              <a:gd name="adj1" fmla="val 20000"/>
              <a:gd name="adj2" fmla="val -10000"/>
            </a:avLst>
          </a:prstGeom>
          <a:blipFill dpi="0" rotWithShape="1">
            <a:blip r:embed="rId4" cstate="print">
              <a:duotone>
                <a:prstClr val="black"/>
                <a:schemeClr val="accent6">
                  <a:tint val="45000"/>
                  <a:satMod val="400000"/>
                </a:schemeClr>
              </a:duotone>
              <a:lum bright="10000" contrast="40000"/>
            </a:blip>
            <a:srcRect/>
            <a:stretch>
              <a:fillRect/>
            </a:stretch>
          </a:blipFill>
          <a:ln w="3175">
            <a:no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0" y="0"/>
            <a:ext cx="9144000" cy="7643842"/>
          </a:xfrm>
          <a:prstGeom prst="rect">
            <a:avLst/>
          </a:prstGeom>
          <a:gradFill flip="none" rotWithShape="1">
            <a:gsLst>
              <a:gs pos="100000">
                <a:schemeClr val="tx2">
                  <a:lumMod val="10000"/>
                </a:schemeClr>
              </a:gs>
              <a:gs pos="50000">
                <a:schemeClr val="tx1">
                  <a:lumMod val="65000"/>
                  <a:shade val="67500"/>
                  <a:satMod val="115000"/>
                </a:schemeClr>
              </a:gs>
              <a:gs pos="100000">
                <a:schemeClr val="tx1">
                  <a:lumMod val="6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7"/>
                                        </p:tgtEl>
                                        <p:attrNameLst>
                                          <p:attrName>style.opacity</p:attrName>
                                        </p:attrNameLst>
                                      </p:cBhvr>
                                      <p:to>
                                        <p:strVal val="0"/>
                                      </p:to>
                                    </p:set>
                                    <p:animEffect filter="image" prLst="opacity: 0">
                                      <p:cBhvr rctx="IE">
                                        <p:cTn id="7" dur="indefinite"/>
                                        <p:tgtEl>
                                          <p:spTgt spid="27"/>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ppt_x"/>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ppt_x"/>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ppt_x"/>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ppt_x"/>
                                          </p:val>
                                        </p:tav>
                                        <p:tav tm="100000">
                                          <p:val>
                                            <p:strVal val="#ppt_x"/>
                                          </p:val>
                                        </p:tav>
                                      </p:tavLst>
                                    </p:anim>
                                    <p:anim calcmode="lin" valueType="num">
                                      <p:cBhvr additive="base">
                                        <p:cTn id="59" dur="3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ppt_x"/>
                                          </p:val>
                                        </p:tav>
                                        <p:tav tm="100000">
                                          <p:val>
                                            <p:strVal val="#ppt_x"/>
                                          </p:val>
                                        </p:tav>
                                      </p:tavLst>
                                    </p:anim>
                                    <p:anim calcmode="lin" valueType="num">
                                      <p:cBhvr additive="base">
                                        <p:cTn id="63" dur="3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ppt_x"/>
                                          </p:val>
                                        </p:tav>
                                        <p:tav tm="100000">
                                          <p:val>
                                            <p:strVal val="#ppt_x"/>
                                          </p:val>
                                        </p:tav>
                                      </p:tavLst>
                                    </p:anim>
                                    <p:anim calcmode="lin" valueType="num">
                                      <p:cBhvr additive="base">
                                        <p:cTn id="67" dur="3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ppt_x"/>
                                          </p:val>
                                        </p:tav>
                                        <p:tav tm="100000">
                                          <p:val>
                                            <p:strVal val="#ppt_x"/>
                                          </p:val>
                                        </p:tav>
                                      </p:tavLst>
                                    </p:anim>
                                    <p:anim calcmode="lin" valueType="num">
                                      <p:cBhvr additive="base">
                                        <p:cTn id="71" dur="3000" fill="hold"/>
                                        <p:tgtEl>
                                          <p:spTgt spid="20"/>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ppt_x"/>
                                          </p:val>
                                        </p:tav>
                                        <p:tav tm="100000">
                                          <p:val>
                                            <p:strVal val="#ppt_x"/>
                                          </p:val>
                                        </p:tav>
                                      </p:tavLst>
                                    </p:anim>
                                    <p:anim calcmode="lin" valueType="num">
                                      <p:cBhvr additive="base">
                                        <p:cTn id="75" dur="30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ppt_x"/>
                                          </p:val>
                                        </p:tav>
                                        <p:tav tm="100000">
                                          <p:val>
                                            <p:strVal val="#ppt_x"/>
                                          </p:val>
                                        </p:tav>
                                      </p:tavLst>
                                    </p:anim>
                                    <p:anim calcmode="lin" valueType="num">
                                      <p:cBhvr additive="base">
                                        <p:cTn id="79" dur="3000" fill="hold"/>
                                        <p:tgtEl>
                                          <p:spTgt spid="22"/>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3000" fill="hold"/>
                                        <p:tgtEl>
                                          <p:spTgt spid="23"/>
                                        </p:tgtEl>
                                        <p:attrNameLst>
                                          <p:attrName>ppt_x</p:attrName>
                                        </p:attrNameLst>
                                      </p:cBhvr>
                                      <p:tavLst>
                                        <p:tav tm="0">
                                          <p:val>
                                            <p:strVal val="#ppt_x"/>
                                          </p:val>
                                        </p:tav>
                                        <p:tav tm="100000">
                                          <p:val>
                                            <p:strVal val="#ppt_x"/>
                                          </p:val>
                                        </p:tav>
                                      </p:tavLst>
                                    </p:anim>
                                    <p:anim calcmode="lin" valueType="num">
                                      <p:cBhvr additive="base">
                                        <p:cTn id="83" dur="3000" fill="hold"/>
                                        <p:tgtEl>
                                          <p:spTgt spid="23"/>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3000" fill="hold"/>
                                        <p:tgtEl>
                                          <p:spTgt spid="24"/>
                                        </p:tgtEl>
                                        <p:attrNameLst>
                                          <p:attrName>ppt_x</p:attrName>
                                        </p:attrNameLst>
                                      </p:cBhvr>
                                      <p:tavLst>
                                        <p:tav tm="0">
                                          <p:val>
                                            <p:strVal val="#ppt_x"/>
                                          </p:val>
                                        </p:tav>
                                        <p:tav tm="100000">
                                          <p:val>
                                            <p:strVal val="#ppt_x"/>
                                          </p:val>
                                        </p:tav>
                                      </p:tavLst>
                                    </p:anim>
                                    <p:anim calcmode="lin" valueType="num">
                                      <p:cBhvr additive="base">
                                        <p:cTn id="87" dur="3000" fill="hold"/>
                                        <p:tgtEl>
                                          <p:spTgt spid="24"/>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3000" fill="hold"/>
                                        <p:tgtEl>
                                          <p:spTgt spid="25"/>
                                        </p:tgtEl>
                                        <p:attrNameLst>
                                          <p:attrName>ppt_x</p:attrName>
                                        </p:attrNameLst>
                                      </p:cBhvr>
                                      <p:tavLst>
                                        <p:tav tm="0">
                                          <p:val>
                                            <p:strVal val="#ppt_x"/>
                                          </p:val>
                                        </p:tav>
                                        <p:tav tm="100000">
                                          <p:val>
                                            <p:strVal val="#ppt_x"/>
                                          </p:val>
                                        </p:tav>
                                      </p:tavLst>
                                    </p:anim>
                                    <p:anim calcmode="lin" valueType="num">
                                      <p:cBhvr additive="base">
                                        <p:cTn id="91" dur="3000" fill="hold"/>
                                        <p:tgtEl>
                                          <p:spTgt spid="25"/>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3000" fill="hold"/>
                                        <p:tgtEl>
                                          <p:spTgt spid="26"/>
                                        </p:tgtEl>
                                        <p:attrNameLst>
                                          <p:attrName>ppt_x</p:attrName>
                                        </p:attrNameLst>
                                      </p:cBhvr>
                                      <p:tavLst>
                                        <p:tav tm="0">
                                          <p:val>
                                            <p:strVal val="#ppt_x"/>
                                          </p:val>
                                        </p:tav>
                                        <p:tav tm="100000">
                                          <p:val>
                                            <p:strVal val="#ppt_x"/>
                                          </p:val>
                                        </p:tav>
                                      </p:tavLst>
                                    </p:anim>
                                    <p:anim calcmode="lin" valueType="num">
                                      <p:cBhvr additive="base">
                                        <p:cTn id="95" dur="3000" fill="hold"/>
                                        <p:tgtEl>
                                          <p:spTgt spid="26"/>
                                        </p:tgtEl>
                                        <p:attrNameLst>
                                          <p:attrName>ppt_y</p:attrName>
                                        </p:attrNameLst>
                                      </p:cBhvr>
                                      <p:tavLst>
                                        <p:tav tm="0">
                                          <p:val>
                                            <p:strVal val="1+#ppt_h/2"/>
                                          </p:val>
                                        </p:tav>
                                        <p:tav tm="100000">
                                          <p:val>
                                            <p:strVal val="#ppt_y"/>
                                          </p:val>
                                        </p:tav>
                                      </p:tavLst>
                                    </p:anim>
                                  </p:childTnLst>
                                </p:cTn>
                              </p:par>
                              <p:par>
                                <p:cTn id="96" presetID="8" presetClass="emph" presetSubtype="0" fill="hold" grpId="1" nodeType="withEffect">
                                  <p:stCondLst>
                                    <p:cond delay="0"/>
                                  </p:stCondLst>
                                  <p:childTnLst>
                                    <p:animRot by="21600000">
                                      <p:cBhvr>
                                        <p:cTn id="97" dur="3000" fill="hold"/>
                                        <p:tgtEl>
                                          <p:spTgt spid="5"/>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7"/>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9"/>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11"/>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13"/>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15"/>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17"/>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19"/>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21"/>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23"/>
                                        </p:tgtEl>
                                        <p:attrNameLst>
                                          <p:attrName>r</p:attrName>
                                        </p:attrNameLst>
                                      </p:cBhvr>
                                    </p:animRot>
                                  </p:childTnLst>
                                </p:cTn>
                              </p:par>
                              <p:par>
                                <p:cTn id="116" presetID="8" presetClass="emph" presetSubtype="0" fill="hold" grpId="1" nodeType="withEffect">
                                  <p:stCondLst>
                                    <p:cond delay="0"/>
                                  </p:stCondLst>
                                  <p:childTnLst>
                                    <p:animRot by="21600000">
                                      <p:cBhvr>
                                        <p:cTn id="117" dur="3000" fill="hold"/>
                                        <p:tgtEl>
                                          <p:spTgt spid="25"/>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6"/>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8"/>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10"/>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12"/>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14"/>
                                        </p:tgtEl>
                                        <p:attrNameLst>
                                          <p:attrName>r</p:attrName>
                                        </p:attrNameLst>
                                      </p:cBhvr>
                                    </p:animRot>
                                  </p:childTnLst>
                                </p:cTn>
                              </p:par>
                              <p:par>
                                <p:cTn id="128" presetID="8" presetClass="emph" presetSubtype="0" fill="hold" grpId="1" nodeType="withEffect">
                                  <p:stCondLst>
                                    <p:cond delay="0"/>
                                  </p:stCondLst>
                                  <p:childTnLst>
                                    <p:animRot by="-21600000">
                                      <p:cBhvr>
                                        <p:cTn id="129" dur="3000" fill="hold"/>
                                        <p:tgtEl>
                                          <p:spTgt spid="16"/>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18"/>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20"/>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22"/>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24"/>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26"/>
                                        </p:tgtEl>
                                        <p:attrNameLst>
                                          <p:attrName>r</p:attrName>
                                        </p:attrNameLst>
                                      </p:cBhvr>
                                    </p:animRot>
                                  </p:childTnLst>
                                </p:cTn>
                              </p:par>
                              <p:par>
                                <p:cTn id="140" presetID="2" presetClass="exit" presetSubtype="2" fill="hold" grpId="2" nodeType="withEffect">
                                  <p:stCondLst>
                                    <p:cond delay="0"/>
                                  </p:stCondLst>
                                  <p:childTnLst>
                                    <p:anim calcmode="lin" valueType="num">
                                      <p:cBhvr additive="base">
                                        <p:cTn id="141" dur="3000"/>
                                        <p:tgtEl>
                                          <p:spTgt spid="5"/>
                                        </p:tgtEl>
                                        <p:attrNameLst>
                                          <p:attrName>ppt_x</p:attrName>
                                        </p:attrNameLst>
                                      </p:cBhvr>
                                      <p:tavLst>
                                        <p:tav tm="0">
                                          <p:val>
                                            <p:strVal val="ppt_x"/>
                                          </p:val>
                                        </p:tav>
                                        <p:tav tm="100000">
                                          <p:val>
                                            <p:strVal val="1+ppt_w/2"/>
                                          </p:val>
                                        </p:tav>
                                      </p:tavLst>
                                    </p:anim>
                                    <p:anim calcmode="lin" valueType="num">
                                      <p:cBhvr additive="base">
                                        <p:cTn id="142" dur="3000"/>
                                        <p:tgtEl>
                                          <p:spTgt spid="5"/>
                                        </p:tgtEl>
                                        <p:attrNameLst>
                                          <p:attrName>ppt_y</p:attrName>
                                        </p:attrNameLst>
                                      </p:cBhvr>
                                      <p:tavLst>
                                        <p:tav tm="0">
                                          <p:val>
                                            <p:strVal val="ppt_y"/>
                                          </p:val>
                                        </p:tav>
                                        <p:tav tm="100000">
                                          <p:val>
                                            <p:strVal val="ppt_y"/>
                                          </p:val>
                                        </p:tav>
                                      </p:tavLst>
                                    </p:anim>
                                    <p:set>
                                      <p:cBhvr>
                                        <p:cTn id="143" dur="1" fill="hold">
                                          <p:stCondLst>
                                            <p:cond delay="2999"/>
                                          </p:stCondLst>
                                        </p:cTn>
                                        <p:tgtEl>
                                          <p:spTgt spid="5"/>
                                        </p:tgtEl>
                                        <p:attrNameLst>
                                          <p:attrName>style.visibility</p:attrName>
                                        </p:attrNameLst>
                                      </p:cBhvr>
                                      <p:to>
                                        <p:strVal val="hidden"/>
                                      </p:to>
                                    </p:set>
                                  </p:childTnLst>
                                </p:cTn>
                              </p:par>
                              <p:par>
                                <p:cTn id="144" presetID="2" presetClass="exit" presetSubtype="2" fill="hold" grpId="2" nodeType="withEffect">
                                  <p:stCondLst>
                                    <p:cond delay="0"/>
                                  </p:stCondLst>
                                  <p:childTnLst>
                                    <p:anim calcmode="lin" valueType="num">
                                      <p:cBhvr additive="base">
                                        <p:cTn id="145" dur="3000"/>
                                        <p:tgtEl>
                                          <p:spTgt spid="7"/>
                                        </p:tgtEl>
                                        <p:attrNameLst>
                                          <p:attrName>ppt_x</p:attrName>
                                        </p:attrNameLst>
                                      </p:cBhvr>
                                      <p:tavLst>
                                        <p:tav tm="0">
                                          <p:val>
                                            <p:strVal val="ppt_x"/>
                                          </p:val>
                                        </p:tav>
                                        <p:tav tm="100000">
                                          <p:val>
                                            <p:strVal val="1+ppt_w/2"/>
                                          </p:val>
                                        </p:tav>
                                      </p:tavLst>
                                    </p:anim>
                                    <p:anim calcmode="lin" valueType="num">
                                      <p:cBhvr additive="base">
                                        <p:cTn id="146" dur="3000"/>
                                        <p:tgtEl>
                                          <p:spTgt spid="7"/>
                                        </p:tgtEl>
                                        <p:attrNameLst>
                                          <p:attrName>ppt_y</p:attrName>
                                        </p:attrNameLst>
                                      </p:cBhvr>
                                      <p:tavLst>
                                        <p:tav tm="0">
                                          <p:val>
                                            <p:strVal val="ppt_y"/>
                                          </p:val>
                                        </p:tav>
                                        <p:tav tm="100000">
                                          <p:val>
                                            <p:strVal val="ppt_y"/>
                                          </p:val>
                                        </p:tav>
                                      </p:tavLst>
                                    </p:anim>
                                    <p:set>
                                      <p:cBhvr>
                                        <p:cTn id="147" dur="1" fill="hold">
                                          <p:stCondLst>
                                            <p:cond delay="2999"/>
                                          </p:stCondLst>
                                        </p:cTn>
                                        <p:tgtEl>
                                          <p:spTgt spid="7"/>
                                        </p:tgtEl>
                                        <p:attrNameLst>
                                          <p:attrName>style.visibility</p:attrName>
                                        </p:attrNameLst>
                                      </p:cBhvr>
                                      <p:to>
                                        <p:strVal val="hidden"/>
                                      </p:to>
                                    </p:set>
                                  </p:childTnLst>
                                </p:cTn>
                              </p:par>
                              <p:par>
                                <p:cTn id="148" presetID="2" presetClass="exit" presetSubtype="2" fill="hold" grpId="2" nodeType="withEffect">
                                  <p:stCondLst>
                                    <p:cond delay="0"/>
                                  </p:stCondLst>
                                  <p:childTnLst>
                                    <p:anim calcmode="lin" valueType="num">
                                      <p:cBhvr additive="base">
                                        <p:cTn id="149" dur="3000"/>
                                        <p:tgtEl>
                                          <p:spTgt spid="9"/>
                                        </p:tgtEl>
                                        <p:attrNameLst>
                                          <p:attrName>ppt_x</p:attrName>
                                        </p:attrNameLst>
                                      </p:cBhvr>
                                      <p:tavLst>
                                        <p:tav tm="0">
                                          <p:val>
                                            <p:strVal val="ppt_x"/>
                                          </p:val>
                                        </p:tav>
                                        <p:tav tm="100000">
                                          <p:val>
                                            <p:strVal val="1+ppt_w/2"/>
                                          </p:val>
                                        </p:tav>
                                      </p:tavLst>
                                    </p:anim>
                                    <p:anim calcmode="lin" valueType="num">
                                      <p:cBhvr additive="base">
                                        <p:cTn id="150" dur="3000"/>
                                        <p:tgtEl>
                                          <p:spTgt spid="9"/>
                                        </p:tgtEl>
                                        <p:attrNameLst>
                                          <p:attrName>ppt_y</p:attrName>
                                        </p:attrNameLst>
                                      </p:cBhvr>
                                      <p:tavLst>
                                        <p:tav tm="0">
                                          <p:val>
                                            <p:strVal val="ppt_y"/>
                                          </p:val>
                                        </p:tav>
                                        <p:tav tm="100000">
                                          <p:val>
                                            <p:strVal val="ppt_y"/>
                                          </p:val>
                                        </p:tav>
                                      </p:tavLst>
                                    </p:anim>
                                    <p:set>
                                      <p:cBhvr>
                                        <p:cTn id="151" dur="1" fill="hold">
                                          <p:stCondLst>
                                            <p:cond delay="2999"/>
                                          </p:stCondLst>
                                        </p:cTn>
                                        <p:tgtEl>
                                          <p:spTgt spid="9"/>
                                        </p:tgtEl>
                                        <p:attrNameLst>
                                          <p:attrName>style.visibility</p:attrName>
                                        </p:attrNameLst>
                                      </p:cBhvr>
                                      <p:to>
                                        <p:strVal val="hidden"/>
                                      </p:to>
                                    </p:set>
                                  </p:childTnLst>
                                </p:cTn>
                              </p:par>
                              <p:par>
                                <p:cTn id="152" presetID="2" presetClass="exit" presetSubtype="2" fill="hold" grpId="2" nodeType="withEffect">
                                  <p:stCondLst>
                                    <p:cond delay="0"/>
                                  </p:stCondLst>
                                  <p:childTnLst>
                                    <p:anim calcmode="lin" valueType="num">
                                      <p:cBhvr additive="base">
                                        <p:cTn id="153" dur="3000"/>
                                        <p:tgtEl>
                                          <p:spTgt spid="11"/>
                                        </p:tgtEl>
                                        <p:attrNameLst>
                                          <p:attrName>ppt_x</p:attrName>
                                        </p:attrNameLst>
                                      </p:cBhvr>
                                      <p:tavLst>
                                        <p:tav tm="0">
                                          <p:val>
                                            <p:strVal val="ppt_x"/>
                                          </p:val>
                                        </p:tav>
                                        <p:tav tm="100000">
                                          <p:val>
                                            <p:strVal val="1+ppt_w/2"/>
                                          </p:val>
                                        </p:tav>
                                      </p:tavLst>
                                    </p:anim>
                                    <p:anim calcmode="lin" valueType="num">
                                      <p:cBhvr additive="base">
                                        <p:cTn id="154" dur="3000"/>
                                        <p:tgtEl>
                                          <p:spTgt spid="11"/>
                                        </p:tgtEl>
                                        <p:attrNameLst>
                                          <p:attrName>ppt_y</p:attrName>
                                        </p:attrNameLst>
                                      </p:cBhvr>
                                      <p:tavLst>
                                        <p:tav tm="0">
                                          <p:val>
                                            <p:strVal val="ppt_y"/>
                                          </p:val>
                                        </p:tav>
                                        <p:tav tm="100000">
                                          <p:val>
                                            <p:strVal val="ppt_y"/>
                                          </p:val>
                                        </p:tav>
                                      </p:tavLst>
                                    </p:anim>
                                    <p:set>
                                      <p:cBhvr>
                                        <p:cTn id="155" dur="1" fill="hold">
                                          <p:stCondLst>
                                            <p:cond delay="2999"/>
                                          </p:stCondLst>
                                        </p:cTn>
                                        <p:tgtEl>
                                          <p:spTgt spid="11"/>
                                        </p:tgtEl>
                                        <p:attrNameLst>
                                          <p:attrName>style.visibility</p:attrName>
                                        </p:attrNameLst>
                                      </p:cBhvr>
                                      <p:to>
                                        <p:strVal val="hidden"/>
                                      </p:to>
                                    </p:set>
                                  </p:childTnLst>
                                </p:cTn>
                              </p:par>
                              <p:par>
                                <p:cTn id="156" presetID="2" presetClass="exit" presetSubtype="2" fill="hold" grpId="2" nodeType="withEffect">
                                  <p:stCondLst>
                                    <p:cond delay="0"/>
                                  </p:stCondLst>
                                  <p:childTnLst>
                                    <p:anim calcmode="lin" valueType="num">
                                      <p:cBhvr additive="base">
                                        <p:cTn id="157" dur="3000"/>
                                        <p:tgtEl>
                                          <p:spTgt spid="13"/>
                                        </p:tgtEl>
                                        <p:attrNameLst>
                                          <p:attrName>ppt_x</p:attrName>
                                        </p:attrNameLst>
                                      </p:cBhvr>
                                      <p:tavLst>
                                        <p:tav tm="0">
                                          <p:val>
                                            <p:strVal val="ppt_x"/>
                                          </p:val>
                                        </p:tav>
                                        <p:tav tm="100000">
                                          <p:val>
                                            <p:strVal val="1+ppt_w/2"/>
                                          </p:val>
                                        </p:tav>
                                      </p:tavLst>
                                    </p:anim>
                                    <p:anim calcmode="lin" valueType="num">
                                      <p:cBhvr additive="base">
                                        <p:cTn id="158" dur="3000"/>
                                        <p:tgtEl>
                                          <p:spTgt spid="13"/>
                                        </p:tgtEl>
                                        <p:attrNameLst>
                                          <p:attrName>ppt_y</p:attrName>
                                        </p:attrNameLst>
                                      </p:cBhvr>
                                      <p:tavLst>
                                        <p:tav tm="0">
                                          <p:val>
                                            <p:strVal val="ppt_y"/>
                                          </p:val>
                                        </p:tav>
                                        <p:tav tm="100000">
                                          <p:val>
                                            <p:strVal val="ppt_y"/>
                                          </p:val>
                                        </p:tav>
                                      </p:tavLst>
                                    </p:anim>
                                    <p:set>
                                      <p:cBhvr>
                                        <p:cTn id="159" dur="1" fill="hold">
                                          <p:stCondLst>
                                            <p:cond delay="2999"/>
                                          </p:stCondLst>
                                        </p:cTn>
                                        <p:tgtEl>
                                          <p:spTgt spid="13"/>
                                        </p:tgtEl>
                                        <p:attrNameLst>
                                          <p:attrName>style.visibility</p:attrName>
                                        </p:attrNameLst>
                                      </p:cBhvr>
                                      <p:to>
                                        <p:strVal val="hidden"/>
                                      </p:to>
                                    </p:set>
                                  </p:childTnLst>
                                </p:cTn>
                              </p:par>
                              <p:par>
                                <p:cTn id="160" presetID="2" presetClass="exit" presetSubtype="2" fill="hold" grpId="2" nodeType="withEffect">
                                  <p:stCondLst>
                                    <p:cond delay="0"/>
                                  </p:stCondLst>
                                  <p:childTnLst>
                                    <p:anim calcmode="lin" valueType="num">
                                      <p:cBhvr additive="base">
                                        <p:cTn id="161" dur="3000"/>
                                        <p:tgtEl>
                                          <p:spTgt spid="15"/>
                                        </p:tgtEl>
                                        <p:attrNameLst>
                                          <p:attrName>ppt_x</p:attrName>
                                        </p:attrNameLst>
                                      </p:cBhvr>
                                      <p:tavLst>
                                        <p:tav tm="0">
                                          <p:val>
                                            <p:strVal val="ppt_x"/>
                                          </p:val>
                                        </p:tav>
                                        <p:tav tm="100000">
                                          <p:val>
                                            <p:strVal val="1+ppt_w/2"/>
                                          </p:val>
                                        </p:tav>
                                      </p:tavLst>
                                    </p:anim>
                                    <p:anim calcmode="lin" valueType="num">
                                      <p:cBhvr additive="base">
                                        <p:cTn id="162" dur="3000"/>
                                        <p:tgtEl>
                                          <p:spTgt spid="15"/>
                                        </p:tgtEl>
                                        <p:attrNameLst>
                                          <p:attrName>ppt_y</p:attrName>
                                        </p:attrNameLst>
                                      </p:cBhvr>
                                      <p:tavLst>
                                        <p:tav tm="0">
                                          <p:val>
                                            <p:strVal val="ppt_y"/>
                                          </p:val>
                                        </p:tav>
                                        <p:tav tm="100000">
                                          <p:val>
                                            <p:strVal val="ppt_y"/>
                                          </p:val>
                                        </p:tav>
                                      </p:tavLst>
                                    </p:anim>
                                    <p:set>
                                      <p:cBhvr>
                                        <p:cTn id="163" dur="1" fill="hold">
                                          <p:stCondLst>
                                            <p:cond delay="2999"/>
                                          </p:stCondLst>
                                        </p:cTn>
                                        <p:tgtEl>
                                          <p:spTgt spid="15"/>
                                        </p:tgtEl>
                                        <p:attrNameLst>
                                          <p:attrName>style.visibility</p:attrName>
                                        </p:attrNameLst>
                                      </p:cBhvr>
                                      <p:to>
                                        <p:strVal val="hidden"/>
                                      </p:to>
                                    </p:set>
                                  </p:childTnLst>
                                </p:cTn>
                              </p:par>
                              <p:par>
                                <p:cTn id="164" presetID="2" presetClass="exit" presetSubtype="2" fill="hold" grpId="2" nodeType="withEffect">
                                  <p:stCondLst>
                                    <p:cond delay="0"/>
                                  </p:stCondLst>
                                  <p:childTnLst>
                                    <p:anim calcmode="lin" valueType="num">
                                      <p:cBhvr additive="base">
                                        <p:cTn id="165" dur="3000"/>
                                        <p:tgtEl>
                                          <p:spTgt spid="17"/>
                                        </p:tgtEl>
                                        <p:attrNameLst>
                                          <p:attrName>ppt_x</p:attrName>
                                        </p:attrNameLst>
                                      </p:cBhvr>
                                      <p:tavLst>
                                        <p:tav tm="0">
                                          <p:val>
                                            <p:strVal val="ppt_x"/>
                                          </p:val>
                                        </p:tav>
                                        <p:tav tm="100000">
                                          <p:val>
                                            <p:strVal val="1+ppt_w/2"/>
                                          </p:val>
                                        </p:tav>
                                      </p:tavLst>
                                    </p:anim>
                                    <p:anim calcmode="lin" valueType="num">
                                      <p:cBhvr additive="base">
                                        <p:cTn id="166" dur="3000"/>
                                        <p:tgtEl>
                                          <p:spTgt spid="17"/>
                                        </p:tgtEl>
                                        <p:attrNameLst>
                                          <p:attrName>ppt_y</p:attrName>
                                        </p:attrNameLst>
                                      </p:cBhvr>
                                      <p:tavLst>
                                        <p:tav tm="0">
                                          <p:val>
                                            <p:strVal val="ppt_y"/>
                                          </p:val>
                                        </p:tav>
                                        <p:tav tm="100000">
                                          <p:val>
                                            <p:strVal val="ppt_y"/>
                                          </p:val>
                                        </p:tav>
                                      </p:tavLst>
                                    </p:anim>
                                    <p:set>
                                      <p:cBhvr>
                                        <p:cTn id="167" dur="1" fill="hold">
                                          <p:stCondLst>
                                            <p:cond delay="2999"/>
                                          </p:stCondLst>
                                        </p:cTn>
                                        <p:tgtEl>
                                          <p:spTgt spid="17"/>
                                        </p:tgtEl>
                                        <p:attrNameLst>
                                          <p:attrName>style.visibility</p:attrName>
                                        </p:attrNameLst>
                                      </p:cBhvr>
                                      <p:to>
                                        <p:strVal val="hidden"/>
                                      </p:to>
                                    </p:set>
                                  </p:childTnLst>
                                </p:cTn>
                              </p:par>
                              <p:par>
                                <p:cTn id="168" presetID="2" presetClass="exit" presetSubtype="2" fill="hold" grpId="2" nodeType="withEffect">
                                  <p:stCondLst>
                                    <p:cond delay="0"/>
                                  </p:stCondLst>
                                  <p:childTnLst>
                                    <p:anim calcmode="lin" valueType="num">
                                      <p:cBhvr additive="base">
                                        <p:cTn id="169" dur="3000"/>
                                        <p:tgtEl>
                                          <p:spTgt spid="19"/>
                                        </p:tgtEl>
                                        <p:attrNameLst>
                                          <p:attrName>ppt_x</p:attrName>
                                        </p:attrNameLst>
                                      </p:cBhvr>
                                      <p:tavLst>
                                        <p:tav tm="0">
                                          <p:val>
                                            <p:strVal val="ppt_x"/>
                                          </p:val>
                                        </p:tav>
                                        <p:tav tm="100000">
                                          <p:val>
                                            <p:strVal val="1+ppt_w/2"/>
                                          </p:val>
                                        </p:tav>
                                      </p:tavLst>
                                    </p:anim>
                                    <p:anim calcmode="lin" valueType="num">
                                      <p:cBhvr additive="base">
                                        <p:cTn id="170" dur="3000"/>
                                        <p:tgtEl>
                                          <p:spTgt spid="19"/>
                                        </p:tgtEl>
                                        <p:attrNameLst>
                                          <p:attrName>ppt_y</p:attrName>
                                        </p:attrNameLst>
                                      </p:cBhvr>
                                      <p:tavLst>
                                        <p:tav tm="0">
                                          <p:val>
                                            <p:strVal val="ppt_y"/>
                                          </p:val>
                                        </p:tav>
                                        <p:tav tm="100000">
                                          <p:val>
                                            <p:strVal val="ppt_y"/>
                                          </p:val>
                                        </p:tav>
                                      </p:tavLst>
                                    </p:anim>
                                    <p:set>
                                      <p:cBhvr>
                                        <p:cTn id="171" dur="1" fill="hold">
                                          <p:stCondLst>
                                            <p:cond delay="2999"/>
                                          </p:stCondLst>
                                        </p:cTn>
                                        <p:tgtEl>
                                          <p:spTgt spid="19"/>
                                        </p:tgtEl>
                                        <p:attrNameLst>
                                          <p:attrName>style.visibility</p:attrName>
                                        </p:attrNameLst>
                                      </p:cBhvr>
                                      <p:to>
                                        <p:strVal val="hidden"/>
                                      </p:to>
                                    </p:set>
                                  </p:childTnLst>
                                </p:cTn>
                              </p:par>
                              <p:par>
                                <p:cTn id="172" presetID="2" presetClass="exit" presetSubtype="2" fill="hold" grpId="2" nodeType="withEffect">
                                  <p:stCondLst>
                                    <p:cond delay="0"/>
                                  </p:stCondLst>
                                  <p:childTnLst>
                                    <p:anim calcmode="lin" valueType="num">
                                      <p:cBhvr additive="base">
                                        <p:cTn id="173" dur="3000"/>
                                        <p:tgtEl>
                                          <p:spTgt spid="21"/>
                                        </p:tgtEl>
                                        <p:attrNameLst>
                                          <p:attrName>ppt_x</p:attrName>
                                        </p:attrNameLst>
                                      </p:cBhvr>
                                      <p:tavLst>
                                        <p:tav tm="0">
                                          <p:val>
                                            <p:strVal val="ppt_x"/>
                                          </p:val>
                                        </p:tav>
                                        <p:tav tm="100000">
                                          <p:val>
                                            <p:strVal val="1+ppt_w/2"/>
                                          </p:val>
                                        </p:tav>
                                      </p:tavLst>
                                    </p:anim>
                                    <p:anim calcmode="lin" valueType="num">
                                      <p:cBhvr additive="base">
                                        <p:cTn id="174" dur="3000"/>
                                        <p:tgtEl>
                                          <p:spTgt spid="21"/>
                                        </p:tgtEl>
                                        <p:attrNameLst>
                                          <p:attrName>ppt_y</p:attrName>
                                        </p:attrNameLst>
                                      </p:cBhvr>
                                      <p:tavLst>
                                        <p:tav tm="0">
                                          <p:val>
                                            <p:strVal val="ppt_y"/>
                                          </p:val>
                                        </p:tav>
                                        <p:tav tm="100000">
                                          <p:val>
                                            <p:strVal val="ppt_y"/>
                                          </p:val>
                                        </p:tav>
                                      </p:tavLst>
                                    </p:anim>
                                    <p:set>
                                      <p:cBhvr>
                                        <p:cTn id="175" dur="1" fill="hold">
                                          <p:stCondLst>
                                            <p:cond delay="2999"/>
                                          </p:stCondLst>
                                        </p:cTn>
                                        <p:tgtEl>
                                          <p:spTgt spid="21"/>
                                        </p:tgtEl>
                                        <p:attrNameLst>
                                          <p:attrName>style.visibility</p:attrName>
                                        </p:attrNameLst>
                                      </p:cBhvr>
                                      <p:to>
                                        <p:strVal val="hidden"/>
                                      </p:to>
                                    </p:set>
                                  </p:childTnLst>
                                </p:cTn>
                              </p:par>
                              <p:par>
                                <p:cTn id="176" presetID="2" presetClass="exit" presetSubtype="2" fill="hold" grpId="2" nodeType="withEffect">
                                  <p:stCondLst>
                                    <p:cond delay="0"/>
                                  </p:stCondLst>
                                  <p:childTnLst>
                                    <p:anim calcmode="lin" valueType="num">
                                      <p:cBhvr additive="base">
                                        <p:cTn id="177" dur="3000"/>
                                        <p:tgtEl>
                                          <p:spTgt spid="23"/>
                                        </p:tgtEl>
                                        <p:attrNameLst>
                                          <p:attrName>ppt_x</p:attrName>
                                        </p:attrNameLst>
                                      </p:cBhvr>
                                      <p:tavLst>
                                        <p:tav tm="0">
                                          <p:val>
                                            <p:strVal val="ppt_x"/>
                                          </p:val>
                                        </p:tav>
                                        <p:tav tm="100000">
                                          <p:val>
                                            <p:strVal val="1+ppt_w/2"/>
                                          </p:val>
                                        </p:tav>
                                      </p:tavLst>
                                    </p:anim>
                                    <p:anim calcmode="lin" valueType="num">
                                      <p:cBhvr additive="base">
                                        <p:cTn id="178" dur="3000"/>
                                        <p:tgtEl>
                                          <p:spTgt spid="23"/>
                                        </p:tgtEl>
                                        <p:attrNameLst>
                                          <p:attrName>ppt_y</p:attrName>
                                        </p:attrNameLst>
                                      </p:cBhvr>
                                      <p:tavLst>
                                        <p:tav tm="0">
                                          <p:val>
                                            <p:strVal val="ppt_y"/>
                                          </p:val>
                                        </p:tav>
                                        <p:tav tm="100000">
                                          <p:val>
                                            <p:strVal val="ppt_y"/>
                                          </p:val>
                                        </p:tav>
                                      </p:tavLst>
                                    </p:anim>
                                    <p:set>
                                      <p:cBhvr>
                                        <p:cTn id="179" dur="1" fill="hold">
                                          <p:stCondLst>
                                            <p:cond delay="2999"/>
                                          </p:stCondLst>
                                        </p:cTn>
                                        <p:tgtEl>
                                          <p:spTgt spid="23"/>
                                        </p:tgtEl>
                                        <p:attrNameLst>
                                          <p:attrName>style.visibility</p:attrName>
                                        </p:attrNameLst>
                                      </p:cBhvr>
                                      <p:to>
                                        <p:strVal val="hidden"/>
                                      </p:to>
                                    </p:set>
                                  </p:childTnLst>
                                </p:cTn>
                              </p:par>
                              <p:par>
                                <p:cTn id="180" presetID="2" presetClass="exit" presetSubtype="2" fill="hold" grpId="2" nodeType="withEffect">
                                  <p:stCondLst>
                                    <p:cond delay="0"/>
                                  </p:stCondLst>
                                  <p:childTnLst>
                                    <p:anim calcmode="lin" valueType="num">
                                      <p:cBhvr additive="base">
                                        <p:cTn id="181" dur="3000"/>
                                        <p:tgtEl>
                                          <p:spTgt spid="25"/>
                                        </p:tgtEl>
                                        <p:attrNameLst>
                                          <p:attrName>ppt_x</p:attrName>
                                        </p:attrNameLst>
                                      </p:cBhvr>
                                      <p:tavLst>
                                        <p:tav tm="0">
                                          <p:val>
                                            <p:strVal val="ppt_x"/>
                                          </p:val>
                                        </p:tav>
                                        <p:tav tm="100000">
                                          <p:val>
                                            <p:strVal val="1+ppt_w/2"/>
                                          </p:val>
                                        </p:tav>
                                      </p:tavLst>
                                    </p:anim>
                                    <p:anim calcmode="lin" valueType="num">
                                      <p:cBhvr additive="base">
                                        <p:cTn id="182" dur="3000"/>
                                        <p:tgtEl>
                                          <p:spTgt spid="25"/>
                                        </p:tgtEl>
                                        <p:attrNameLst>
                                          <p:attrName>ppt_y</p:attrName>
                                        </p:attrNameLst>
                                      </p:cBhvr>
                                      <p:tavLst>
                                        <p:tav tm="0">
                                          <p:val>
                                            <p:strVal val="ppt_y"/>
                                          </p:val>
                                        </p:tav>
                                        <p:tav tm="100000">
                                          <p:val>
                                            <p:strVal val="ppt_y"/>
                                          </p:val>
                                        </p:tav>
                                      </p:tavLst>
                                    </p:anim>
                                    <p:set>
                                      <p:cBhvr>
                                        <p:cTn id="183" dur="1" fill="hold">
                                          <p:stCondLst>
                                            <p:cond delay="2999"/>
                                          </p:stCondLst>
                                        </p:cTn>
                                        <p:tgtEl>
                                          <p:spTgt spid="25"/>
                                        </p:tgtEl>
                                        <p:attrNameLst>
                                          <p:attrName>style.visibility</p:attrName>
                                        </p:attrNameLst>
                                      </p:cBhvr>
                                      <p:to>
                                        <p:strVal val="hidden"/>
                                      </p:to>
                                    </p:set>
                                  </p:childTnLst>
                                </p:cTn>
                              </p:par>
                              <p:par>
                                <p:cTn id="184" presetID="8" presetClass="emph" presetSubtype="0" fill="hold" grpId="3" nodeType="withEffect">
                                  <p:stCondLst>
                                    <p:cond delay="0"/>
                                  </p:stCondLst>
                                  <p:childTnLst>
                                    <p:animRot by="21600000">
                                      <p:cBhvr>
                                        <p:cTn id="185" dur="3000" fill="hold"/>
                                        <p:tgtEl>
                                          <p:spTgt spid="5"/>
                                        </p:tgtEl>
                                        <p:attrNameLst>
                                          <p:attrName>r</p:attrName>
                                        </p:attrNameLst>
                                      </p:cBhvr>
                                    </p:animRot>
                                  </p:childTnLst>
                                </p:cTn>
                              </p:par>
                              <p:par>
                                <p:cTn id="186" presetID="8" presetClass="emph" presetSubtype="0" fill="hold" grpId="3" nodeType="withEffect">
                                  <p:stCondLst>
                                    <p:cond delay="0"/>
                                  </p:stCondLst>
                                  <p:childTnLst>
                                    <p:animRot by="21600000">
                                      <p:cBhvr>
                                        <p:cTn id="187" dur="3000" fill="hold"/>
                                        <p:tgtEl>
                                          <p:spTgt spid="7"/>
                                        </p:tgtEl>
                                        <p:attrNameLst>
                                          <p:attrName>r</p:attrName>
                                        </p:attrNameLst>
                                      </p:cBhvr>
                                    </p:animRot>
                                  </p:childTnLst>
                                </p:cTn>
                              </p:par>
                              <p:par>
                                <p:cTn id="188" presetID="8" presetClass="emph" presetSubtype="0" fill="hold" grpId="3" nodeType="withEffect">
                                  <p:stCondLst>
                                    <p:cond delay="0"/>
                                  </p:stCondLst>
                                  <p:childTnLst>
                                    <p:animRot by="21600000">
                                      <p:cBhvr>
                                        <p:cTn id="189" dur="3000" fill="hold"/>
                                        <p:tgtEl>
                                          <p:spTgt spid="9"/>
                                        </p:tgtEl>
                                        <p:attrNameLst>
                                          <p:attrName>r</p:attrName>
                                        </p:attrNameLst>
                                      </p:cBhvr>
                                    </p:animRot>
                                  </p:childTnLst>
                                </p:cTn>
                              </p:par>
                              <p:par>
                                <p:cTn id="190" presetID="8" presetClass="emph" presetSubtype="0" fill="hold" grpId="3" nodeType="withEffect">
                                  <p:stCondLst>
                                    <p:cond delay="0"/>
                                  </p:stCondLst>
                                  <p:childTnLst>
                                    <p:animRot by="21600000">
                                      <p:cBhvr>
                                        <p:cTn id="191" dur="3000" fill="hold"/>
                                        <p:tgtEl>
                                          <p:spTgt spid="11"/>
                                        </p:tgtEl>
                                        <p:attrNameLst>
                                          <p:attrName>r</p:attrName>
                                        </p:attrNameLst>
                                      </p:cBhvr>
                                    </p:animRot>
                                  </p:childTnLst>
                                </p:cTn>
                              </p:par>
                              <p:par>
                                <p:cTn id="192" presetID="8" presetClass="emph" presetSubtype="0" fill="hold" grpId="3" nodeType="withEffect">
                                  <p:stCondLst>
                                    <p:cond delay="0"/>
                                  </p:stCondLst>
                                  <p:childTnLst>
                                    <p:animRot by="21600000">
                                      <p:cBhvr>
                                        <p:cTn id="193" dur="3000" fill="hold"/>
                                        <p:tgtEl>
                                          <p:spTgt spid="13"/>
                                        </p:tgtEl>
                                        <p:attrNameLst>
                                          <p:attrName>r</p:attrName>
                                        </p:attrNameLst>
                                      </p:cBhvr>
                                    </p:animRot>
                                  </p:childTnLst>
                                </p:cTn>
                              </p:par>
                              <p:par>
                                <p:cTn id="194" presetID="8" presetClass="emph" presetSubtype="0" fill="hold" grpId="3" nodeType="withEffect">
                                  <p:stCondLst>
                                    <p:cond delay="0"/>
                                  </p:stCondLst>
                                  <p:childTnLst>
                                    <p:animRot by="21600000">
                                      <p:cBhvr>
                                        <p:cTn id="195" dur="3000" fill="hold"/>
                                        <p:tgtEl>
                                          <p:spTgt spid="15"/>
                                        </p:tgtEl>
                                        <p:attrNameLst>
                                          <p:attrName>r</p:attrName>
                                        </p:attrNameLst>
                                      </p:cBhvr>
                                    </p:animRot>
                                  </p:childTnLst>
                                </p:cTn>
                              </p:par>
                              <p:par>
                                <p:cTn id="196" presetID="8" presetClass="emph" presetSubtype="0" fill="hold" grpId="3" nodeType="withEffect">
                                  <p:stCondLst>
                                    <p:cond delay="0"/>
                                  </p:stCondLst>
                                  <p:childTnLst>
                                    <p:animRot by="21600000">
                                      <p:cBhvr>
                                        <p:cTn id="197" dur="3000" fill="hold"/>
                                        <p:tgtEl>
                                          <p:spTgt spid="17"/>
                                        </p:tgtEl>
                                        <p:attrNameLst>
                                          <p:attrName>r</p:attrName>
                                        </p:attrNameLst>
                                      </p:cBhvr>
                                    </p:animRot>
                                  </p:childTnLst>
                                </p:cTn>
                              </p:par>
                              <p:par>
                                <p:cTn id="198" presetID="8" presetClass="emph" presetSubtype="0" fill="hold" grpId="3" nodeType="withEffect">
                                  <p:stCondLst>
                                    <p:cond delay="0"/>
                                  </p:stCondLst>
                                  <p:childTnLst>
                                    <p:animRot by="21600000">
                                      <p:cBhvr>
                                        <p:cTn id="199" dur="3000" fill="hold"/>
                                        <p:tgtEl>
                                          <p:spTgt spid="19"/>
                                        </p:tgtEl>
                                        <p:attrNameLst>
                                          <p:attrName>r</p:attrName>
                                        </p:attrNameLst>
                                      </p:cBhvr>
                                    </p:animRot>
                                  </p:childTnLst>
                                </p:cTn>
                              </p:par>
                              <p:par>
                                <p:cTn id="200" presetID="8" presetClass="emph" presetSubtype="0" fill="hold" grpId="3" nodeType="withEffect">
                                  <p:stCondLst>
                                    <p:cond delay="0"/>
                                  </p:stCondLst>
                                  <p:childTnLst>
                                    <p:animRot by="21600000">
                                      <p:cBhvr>
                                        <p:cTn id="201" dur="3000" fill="hold"/>
                                        <p:tgtEl>
                                          <p:spTgt spid="21"/>
                                        </p:tgtEl>
                                        <p:attrNameLst>
                                          <p:attrName>r</p:attrName>
                                        </p:attrNameLst>
                                      </p:cBhvr>
                                    </p:animRot>
                                  </p:childTnLst>
                                </p:cTn>
                              </p:par>
                              <p:par>
                                <p:cTn id="202" presetID="8" presetClass="emph" presetSubtype="0" fill="hold" grpId="3" nodeType="withEffect">
                                  <p:stCondLst>
                                    <p:cond delay="0"/>
                                  </p:stCondLst>
                                  <p:childTnLst>
                                    <p:animRot by="21600000">
                                      <p:cBhvr>
                                        <p:cTn id="203" dur="3000" fill="hold"/>
                                        <p:tgtEl>
                                          <p:spTgt spid="23"/>
                                        </p:tgtEl>
                                        <p:attrNameLst>
                                          <p:attrName>r</p:attrName>
                                        </p:attrNameLst>
                                      </p:cBhvr>
                                    </p:animRot>
                                  </p:childTnLst>
                                </p:cTn>
                              </p:par>
                              <p:par>
                                <p:cTn id="204" presetID="8" presetClass="emph" presetSubtype="0" fill="hold" grpId="3" nodeType="withEffect">
                                  <p:stCondLst>
                                    <p:cond delay="0"/>
                                  </p:stCondLst>
                                  <p:childTnLst>
                                    <p:animRot by="21600000">
                                      <p:cBhvr>
                                        <p:cTn id="205" dur="3000" fill="hold"/>
                                        <p:tgtEl>
                                          <p:spTgt spid="25"/>
                                        </p:tgtEl>
                                        <p:attrNameLst>
                                          <p:attrName>r</p:attrName>
                                        </p:attrNameLst>
                                      </p:cBhvr>
                                    </p:animRot>
                                  </p:childTnLst>
                                </p:cTn>
                              </p:par>
                              <p:par>
                                <p:cTn id="206" presetID="2" presetClass="exit" presetSubtype="8" fill="hold" grpId="2" nodeType="withEffect">
                                  <p:stCondLst>
                                    <p:cond delay="0"/>
                                  </p:stCondLst>
                                  <p:childTnLst>
                                    <p:anim calcmode="lin" valueType="num">
                                      <p:cBhvr additive="base">
                                        <p:cTn id="207" dur="3000"/>
                                        <p:tgtEl>
                                          <p:spTgt spid="6"/>
                                        </p:tgtEl>
                                        <p:attrNameLst>
                                          <p:attrName>ppt_x</p:attrName>
                                        </p:attrNameLst>
                                      </p:cBhvr>
                                      <p:tavLst>
                                        <p:tav tm="0">
                                          <p:val>
                                            <p:strVal val="ppt_x"/>
                                          </p:val>
                                        </p:tav>
                                        <p:tav tm="100000">
                                          <p:val>
                                            <p:strVal val="0-ppt_w/2"/>
                                          </p:val>
                                        </p:tav>
                                      </p:tavLst>
                                    </p:anim>
                                    <p:anim calcmode="lin" valueType="num">
                                      <p:cBhvr additive="base">
                                        <p:cTn id="208" dur="3000"/>
                                        <p:tgtEl>
                                          <p:spTgt spid="6"/>
                                        </p:tgtEl>
                                        <p:attrNameLst>
                                          <p:attrName>ppt_y</p:attrName>
                                        </p:attrNameLst>
                                      </p:cBhvr>
                                      <p:tavLst>
                                        <p:tav tm="0">
                                          <p:val>
                                            <p:strVal val="ppt_y"/>
                                          </p:val>
                                        </p:tav>
                                        <p:tav tm="100000">
                                          <p:val>
                                            <p:strVal val="ppt_y"/>
                                          </p:val>
                                        </p:tav>
                                      </p:tavLst>
                                    </p:anim>
                                    <p:set>
                                      <p:cBhvr>
                                        <p:cTn id="209" dur="1" fill="hold">
                                          <p:stCondLst>
                                            <p:cond delay="2999"/>
                                          </p:stCondLst>
                                        </p:cTn>
                                        <p:tgtEl>
                                          <p:spTgt spid="6"/>
                                        </p:tgtEl>
                                        <p:attrNameLst>
                                          <p:attrName>style.visibility</p:attrName>
                                        </p:attrNameLst>
                                      </p:cBhvr>
                                      <p:to>
                                        <p:strVal val="hidden"/>
                                      </p:to>
                                    </p:set>
                                  </p:childTnLst>
                                </p:cTn>
                              </p:par>
                              <p:par>
                                <p:cTn id="210" presetID="2" presetClass="exit" presetSubtype="8" fill="hold" grpId="2" nodeType="withEffect">
                                  <p:stCondLst>
                                    <p:cond delay="0"/>
                                  </p:stCondLst>
                                  <p:childTnLst>
                                    <p:anim calcmode="lin" valueType="num">
                                      <p:cBhvr additive="base">
                                        <p:cTn id="211" dur="3000"/>
                                        <p:tgtEl>
                                          <p:spTgt spid="8"/>
                                        </p:tgtEl>
                                        <p:attrNameLst>
                                          <p:attrName>ppt_x</p:attrName>
                                        </p:attrNameLst>
                                      </p:cBhvr>
                                      <p:tavLst>
                                        <p:tav tm="0">
                                          <p:val>
                                            <p:strVal val="ppt_x"/>
                                          </p:val>
                                        </p:tav>
                                        <p:tav tm="100000">
                                          <p:val>
                                            <p:strVal val="0-ppt_w/2"/>
                                          </p:val>
                                        </p:tav>
                                      </p:tavLst>
                                    </p:anim>
                                    <p:anim calcmode="lin" valueType="num">
                                      <p:cBhvr additive="base">
                                        <p:cTn id="212" dur="3000"/>
                                        <p:tgtEl>
                                          <p:spTgt spid="8"/>
                                        </p:tgtEl>
                                        <p:attrNameLst>
                                          <p:attrName>ppt_y</p:attrName>
                                        </p:attrNameLst>
                                      </p:cBhvr>
                                      <p:tavLst>
                                        <p:tav tm="0">
                                          <p:val>
                                            <p:strVal val="ppt_y"/>
                                          </p:val>
                                        </p:tav>
                                        <p:tav tm="100000">
                                          <p:val>
                                            <p:strVal val="ppt_y"/>
                                          </p:val>
                                        </p:tav>
                                      </p:tavLst>
                                    </p:anim>
                                    <p:set>
                                      <p:cBhvr>
                                        <p:cTn id="213" dur="1" fill="hold">
                                          <p:stCondLst>
                                            <p:cond delay="2999"/>
                                          </p:stCondLst>
                                        </p:cTn>
                                        <p:tgtEl>
                                          <p:spTgt spid="8"/>
                                        </p:tgtEl>
                                        <p:attrNameLst>
                                          <p:attrName>style.visibility</p:attrName>
                                        </p:attrNameLst>
                                      </p:cBhvr>
                                      <p:to>
                                        <p:strVal val="hidden"/>
                                      </p:to>
                                    </p:set>
                                  </p:childTnLst>
                                </p:cTn>
                              </p:par>
                              <p:par>
                                <p:cTn id="214" presetID="2" presetClass="exit" presetSubtype="8" fill="hold" grpId="2" nodeType="withEffect">
                                  <p:stCondLst>
                                    <p:cond delay="0"/>
                                  </p:stCondLst>
                                  <p:childTnLst>
                                    <p:anim calcmode="lin" valueType="num">
                                      <p:cBhvr additive="base">
                                        <p:cTn id="215" dur="3000"/>
                                        <p:tgtEl>
                                          <p:spTgt spid="10"/>
                                        </p:tgtEl>
                                        <p:attrNameLst>
                                          <p:attrName>ppt_x</p:attrName>
                                        </p:attrNameLst>
                                      </p:cBhvr>
                                      <p:tavLst>
                                        <p:tav tm="0">
                                          <p:val>
                                            <p:strVal val="ppt_x"/>
                                          </p:val>
                                        </p:tav>
                                        <p:tav tm="100000">
                                          <p:val>
                                            <p:strVal val="0-ppt_w/2"/>
                                          </p:val>
                                        </p:tav>
                                      </p:tavLst>
                                    </p:anim>
                                    <p:anim calcmode="lin" valueType="num">
                                      <p:cBhvr additive="base">
                                        <p:cTn id="216" dur="3000"/>
                                        <p:tgtEl>
                                          <p:spTgt spid="10"/>
                                        </p:tgtEl>
                                        <p:attrNameLst>
                                          <p:attrName>ppt_y</p:attrName>
                                        </p:attrNameLst>
                                      </p:cBhvr>
                                      <p:tavLst>
                                        <p:tav tm="0">
                                          <p:val>
                                            <p:strVal val="ppt_y"/>
                                          </p:val>
                                        </p:tav>
                                        <p:tav tm="100000">
                                          <p:val>
                                            <p:strVal val="ppt_y"/>
                                          </p:val>
                                        </p:tav>
                                      </p:tavLst>
                                    </p:anim>
                                    <p:set>
                                      <p:cBhvr>
                                        <p:cTn id="217" dur="1" fill="hold">
                                          <p:stCondLst>
                                            <p:cond delay="2999"/>
                                          </p:stCondLst>
                                        </p:cTn>
                                        <p:tgtEl>
                                          <p:spTgt spid="10"/>
                                        </p:tgtEl>
                                        <p:attrNameLst>
                                          <p:attrName>style.visibility</p:attrName>
                                        </p:attrNameLst>
                                      </p:cBhvr>
                                      <p:to>
                                        <p:strVal val="hidden"/>
                                      </p:to>
                                    </p:set>
                                  </p:childTnLst>
                                </p:cTn>
                              </p:par>
                              <p:par>
                                <p:cTn id="218" presetID="2" presetClass="exit" presetSubtype="8" fill="hold" grpId="2" nodeType="withEffect">
                                  <p:stCondLst>
                                    <p:cond delay="0"/>
                                  </p:stCondLst>
                                  <p:childTnLst>
                                    <p:anim calcmode="lin" valueType="num">
                                      <p:cBhvr additive="base">
                                        <p:cTn id="219" dur="3000"/>
                                        <p:tgtEl>
                                          <p:spTgt spid="12"/>
                                        </p:tgtEl>
                                        <p:attrNameLst>
                                          <p:attrName>ppt_x</p:attrName>
                                        </p:attrNameLst>
                                      </p:cBhvr>
                                      <p:tavLst>
                                        <p:tav tm="0">
                                          <p:val>
                                            <p:strVal val="ppt_x"/>
                                          </p:val>
                                        </p:tav>
                                        <p:tav tm="100000">
                                          <p:val>
                                            <p:strVal val="0-ppt_w/2"/>
                                          </p:val>
                                        </p:tav>
                                      </p:tavLst>
                                    </p:anim>
                                    <p:anim calcmode="lin" valueType="num">
                                      <p:cBhvr additive="base">
                                        <p:cTn id="220" dur="3000"/>
                                        <p:tgtEl>
                                          <p:spTgt spid="12"/>
                                        </p:tgtEl>
                                        <p:attrNameLst>
                                          <p:attrName>ppt_y</p:attrName>
                                        </p:attrNameLst>
                                      </p:cBhvr>
                                      <p:tavLst>
                                        <p:tav tm="0">
                                          <p:val>
                                            <p:strVal val="ppt_y"/>
                                          </p:val>
                                        </p:tav>
                                        <p:tav tm="100000">
                                          <p:val>
                                            <p:strVal val="ppt_y"/>
                                          </p:val>
                                        </p:tav>
                                      </p:tavLst>
                                    </p:anim>
                                    <p:set>
                                      <p:cBhvr>
                                        <p:cTn id="221" dur="1" fill="hold">
                                          <p:stCondLst>
                                            <p:cond delay="2999"/>
                                          </p:stCondLst>
                                        </p:cTn>
                                        <p:tgtEl>
                                          <p:spTgt spid="12"/>
                                        </p:tgtEl>
                                        <p:attrNameLst>
                                          <p:attrName>style.visibility</p:attrName>
                                        </p:attrNameLst>
                                      </p:cBhvr>
                                      <p:to>
                                        <p:strVal val="hidden"/>
                                      </p:to>
                                    </p:set>
                                  </p:childTnLst>
                                </p:cTn>
                              </p:par>
                              <p:par>
                                <p:cTn id="222" presetID="2" presetClass="exit" presetSubtype="8" fill="hold" grpId="2" nodeType="withEffect">
                                  <p:stCondLst>
                                    <p:cond delay="0"/>
                                  </p:stCondLst>
                                  <p:childTnLst>
                                    <p:anim calcmode="lin" valueType="num">
                                      <p:cBhvr additive="base">
                                        <p:cTn id="223" dur="3000"/>
                                        <p:tgtEl>
                                          <p:spTgt spid="14"/>
                                        </p:tgtEl>
                                        <p:attrNameLst>
                                          <p:attrName>ppt_x</p:attrName>
                                        </p:attrNameLst>
                                      </p:cBhvr>
                                      <p:tavLst>
                                        <p:tav tm="0">
                                          <p:val>
                                            <p:strVal val="ppt_x"/>
                                          </p:val>
                                        </p:tav>
                                        <p:tav tm="100000">
                                          <p:val>
                                            <p:strVal val="0-ppt_w/2"/>
                                          </p:val>
                                        </p:tav>
                                      </p:tavLst>
                                    </p:anim>
                                    <p:anim calcmode="lin" valueType="num">
                                      <p:cBhvr additive="base">
                                        <p:cTn id="224" dur="3000"/>
                                        <p:tgtEl>
                                          <p:spTgt spid="14"/>
                                        </p:tgtEl>
                                        <p:attrNameLst>
                                          <p:attrName>ppt_y</p:attrName>
                                        </p:attrNameLst>
                                      </p:cBhvr>
                                      <p:tavLst>
                                        <p:tav tm="0">
                                          <p:val>
                                            <p:strVal val="ppt_y"/>
                                          </p:val>
                                        </p:tav>
                                        <p:tav tm="100000">
                                          <p:val>
                                            <p:strVal val="ppt_y"/>
                                          </p:val>
                                        </p:tav>
                                      </p:tavLst>
                                    </p:anim>
                                    <p:set>
                                      <p:cBhvr>
                                        <p:cTn id="225" dur="1" fill="hold">
                                          <p:stCondLst>
                                            <p:cond delay="2999"/>
                                          </p:stCondLst>
                                        </p:cTn>
                                        <p:tgtEl>
                                          <p:spTgt spid="14"/>
                                        </p:tgtEl>
                                        <p:attrNameLst>
                                          <p:attrName>style.visibility</p:attrName>
                                        </p:attrNameLst>
                                      </p:cBhvr>
                                      <p:to>
                                        <p:strVal val="hidden"/>
                                      </p:to>
                                    </p:set>
                                  </p:childTnLst>
                                </p:cTn>
                              </p:par>
                              <p:par>
                                <p:cTn id="226" presetID="2" presetClass="exit" presetSubtype="8" fill="hold" grpId="2" nodeType="withEffect">
                                  <p:stCondLst>
                                    <p:cond delay="0"/>
                                  </p:stCondLst>
                                  <p:childTnLst>
                                    <p:anim calcmode="lin" valueType="num">
                                      <p:cBhvr additive="base">
                                        <p:cTn id="227" dur="3000"/>
                                        <p:tgtEl>
                                          <p:spTgt spid="16"/>
                                        </p:tgtEl>
                                        <p:attrNameLst>
                                          <p:attrName>ppt_x</p:attrName>
                                        </p:attrNameLst>
                                      </p:cBhvr>
                                      <p:tavLst>
                                        <p:tav tm="0">
                                          <p:val>
                                            <p:strVal val="ppt_x"/>
                                          </p:val>
                                        </p:tav>
                                        <p:tav tm="100000">
                                          <p:val>
                                            <p:strVal val="0-ppt_w/2"/>
                                          </p:val>
                                        </p:tav>
                                      </p:tavLst>
                                    </p:anim>
                                    <p:anim calcmode="lin" valueType="num">
                                      <p:cBhvr additive="base">
                                        <p:cTn id="228" dur="3000"/>
                                        <p:tgtEl>
                                          <p:spTgt spid="16"/>
                                        </p:tgtEl>
                                        <p:attrNameLst>
                                          <p:attrName>ppt_y</p:attrName>
                                        </p:attrNameLst>
                                      </p:cBhvr>
                                      <p:tavLst>
                                        <p:tav tm="0">
                                          <p:val>
                                            <p:strVal val="ppt_y"/>
                                          </p:val>
                                        </p:tav>
                                        <p:tav tm="100000">
                                          <p:val>
                                            <p:strVal val="ppt_y"/>
                                          </p:val>
                                        </p:tav>
                                      </p:tavLst>
                                    </p:anim>
                                    <p:set>
                                      <p:cBhvr>
                                        <p:cTn id="229" dur="1" fill="hold">
                                          <p:stCondLst>
                                            <p:cond delay="2999"/>
                                          </p:stCondLst>
                                        </p:cTn>
                                        <p:tgtEl>
                                          <p:spTgt spid="16"/>
                                        </p:tgtEl>
                                        <p:attrNameLst>
                                          <p:attrName>style.visibility</p:attrName>
                                        </p:attrNameLst>
                                      </p:cBhvr>
                                      <p:to>
                                        <p:strVal val="hidden"/>
                                      </p:to>
                                    </p:set>
                                  </p:childTnLst>
                                </p:cTn>
                              </p:par>
                              <p:par>
                                <p:cTn id="230" presetID="2" presetClass="exit" presetSubtype="8" fill="hold" grpId="2" nodeType="withEffect">
                                  <p:stCondLst>
                                    <p:cond delay="0"/>
                                  </p:stCondLst>
                                  <p:childTnLst>
                                    <p:anim calcmode="lin" valueType="num">
                                      <p:cBhvr additive="base">
                                        <p:cTn id="231" dur="3000"/>
                                        <p:tgtEl>
                                          <p:spTgt spid="18"/>
                                        </p:tgtEl>
                                        <p:attrNameLst>
                                          <p:attrName>ppt_x</p:attrName>
                                        </p:attrNameLst>
                                      </p:cBhvr>
                                      <p:tavLst>
                                        <p:tav tm="0">
                                          <p:val>
                                            <p:strVal val="ppt_x"/>
                                          </p:val>
                                        </p:tav>
                                        <p:tav tm="100000">
                                          <p:val>
                                            <p:strVal val="0-ppt_w/2"/>
                                          </p:val>
                                        </p:tav>
                                      </p:tavLst>
                                    </p:anim>
                                    <p:anim calcmode="lin" valueType="num">
                                      <p:cBhvr additive="base">
                                        <p:cTn id="232" dur="3000"/>
                                        <p:tgtEl>
                                          <p:spTgt spid="18"/>
                                        </p:tgtEl>
                                        <p:attrNameLst>
                                          <p:attrName>ppt_y</p:attrName>
                                        </p:attrNameLst>
                                      </p:cBhvr>
                                      <p:tavLst>
                                        <p:tav tm="0">
                                          <p:val>
                                            <p:strVal val="ppt_y"/>
                                          </p:val>
                                        </p:tav>
                                        <p:tav tm="100000">
                                          <p:val>
                                            <p:strVal val="ppt_y"/>
                                          </p:val>
                                        </p:tav>
                                      </p:tavLst>
                                    </p:anim>
                                    <p:set>
                                      <p:cBhvr>
                                        <p:cTn id="233" dur="1" fill="hold">
                                          <p:stCondLst>
                                            <p:cond delay="2999"/>
                                          </p:stCondLst>
                                        </p:cTn>
                                        <p:tgtEl>
                                          <p:spTgt spid="18"/>
                                        </p:tgtEl>
                                        <p:attrNameLst>
                                          <p:attrName>style.visibility</p:attrName>
                                        </p:attrNameLst>
                                      </p:cBhvr>
                                      <p:to>
                                        <p:strVal val="hidden"/>
                                      </p:to>
                                    </p:set>
                                  </p:childTnLst>
                                </p:cTn>
                              </p:par>
                              <p:par>
                                <p:cTn id="234" presetID="2" presetClass="exit" presetSubtype="8" fill="hold" grpId="2" nodeType="withEffect">
                                  <p:stCondLst>
                                    <p:cond delay="0"/>
                                  </p:stCondLst>
                                  <p:childTnLst>
                                    <p:anim calcmode="lin" valueType="num">
                                      <p:cBhvr additive="base">
                                        <p:cTn id="235" dur="3000"/>
                                        <p:tgtEl>
                                          <p:spTgt spid="20"/>
                                        </p:tgtEl>
                                        <p:attrNameLst>
                                          <p:attrName>ppt_x</p:attrName>
                                        </p:attrNameLst>
                                      </p:cBhvr>
                                      <p:tavLst>
                                        <p:tav tm="0">
                                          <p:val>
                                            <p:strVal val="ppt_x"/>
                                          </p:val>
                                        </p:tav>
                                        <p:tav tm="100000">
                                          <p:val>
                                            <p:strVal val="0-ppt_w/2"/>
                                          </p:val>
                                        </p:tav>
                                      </p:tavLst>
                                    </p:anim>
                                    <p:anim calcmode="lin" valueType="num">
                                      <p:cBhvr additive="base">
                                        <p:cTn id="236" dur="3000"/>
                                        <p:tgtEl>
                                          <p:spTgt spid="20"/>
                                        </p:tgtEl>
                                        <p:attrNameLst>
                                          <p:attrName>ppt_y</p:attrName>
                                        </p:attrNameLst>
                                      </p:cBhvr>
                                      <p:tavLst>
                                        <p:tav tm="0">
                                          <p:val>
                                            <p:strVal val="ppt_y"/>
                                          </p:val>
                                        </p:tav>
                                        <p:tav tm="100000">
                                          <p:val>
                                            <p:strVal val="ppt_y"/>
                                          </p:val>
                                        </p:tav>
                                      </p:tavLst>
                                    </p:anim>
                                    <p:set>
                                      <p:cBhvr>
                                        <p:cTn id="237" dur="1" fill="hold">
                                          <p:stCondLst>
                                            <p:cond delay="2999"/>
                                          </p:stCondLst>
                                        </p:cTn>
                                        <p:tgtEl>
                                          <p:spTgt spid="20"/>
                                        </p:tgtEl>
                                        <p:attrNameLst>
                                          <p:attrName>style.visibility</p:attrName>
                                        </p:attrNameLst>
                                      </p:cBhvr>
                                      <p:to>
                                        <p:strVal val="hidden"/>
                                      </p:to>
                                    </p:set>
                                  </p:childTnLst>
                                </p:cTn>
                              </p:par>
                              <p:par>
                                <p:cTn id="238" presetID="2" presetClass="exit" presetSubtype="8" fill="hold" grpId="2" nodeType="withEffect">
                                  <p:stCondLst>
                                    <p:cond delay="0"/>
                                  </p:stCondLst>
                                  <p:childTnLst>
                                    <p:anim calcmode="lin" valueType="num">
                                      <p:cBhvr additive="base">
                                        <p:cTn id="239" dur="3000"/>
                                        <p:tgtEl>
                                          <p:spTgt spid="22"/>
                                        </p:tgtEl>
                                        <p:attrNameLst>
                                          <p:attrName>ppt_x</p:attrName>
                                        </p:attrNameLst>
                                      </p:cBhvr>
                                      <p:tavLst>
                                        <p:tav tm="0">
                                          <p:val>
                                            <p:strVal val="ppt_x"/>
                                          </p:val>
                                        </p:tav>
                                        <p:tav tm="100000">
                                          <p:val>
                                            <p:strVal val="0-ppt_w/2"/>
                                          </p:val>
                                        </p:tav>
                                      </p:tavLst>
                                    </p:anim>
                                    <p:anim calcmode="lin" valueType="num">
                                      <p:cBhvr additive="base">
                                        <p:cTn id="240" dur="3000"/>
                                        <p:tgtEl>
                                          <p:spTgt spid="22"/>
                                        </p:tgtEl>
                                        <p:attrNameLst>
                                          <p:attrName>ppt_y</p:attrName>
                                        </p:attrNameLst>
                                      </p:cBhvr>
                                      <p:tavLst>
                                        <p:tav tm="0">
                                          <p:val>
                                            <p:strVal val="ppt_y"/>
                                          </p:val>
                                        </p:tav>
                                        <p:tav tm="100000">
                                          <p:val>
                                            <p:strVal val="ppt_y"/>
                                          </p:val>
                                        </p:tav>
                                      </p:tavLst>
                                    </p:anim>
                                    <p:set>
                                      <p:cBhvr>
                                        <p:cTn id="241" dur="1" fill="hold">
                                          <p:stCondLst>
                                            <p:cond delay="2999"/>
                                          </p:stCondLst>
                                        </p:cTn>
                                        <p:tgtEl>
                                          <p:spTgt spid="22"/>
                                        </p:tgtEl>
                                        <p:attrNameLst>
                                          <p:attrName>style.visibility</p:attrName>
                                        </p:attrNameLst>
                                      </p:cBhvr>
                                      <p:to>
                                        <p:strVal val="hidden"/>
                                      </p:to>
                                    </p:set>
                                  </p:childTnLst>
                                </p:cTn>
                              </p:par>
                              <p:par>
                                <p:cTn id="242" presetID="2" presetClass="exit" presetSubtype="8" fill="hold" grpId="2" nodeType="withEffect">
                                  <p:stCondLst>
                                    <p:cond delay="0"/>
                                  </p:stCondLst>
                                  <p:childTnLst>
                                    <p:anim calcmode="lin" valueType="num">
                                      <p:cBhvr additive="base">
                                        <p:cTn id="243" dur="3000"/>
                                        <p:tgtEl>
                                          <p:spTgt spid="24"/>
                                        </p:tgtEl>
                                        <p:attrNameLst>
                                          <p:attrName>ppt_x</p:attrName>
                                        </p:attrNameLst>
                                      </p:cBhvr>
                                      <p:tavLst>
                                        <p:tav tm="0">
                                          <p:val>
                                            <p:strVal val="ppt_x"/>
                                          </p:val>
                                        </p:tav>
                                        <p:tav tm="100000">
                                          <p:val>
                                            <p:strVal val="0-ppt_w/2"/>
                                          </p:val>
                                        </p:tav>
                                      </p:tavLst>
                                    </p:anim>
                                    <p:anim calcmode="lin" valueType="num">
                                      <p:cBhvr additive="base">
                                        <p:cTn id="244" dur="3000"/>
                                        <p:tgtEl>
                                          <p:spTgt spid="24"/>
                                        </p:tgtEl>
                                        <p:attrNameLst>
                                          <p:attrName>ppt_y</p:attrName>
                                        </p:attrNameLst>
                                      </p:cBhvr>
                                      <p:tavLst>
                                        <p:tav tm="0">
                                          <p:val>
                                            <p:strVal val="ppt_y"/>
                                          </p:val>
                                        </p:tav>
                                        <p:tav tm="100000">
                                          <p:val>
                                            <p:strVal val="ppt_y"/>
                                          </p:val>
                                        </p:tav>
                                      </p:tavLst>
                                    </p:anim>
                                    <p:set>
                                      <p:cBhvr>
                                        <p:cTn id="245" dur="1" fill="hold">
                                          <p:stCondLst>
                                            <p:cond delay="2999"/>
                                          </p:stCondLst>
                                        </p:cTn>
                                        <p:tgtEl>
                                          <p:spTgt spid="24"/>
                                        </p:tgtEl>
                                        <p:attrNameLst>
                                          <p:attrName>style.visibility</p:attrName>
                                        </p:attrNameLst>
                                      </p:cBhvr>
                                      <p:to>
                                        <p:strVal val="hidden"/>
                                      </p:to>
                                    </p:set>
                                  </p:childTnLst>
                                </p:cTn>
                              </p:par>
                              <p:par>
                                <p:cTn id="246" presetID="2" presetClass="exit" presetSubtype="8" fill="hold" grpId="2" nodeType="withEffect">
                                  <p:stCondLst>
                                    <p:cond delay="0"/>
                                  </p:stCondLst>
                                  <p:childTnLst>
                                    <p:anim calcmode="lin" valueType="num">
                                      <p:cBhvr additive="base">
                                        <p:cTn id="247" dur="3000"/>
                                        <p:tgtEl>
                                          <p:spTgt spid="26"/>
                                        </p:tgtEl>
                                        <p:attrNameLst>
                                          <p:attrName>ppt_x</p:attrName>
                                        </p:attrNameLst>
                                      </p:cBhvr>
                                      <p:tavLst>
                                        <p:tav tm="0">
                                          <p:val>
                                            <p:strVal val="ppt_x"/>
                                          </p:val>
                                        </p:tav>
                                        <p:tav tm="100000">
                                          <p:val>
                                            <p:strVal val="0-ppt_w/2"/>
                                          </p:val>
                                        </p:tav>
                                      </p:tavLst>
                                    </p:anim>
                                    <p:anim calcmode="lin" valueType="num">
                                      <p:cBhvr additive="base">
                                        <p:cTn id="248" dur="3000"/>
                                        <p:tgtEl>
                                          <p:spTgt spid="26"/>
                                        </p:tgtEl>
                                        <p:attrNameLst>
                                          <p:attrName>ppt_y</p:attrName>
                                        </p:attrNameLst>
                                      </p:cBhvr>
                                      <p:tavLst>
                                        <p:tav tm="0">
                                          <p:val>
                                            <p:strVal val="ppt_y"/>
                                          </p:val>
                                        </p:tav>
                                        <p:tav tm="100000">
                                          <p:val>
                                            <p:strVal val="ppt_y"/>
                                          </p:val>
                                        </p:tav>
                                      </p:tavLst>
                                    </p:anim>
                                    <p:set>
                                      <p:cBhvr>
                                        <p:cTn id="249" dur="1" fill="hold">
                                          <p:stCondLst>
                                            <p:cond delay="2999"/>
                                          </p:stCondLst>
                                        </p:cTn>
                                        <p:tgtEl>
                                          <p:spTgt spid="26"/>
                                        </p:tgtEl>
                                        <p:attrNameLst>
                                          <p:attrName>style.visibility</p:attrName>
                                        </p:attrNameLst>
                                      </p:cBhvr>
                                      <p:to>
                                        <p:strVal val="hidden"/>
                                      </p:to>
                                    </p:set>
                                  </p:childTnLst>
                                </p:cTn>
                              </p:par>
                              <p:par>
                                <p:cTn id="250" presetID="8" presetClass="emph" presetSubtype="0" fill="hold" grpId="3" nodeType="withEffect">
                                  <p:stCondLst>
                                    <p:cond delay="0"/>
                                  </p:stCondLst>
                                  <p:childTnLst>
                                    <p:animRot by="-21600000">
                                      <p:cBhvr>
                                        <p:cTn id="251" dur="3000" fill="hold"/>
                                        <p:tgtEl>
                                          <p:spTgt spid="6"/>
                                        </p:tgtEl>
                                        <p:attrNameLst>
                                          <p:attrName>r</p:attrName>
                                        </p:attrNameLst>
                                      </p:cBhvr>
                                    </p:animRot>
                                  </p:childTnLst>
                                </p:cTn>
                              </p:par>
                              <p:par>
                                <p:cTn id="252" presetID="8" presetClass="emph" presetSubtype="0" fill="hold" grpId="3" nodeType="withEffect">
                                  <p:stCondLst>
                                    <p:cond delay="0"/>
                                  </p:stCondLst>
                                  <p:childTnLst>
                                    <p:animRot by="-21600000">
                                      <p:cBhvr>
                                        <p:cTn id="253" dur="3000" fill="hold"/>
                                        <p:tgtEl>
                                          <p:spTgt spid="8"/>
                                        </p:tgtEl>
                                        <p:attrNameLst>
                                          <p:attrName>r</p:attrName>
                                        </p:attrNameLst>
                                      </p:cBhvr>
                                    </p:animRot>
                                  </p:childTnLst>
                                </p:cTn>
                              </p:par>
                              <p:par>
                                <p:cTn id="254" presetID="8" presetClass="emph" presetSubtype="0" fill="hold" grpId="3" nodeType="withEffect">
                                  <p:stCondLst>
                                    <p:cond delay="0"/>
                                  </p:stCondLst>
                                  <p:childTnLst>
                                    <p:animRot by="-21600000">
                                      <p:cBhvr>
                                        <p:cTn id="255" dur="3000" fill="hold"/>
                                        <p:tgtEl>
                                          <p:spTgt spid="10"/>
                                        </p:tgtEl>
                                        <p:attrNameLst>
                                          <p:attrName>r</p:attrName>
                                        </p:attrNameLst>
                                      </p:cBhvr>
                                    </p:animRot>
                                  </p:childTnLst>
                                </p:cTn>
                              </p:par>
                              <p:par>
                                <p:cTn id="256" presetID="8" presetClass="emph" presetSubtype="0" fill="hold" grpId="3" nodeType="withEffect">
                                  <p:stCondLst>
                                    <p:cond delay="0"/>
                                  </p:stCondLst>
                                  <p:childTnLst>
                                    <p:animRot by="-21600000">
                                      <p:cBhvr>
                                        <p:cTn id="257" dur="3000" fill="hold"/>
                                        <p:tgtEl>
                                          <p:spTgt spid="12"/>
                                        </p:tgtEl>
                                        <p:attrNameLst>
                                          <p:attrName>r</p:attrName>
                                        </p:attrNameLst>
                                      </p:cBhvr>
                                    </p:animRot>
                                  </p:childTnLst>
                                </p:cTn>
                              </p:par>
                              <p:par>
                                <p:cTn id="258" presetID="8" presetClass="emph" presetSubtype="0" fill="hold" grpId="3" nodeType="withEffect">
                                  <p:stCondLst>
                                    <p:cond delay="0"/>
                                  </p:stCondLst>
                                  <p:childTnLst>
                                    <p:animRot by="-21600000">
                                      <p:cBhvr>
                                        <p:cTn id="259" dur="3000" fill="hold"/>
                                        <p:tgtEl>
                                          <p:spTgt spid="14"/>
                                        </p:tgtEl>
                                        <p:attrNameLst>
                                          <p:attrName>r</p:attrName>
                                        </p:attrNameLst>
                                      </p:cBhvr>
                                    </p:animRot>
                                  </p:childTnLst>
                                </p:cTn>
                              </p:par>
                              <p:par>
                                <p:cTn id="260" presetID="8" presetClass="emph" presetSubtype="0" fill="hold" grpId="3" nodeType="withEffect">
                                  <p:stCondLst>
                                    <p:cond delay="0"/>
                                  </p:stCondLst>
                                  <p:childTnLst>
                                    <p:animRot by="-21600000">
                                      <p:cBhvr>
                                        <p:cTn id="261" dur="3000" fill="hold"/>
                                        <p:tgtEl>
                                          <p:spTgt spid="16"/>
                                        </p:tgtEl>
                                        <p:attrNameLst>
                                          <p:attrName>r</p:attrName>
                                        </p:attrNameLst>
                                      </p:cBhvr>
                                    </p:animRot>
                                  </p:childTnLst>
                                </p:cTn>
                              </p:par>
                              <p:par>
                                <p:cTn id="262" presetID="8" presetClass="emph" presetSubtype="0" fill="hold" grpId="3" nodeType="withEffect">
                                  <p:stCondLst>
                                    <p:cond delay="0"/>
                                  </p:stCondLst>
                                  <p:childTnLst>
                                    <p:animRot by="-21600000">
                                      <p:cBhvr>
                                        <p:cTn id="263" dur="3000" fill="hold"/>
                                        <p:tgtEl>
                                          <p:spTgt spid="18"/>
                                        </p:tgtEl>
                                        <p:attrNameLst>
                                          <p:attrName>r</p:attrName>
                                        </p:attrNameLst>
                                      </p:cBhvr>
                                    </p:animRot>
                                  </p:childTnLst>
                                </p:cTn>
                              </p:par>
                              <p:par>
                                <p:cTn id="264" presetID="8" presetClass="emph" presetSubtype="0" fill="hold" grpId="3" nodeType="withEffect">
                                  <p:stCondLst>
                                    <p:cond delay="0"/>
                                  </p:stCondLst>
                                  <p:childTnLst>
                                    <p:animRot by="-21600000">
                                      <p:cBhvr>
                                        <p:cTn id="265" dur="3000" fill="hold"/>
                                        <p:tgtEl>
                                          <p:spTgt spid="20"/>
                                        </p:tgtEl>
                                        <p:attrNameLst>
                                          <p:attrName>r</p:attrName>
                                        </p:attrNameLst>
                                      </p:cBhvr>
                                    </p:animRot>
                                  </p:childTnLst>
                                </p:cTn>
                              </p:par>
                              <p:par>
                                <p:cTn id="266" presetID="8" presetClass="emph" presetSubtype="0" fill="hold" grpId="3" nodeType="withEffect">
                                  <p:stCondLst>
                                    <p:cond delay="0"/>
                                  </p:stCondLst>
                                  <p:childTnLst>
                                    <p:animRot by="-21600000">
                                      <p:cBhvr>
                                        <p:cTn id="267" dur="3000" fill="hold"/>
                                        <p:tgtEl>
                                          <p:spTgt spid="22"/>
                                        </p:tgtEl>
                                        <p:attrNameLst>
                                          <p:attrName>r</p:attrName>
                                        </p:attrNameLst>
                                      </p:cBhvr>
                                    </p:animRot>
                                  </p:childTnLst>
                                </p:cTn>
                              </p:par>
                              <p:par>
                                <p:cTn id="268" presetID="8" presetClass="emph" presetSubtype="0" fill="hold" grpId="3" nodeType="withEffect">
                                  <p:stCondLst>
                                    <p:cond delay="0"/>
                                  </p:stCondLst>
                                  <p:childTnLst>
                                    <p:animRot by="-21600000">
                                      <p:cBhvr>
                                        <p:cTn id="269" dur="3000" fill="hold"/>
                                        <p:tgtEl>
                                          <p:spTgt spid="24"/>
                                        </p:tgtEl>
                                        <p:attrNameLst>
                                          <p:attrName>r</p:attrName>
                                        </p:attrNameLst>
                                      </p:cBhvr>
                                    </p:animRot>
                                  </p:childTnLst>
                                </p:cTn>
                              </p:par>
                              <p:par>
                                <p:cTn id="270" presetID="8" presetClass="emph" presetSubtype="0" fill="hold" grpId="3" nodeType="withEffect">
                                  <p:stCondLst>
                                    <p:cond delay="0"/>
                                  </p:stCondLst>
                                  <p:childTnLst>
                                    <p:animRot by="-21600000">
                                      <p:cBhvr>
                                        <p:cTn id="271" dur="3000" fill="hold"/>
                                        <p:tgtEl>
                                          <p:spTgt spid="26"/>
                                        </p:tgtEl>
                                        <p:attrNameLst>
                                          <p:attrName>r</p:attrName>
                                        </p:attrNameLst>
                                      </p:cBhvr>
                                    </p:animRot>
                                  </p:childTnLst>
                                </p:cTn>
                              </p:par>
                              <p:par>
                                <p:cTn id="272" presetID="23" presetClass="entr" presetSubtype="288" fill="hold" nodeType="withEffect">
                                  <p:stCondLst>
                                    <p:cond delay="0"/>
                                  </p:stCondLst>
                                  <p:childTnLst>
                                    <p:set>
                                      <p:cBhvr>
                                        <p:cTn id="273" dur="1" fill="hold">
                                          <p:stCondLst>
                                            <p:cond delay="0"/>
                                          </p:stCondLst>
                                        </p:cTn>
                                        <p:tgtEl>
                                          <p:spTgt spid="4"/>
                                        </p:tgtEl>
                                        <p:attrNameLst>
                                          <p:attrName>style.visibility</p:attrName>
                                        </p:attrNameLst>
                                      </p:cBhvr>
                                      <p:to>
                                        <p:strVal val="visible"/>
                                      </p:to>
                                    </p:set>
                                    <p:anim calcmode="lin" valueType="num">
                                      <p:cBhvr>
                                        <p:cTn id="274" dur="3000" fill="hold"/>
                                        <p:tgtEl>
                                          <p:spTgt spid="4"/>
                                        </p:tgtEl>
                                        <p:attrNameLst>
                                          <p:attrName>ppt_w</p:attrName>
                                        </p:attrNameLst>
                                      </p:cBhvr>
                                      <p:tavLst>
                                        <p:tav tm="0">
                                          <p:val>
                                            <p:strVal val="4/3*#ppt_w"/>
                                          </p:val>
                                        </p:tav>
                                        <p:tav tm="100000">
                                          <p:val>
                                            <p:strVal val="#ppt_w"/>
                                          </p:val>
                                        </p:tav>
                                      </p:tavLst>
                                    </p:anim>
                                    <p:anim calcmode="lin" valueType="num">
                                      <p:cBhvr>
                                        <p:cTn id="275" dur="3000" fill="hold"/>
                                        <p:tgtEl>
                                          <p:spTgt spid="4"/>
                                        </p:tgtEl>
                                        <p:attrNameLst>
                                          <p:attrName>ppt_h</p:attrName>
                                        </p:attrNameLst>
                                      </p:cBhvr>
                                      <p:tavLst>
                                        <p:tav tm="0">
                                          <p:val>
                                            <p:strVal val="4/3*#ppt_h"/>
                                          </p:val>
                                        </p:tav>
                                        <p:tav tm="100000">
                                          <p:val>
                                            <p:strVal val="#ppt_h"/>
                                          </p:val>
                                        </p:tav>
                                      </p:tavLst>
                                    </p:anim>
                                  </p:childTnLst>
                                </p:cTn>
                              </p:par>
                              <p:par>
                                <p:cTn id="276" presetID="16" presetClass="entr" presetSubtype="37" fill="hold" nodeType="withEffect">
                                  <p:stCondLst>
                                    <p:cond delay="0"/>
                                  </p:stCondLst>
                                  <p:childTnLst>
                                    <p:set>
                                      <p:cBhvr>
                                        <p:cTn id="277" dur="1" fill="hold">
                                          <p:stCondLst>
                                            <p:cond delay="0"/>
                                          </p:stCondLst>
                                        </p:cTn>
                                        <p:tgtEl>
                                          <p:spTgt spid="4"/>
                                        </p:tgtEl>
                                        <p:attrNameLst>
                                          <p:attrName>style.visibility</p:attrName>
                                        </p:attrNameLst>
                                      </p:cBhvr>
                                      <p:to>
                                        <p:strVal val="visible"/>
                                      </p:to>
                                    </p:set>
                                    <p:animEffect transition="in" filter="barn(outVertical)">
                                      <p:cBhvr>
                                        <p:cTn id="27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p:spPr>
        <p:txBody>
          <a:bodyPr/>
          <a:lstStyle/>
          <a:p>
            <a:endParaRPr lang="es-ES" dirty="0"/>
          </a:p>
        </p:txBody>
      </p:sp>
      <p:pic>
        <p:nvPicPr>
          <p:cNvPr id="4" name="3 Imagen" descr="colourful-forest-reflection-1920x1200-wallpaper.jpg"/>
          <p:cNvPicPr>
            <a:picLocks noChangeAspect="1"/>
          </p:cNvPicPr>
          <p:nvPr/>
        </p:nvPicPr>
        <p:blipFill>
          <a:blip r:embed="rId2"/>
          <a:stretch>
            <a:fillRect/>
          </a:stretch>
        </p:blipFill>
        <p:spPr>
          <a:xfrm>
            <a:off x="0" y="0"/>
            <a:ext cx="9144000" cy="6858000"/>
          </a:xfrm>
          <a:prstGeom prst="rect">
            <a:avLst/>
          </a:prstGeom>
        </p:spPr>
      </p:pic>
      <p:sp>
        <p:nvSpPr>
          <p:cNvPr id="5" name="4 Elipse"/>
          <p:cNvSpPr/>
          <p:nvPr/>
        </p:nvSpPr>
        <p:spPr>
          <a:xfrm>
            <a:off x="3000364" y="1857364"/>
            <a:ext cx="3071834" cy="3000396"/>
          </a:xfrm>
          <a:prstGeom prst="ellipse">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3214678" y="2143116"/>
            <a:ext cx="2643206" cy="2500330"/>
          </a:xfrm>
          <a:prstGeom prst="ellipse">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3500430" y="2357430"/>
            <a:ext cx="2081226" cy="2071702"/>
          </a:xfrm>
          <a:prstGeom prst="ellipse">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3714744" y="2571744"/>
            <a:ext cx="1643074" cy="1643074"/>
          </a:xfrm>
          <a:prstGeom prst="ellipse">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3929058" y="2786058"/>
            <a:ext cx="1214446" cy="1214446"/>
          </a:xfrm>
          <a:prstGeom prst="ellipse">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4143372" y="3000372"/>
            <a:ext cx="785818" cy="785818"/>
          </a:xfrm>
          <a:prstGeom prst="ellipse">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uadroTexto"/>
          <p:cNvSpPr txBox="1"/>
          <p:nvPr/>
        </p:nvSpPr>
        <p:spPr>
          <a:xfrm>
            <a:off x="2500298" y="500042"/>
            <a:ext cx="3648756" cy="646331"/>
          </a:xfrm>
          <a:prstGeom prst="rect">
            <a:avLst/>
          </a:prstGeom>
          <a:noFill/>
        </p:spPr>
        <p:txBody>
          <a:bodyPr wrap="none" rtlCol="0">
            <a:spAutoFit/>
          </a:bodyPr>
          <a:lstStyle/>
          <a:p>
            <a:r>
              <a:rPr lang="es-PE" dirty="0" smtClean="0">
                <a:effectLst>
                  <a:outerShdw blurRad="38100" dist="38100" dir="2700000" algn="tl">
                    <a:srgbClr val="000000">
                      <a:alpha val="43137"/>
                    </a:srgbClr>
                  </a:outerShdw>
                </a:effectLst>
                <a:latin typeface="Lucida Calligraphy" pitchFamily="66" charset="0"/>
              </a:rPr>
              <a:t>No hay camino para la paz,</a:t>
            </a:r>
          </a:p>
          <a:p>
            <a:pPr algn="ctr"/>
            <a:r>
              <a:rPr lang="es-PE" dirty="0" smtClean="0">
                <a:effectLst>
                  <a:outerShdw blurRad="38100" dist="38100" dir="2700000" algn="tl">
                    <a:srgbClr val="000000">
                      <a:alpha val="43137"/>
                    </a:srgbClr>
                  </a:outerShdw>
                </a:effectLst>
                <a:latin typeface="Lucida Calligraphy" pitchFamily="66" charset="0"/>
              </a:rPr>
              <a:t> la paz es el camino</a:t>
            </a:r>
            <a:endParaRPr lang="es-PE" dirty="0">
              <a:effectLst>
                <a:outerShdw blurRad="38100" dist="38100" dir="2700000" algn="tl">
                  <a:srgbClr val="000000">
                    <a:alpha val="43137"/>
                  </a:srgbClr>
                </a:outerShdw>
              </a:effectLst>
              <a:latin typeface="Lucida Calligraphy" pitchFamily="66" charset="0"/>
            </a:endParaRPr>
          </a:p>
        </p:txBody>
      </p:sp>
      <p:sp>
        <p:nvSpPr>
          <p:cNvPr id="12" name="11 Rectángulo"/>
          <p:cNvSpPr/>
          <p:nvPr/>
        </p:nvSpPr>
        <p:spPr>
          <a:xfrm>
            <a:off x="0" y="0"/>
            <a:ext cx="9144000" cy="6858000"/>
          </a:xfrm>
          <a:prstGeom prst="rect">
            <a:avLst/>
          </a:prstGeom>
          <a:gradFill flip="none" rotWithShape="1">
            <a:gsLst>
              <a:gs pos="100000">
                <a:schemeClr val="tx2">
                  <a:lumMod val="10000"/>
                </a:schemeClr>
              </a:gs>
              <a:gs pos="50000">
                <a:schemeClr val="tx1">
                  <a:lumMod val="65000"/>
                  <a:shade val="67500"/>
                  <a:satMod val="115000"/>
                </a:schemeClr>
              </a:gs>
              <a:gs pos="100000">
                <a:schemeClr val="tx1">
                  <a:lumMod val="6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9"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8000" fill="hold"/>
                                        <p:tgtEl>
                                          <p:spTgt spid="5"/>
                                        </p:tgtEl>
                                        <p:attrNameLst>
                                          <p:attrName>ppt_x</p:attrName>
                                        </p:attrNameLst>
                                      </p:cBhvr>
                                      <p:tavLst>
                                        <p:tav tm="0">
                                          <p:val>
                                            <p:strVal val="0-#ppt_w/2"/>
                                          </p:val>
                                        </p:tav>
                                        <p:tav tm="100000">
                                          <p:val>
                                            <p:strVal val="#ppt_x"/>
                                          </p:val>
                                        </p:tav>
                                      </p:tavLst>
                                    </p:anim>
                                    <p:anim calcmode="lin" valueType="num">
                                      <p:cBhvr additive="base">
                                        <p:cTn id="11" dur="8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7000" fill="hold"/>
                                        <p:tgtEl>
                                          <p:spTgt spid="6"/>
                                        </p:tgtEl>
                                        <p:attrNameLst>
                                          <p:attrName>ppt_x</p:attrName>
                                        </p:attrNameLst>
                                      </p:cBhvr>
                                      <p:tavLst>
                                        <p:tav tm="0">
                                          <p:val>
                                            <p:strVal val="0-#ppt_w/2"/>
                                          </p:val>
                                        </p:tav>
                                        <p:tav tm="100000">
                                          <p:val>
                                            <p:strVal val="#ppt_x"/>
                                          </p:val>
                                        </p:tav>
                                      </p:tavLst>
                                    </p:anim>
                                    <p:anim calcmode="lin" valueType="num">
                                      <p:cBhvr additive="base">
                                        <p:cTn id="15" dur="7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6000" fill="hold"/>
                                        <p:tgtEl>
                                          <p:spTgt spid="7"/>
                                        </p:tgtEl>
                                        <p:attrNameLst>
                                          <p:attrName>ppt_x</p:attrName>
                                        </p:attrNameLst>
                                      </p:cBhvr>
                                      <p:tavLst>
                                        <p:tav tm="0">
                                          <p:val>
                                            <p:strVal val="0-#ppt_w/2"/>
                                          </p:val>
                                        </p:tav>
                                        <p:tav tm="100000">
                                          <p:val>
                                            <p:strVal val="#ppt_x"/>
                                          </p:val>
                                        </p:tav>
                                      </p:tavLst>
                                    </p:anim>
                                    <p:anim calcmode="lin" valueType="num">
                                      <p:cBhvr additive="base">
                                        <p:cTn id="19" dur="6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0" fill="hold"/>
                                        <p:tgtEl>
                                          <p:spTgt spid="8"/>
                                        </p:tgtEl>
                                        <p:attrNameLst>
                                          <p:attrName>ppt_x</p:attrName>
                                        </p:attrNameLst>
                                      </p:cBhvr>
                                      <p:tavLst>
                                        <p:tav tm="0">
                                          <p:val>
                                            <p:strVal val="0-#ppt_w/2"/>
                                          </p:val>
                                        </p:tav>
                                        <p:tav tm="100000">
                                          <p:val>
                                            <p:strVal val="#ppt_x"/>
                                          </p:val>
                                        </p:tav>
                                      </p:tavLst>
                                    </p:anim>
                                    <p:anim calcmode="lin" valueType="num">
                                      <p:cBhvr additive="base">
                                        <p:cTn id="23" dur="5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4000" fill="hold"/>
                                        <p:tgtEl>
                                          <p:spTgt spid="9"/>
                                        </p:tgtEl>
                                        <p:attrNameLst>
                                          <p:attrName>ppt_x</p:attrName>
                                        </p:attrNameLst>
                                      </p:cBhvr>
                                      <p:tavLst>
                                        <p:tav tm="0">
                                          <p:val>
                                            <p:strVal val="0-#ppt_w/2"/>
                                          </p:val>
                                        </p:tav>
                                        <p:tav tm="100000">
                                          <p:val>
                                            <p:strVal val="#ppt_x"/>
                                          </p:val>
                                        </p:tav>
                                      </p:tavLst>
                                    </p:anim>
                                    <p:anim calcmode="lin" valueType="num">
                                      <p:cBhvr additive="base">
                                        <p:cTn id="27" dur="4000" fill="hold"/>
                                        <p:tgtEl>
                                          <p:spTgt spid="9"/>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0-#ppt_h/2"/>
                                          </p:val>
                                        </p:tav>
                                        <p:tav tm="100000">
                                          <p:val>
                                            <p:strVal val="#ppt_y"/>
                                          </p:val>
                                        </p:tav>
                                      </p:tavLst>
                                    </p:anim>
                                  </p:childTnLst>
                                </p:cTn>
                              </p:par>
                              <p:par>
                                <p:cTn id="32" presetID="15" presetClass="entr" presetSubtype="0" fill="hold" grpId="1"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8000" fill="hold"/>
                                        <p:tgtEl>
                                          <p:spTgt spid="5"/>
                                        </p:tgtEl>
                                        <p:attrNameLst>
                                          <p:attrName>ppt_w</p:attrName>
                                        </p:attrNameLst>
                                      </p:cBhvr>
                                      <p:tavLst>
                                        <p:tav tm="0">
                                          <p:val>
                                            <p:fltVal val="0"/>
                                          </p:val>
                                        </p:tav>
                                        <p:tav tm="100000">
                                          <p:val>
                                            <p:strVal val="#ppt_w"/>
                                          </p:val>
                                        </p:tav>
                                      </p:tavLst>
                                    </p:anim>
                                    <p:anim calcmode="lin" valueType="num">
                                      <p:cBhvr>
                                        <p:cTn id="35" dur="8000" fill="hold"/>
                                        <p:tgtEl>
                                          <p:spTgt spid="5"/>
                                        </p:tgtEl>
                                        <p:attrNameLst>
                                          <p:attrName>ppt_h</p:attrName>
                                        </p:attrNameLst>
                                      </p:cBhvr>
                                      <p:tavLst>
                                        <p:tav tm="0">
                                          <p:val>
                                            <p:fltVal val="0"/>
                                          </p:val>
                                        </p:tav>
                                        <p:tav tm="100000">
                                          <p:val>
                                            <p:strVal val="#ppt_h"/>
                                          </p:val>
                                        </p:tav>
                                      </p:tavLst>
                                    </p:anim>
                                    <p:anim calcmode="lin" valueType="num">
                                      <p:cBhvr>
                                        <p:cTn id="36" dur="8000" fill="hold"/>
                                        <p:tgtEl>
                                          <p:spTgt spid="5"/>
                                        </p:tgtEl>
                                        <p:attrNameLst>
                                          <p:attrName>ppt_x</p:attrName>
                                        </p:attrNameLst>
                                      </p:cBhvr>
                                      <p:tavLst>
                                        <p:tav tm="0" fmla="#ppt_x+(cos(-2*pi*(1-$))*-#ppt_x-sin(-2*pi*(1-$))*(1-#ppt_y))*(1-$)">
                                          <p:val>
                                            <p:fltVal val="0"/>
                                          </p:val>
                                        </p:tav>
                                        <p:tav tm="100000">
                                          <p:val>
                                            <p:fltVal val="1"/>
                                          </p:val>
                                        </p:tav>
                                      </p:tavLst>
                                    </p:anim>
                                    <p:anim calcmode="lin" valueType="num">
                                      <p:cBhvr>
                                        <p:cTn id="37" dur="8000" fill="hold"/>
                                        <p:tgtEl>
                                          <p:spTgt spid="5"/>
                                        </p:tgtEl>
                                        <p:attrNameLst>
                                          <p:attrName>ppt_y</p:attrName>
                                        </p:attrNameLst>
                                      </p:cBhvr>
                                      <p:tavLst>
                                        <p:tav tm="0" fmla="#ppt_y+(sin(-2*pi*(1-$))*-#ppt_x+cos(-2*pi*(1-$))*(1-#ppt_y))*(1-$)">
                                          <p:val>
                                            <p:fltVal val="0"/>
                                          </p:val>
                                        </p:tav>
                                        <p:tav tm="100000">
                                          <p:val>
                                            <p:fltVal val="1"/>
                                          </p:val>
                                        </p:tav>
                                      </p:tavLst>
                                    </p:anim>
                                  </p:childTnLst>
                                </p:cTn>
                              </p:par>
                              <p:par>
                                <p:cTn id="38" presetID="15" presetClass="entr" presetSubtype="0" fill="hold" grpId="1" nodeType="withEffect">
                                  <p:stCondLst>
                                    <p:cond delay="0"/>
                                  </p:stCondLst>
                                  <p:childTnLst>
                                    <p:set>
                                      <p:cBhvr>
                                        <p:cTn id="39" dur="1" fill="hold">
                                          <p:stCondLst>
                                            <p:cond delay="0"/>
                                          </p:stCondLst>
                                        </p:cTn>
                                        <p:tgtEl>
                                          <p:spTgt spid="6"/>
                                        </p:tgtEl>
                                        <p:attrNameLst>
                                          <p:attrName>style.visibility</p:attrName>
                                        </p:attrNameLst>
                                      </p:cBhvr>
                                      <p:to>
                                        <p:strVal val="visible"/>
                                      </p:to>
                                    </p:set>
                                    <p:anim calcmode="lin" valueType="num">
                                      <p:cBhvr>
                                        <p:cTn id="40" dur="7000" fill="hold"/>
                                        <p:tgtEl>
                                          <p:spTgt spid="6"/>
                                        </p:tgtEl>
                                        <p:attrNameLst>
                                          <p:attrName>ppt_w</p:attrName>
                                        </p:attrNameLst>
                                      </p:cBhvr>
                                      <p:tavLst>
                                        <p:tav tm="0">
                                          <p:val>
                                            <p:fltVal val="0"/>
                                          </p:val>
                                        </p:tav>
                                        <p:tav tm="100000">
                                          <p:val>
                                            <p:strVal val="#ppt_w"/>
                                          </p:val>
                                        </p:tav>
                                      </p:tavLst>
                                    </p:anim>
                                    <p:anim calcmode="lin" valueType="num">
                                      <p:cBhvr>
                                        <p:cTn id="41" dur="7000" fill="hold"/>
                                        <p:tgtEl>
                                          <p:spTgt spid="6"/>
                                        </p:tgtEl>
                                        <p:attrNameLst>
                                          <p:attrName>ppt_h</p:attrName>
                                        </p:attrNameLst>
                                      </p:cBhvr>
                                      <p:tavLst>
                                        <p:tav tm="0">
                                          <p:val>
                                            <p:fltVal val="0"/>
                                          </p:val>
                                        </p:tav>
                                        <p:tav tm="100000">
                                          <p:val>
                                            <p:strVal val="#ppt_h"/>
                                          </p:val>
                                        </p:tav>
                                      </p:tavLst>
                                    </p:anim>
                                    <p:anim calcmode="lin" valueType="num">
                                      <p:cBhvr>
                                        <p:cTn id="42" dur="7000" fill="hold"/>
                                        <p:tgtEl>
                                          <p:spTgt spid="6"/>
                                        </p:tgtEl>
                                        <p:attrNameLst>
                                          <p:attrName>ppt_x</p:attrName>
                                        </p:attrNameLst>
                                      </p:cBhvr>
                                      <p:tavLst>
                                        <p:tav tm="0" fmla="#ppt_x+(cos(-2*pi*(1-$))*-#ppt_x-sin(-2*pi*(1-$))*(1-#ppt_y))*(1-$)">
                                          <p:val>
                                            <p:fltVal val="0"/>
                                          </p:val>
                                        </p:tav>
                                        <p:tav tm="100000">
                                          <p:val>
                                            <p:fltVal val="1"/>
                                          </p:val>
                                        </p:tav>
                                      </p:tavLst>
                                    </p:anim>
                                    <p:anim calcmode="lin" valueType="num">
                                      <p:cBhvr>
                                        <p:cTn id="43" dur="7000" fill="hold"/>
                                        <p:tgtEl>
                                          <p:spTgt spid="6"/>
                                        </p:tgtEl>
                                        <p:attrNameLst>
                                          <p:attrName>ppt_y</p:attrName>
                                        </p:attrNameLst>
                                      </p:cBhvr>
                                      <p:tavLst>
                                        <p:tav tm="0" fmla="#ppt_y+(sin(-2*pi*(1-$))*-#ppt_x+cos(-2*pi*(1-$))*(1-#ppt_y))*(1-$)">
                                          <p:val>
                                            <p:fltVal val="0"/>
                                          </p:val>
                                        </p:tav>
                                        <p:tav tm="100000">
                                          <p:val>
                                            <p:fltVal val="1"/>
                                          </p:val>
                                        </p:tav>
                                      </p:tavLst>
                                    </p:anim>
                                  </p:childTnLst>
                                </p:cTn>
                              </p:par>
                              <p:par>
                                <p:cTn id="44" presetID="15" presetClass="entr" presetSubtype="0" fill="hold" grpId="1" nodeType="with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p:cTn id="46" dur="6000" fill="hold"/>
                                        <p:tgtEl>
                                          <p:spTgt spid="7"/>
                                        </p:tgtEl>
                                        <p:attrNameLst>
                                          <p:attrName>ppt_w</p:attrName>
                                        </p:attrNameLst>
                                      </p:cBhvr>
                                      <p:tavLst>
                                        <p:tav tm="0">
                                          <p:val>
                                            <p:fltVal val="0"/>
                                          </p:val>
                                        </p:tav>
                                        <p:tav tm="100000">
                                          <p:val>
                                            <p:strVal val="#ppt_w"/>
                                          </p:val>
                                        </p:tav>
                                      </p:tavLst>
                                    </p:anim>
                                    <p:anim calcmode="lin" valueType="num">
                                      <p:cBhvr>
                                        <p:cTn id="47" dur="6000" fill="hold"/>
                                        <p:tgtEl>
                                          <p:spTgt spid="7"/>
                                        </p:tgtEl>
                                        <p:attrNameLst>
                                          <p:attrName>ppt_h</p:attrName>
                                        </p:attrNameLst>
                                      </p:cBhvr>
                                      <p:tavLst>
                                        <p:tav tm="0">
                                          <p:val>
                                            <p:fltVal val="0"/>
                                          </p:val>
                                        </p:tav>
                                        <p:tav tm="100000">
                                          <p:val>
                                            <p:strVal val="#ppt_h"/>
                                          </p:val>
                                        </p:tav>
                                      </p:tavLst>
                                    </p:anim>
                                    <p:anim calcmode="lin" valueType="num">
                                      <p:cBhvr>
                                        <p:cTn id="48" dur="6000" fill="hold"/>
                                        <p:tgtEl>
                                          <p:spTgt spid="7"/>
                                        </p:tgtEl>
                                        <p:attrNameLst>
                                          <p:attrName>ppt_x</p:attrName>
                                        </p:attrNameLst>
                                      </p:cBhvr>
                                      <p:tavLst>
                                        <p:tav tm="0" fmla="#ppt_x+(cos(-2*pi*(1-$))*-#ppt_x-sin(-2*pi*(1-$))*(1-#ppt_y))*(1-$)">
                                          <p:val>
                                            <p:fltVal val="0"/>
                                          </p:val>
                                        </p:tav>
                                        <p:tav tm="100000">
                                          <p:val>
                                            <p:fltVal val="1"/>
                                          </p:val>
                                        </p:tav>
                                      </p:tavLst>
                                    </p:anim>
                                    <p:anim calcmode="lin" valueType="num">
                                      <p:cBhvr>
                                        <p:cTn id="49" dur="6000" fill="hold"/>
                                        <p:tgtEl>
                                          <p:spTgt spid="7"/>
                                        </p:tgtEl>
                                        <p:attrNameLst>
                                          <p:attrName>ppt_y</p:attrName>
                                        </p:attrNameLst>
                                      </p:cBhvr>
                                      <p:tavLst>
                                        <p:tav tm="0" fmla="#ppt_y+(sin(-2*pi*(1-$))*-#ppt_x+cos(-2*pi*(1-$))*(1-#ppt_y))*(1-$)">
                                          <p:val>
                                            <p:fltVal val="0"/>
                                          </p:val>
                                        </p:tav>
                                        <p:tav tm="100000">
                                          <p:val>
                                            <p:fltVal val="1"/>
                                          </p:val>
                                        </p:tav>
                                      </p:tavLst>
                                    </p:anim>
                                  </p:childTnLst>
                                </p:cTn>
                              </p:par>
                              <p:par>
                                <p:cTn id="50" presetID="15" presetClass="entr" presetSubtype="0" fill="hold" grpId="1" nodeType="withEffect">
                                  <p:stCondLst>
                                    <p:cond delay="0"/>
                                  </p:stCondLst>
                                  <p:childTnLst>
                                    <p:set>
                                      <p:cBhvr>
                                        <p:cTn id="51" dur="1" fill="hold">
                                          <p:stCondLst>
                                            <p:cond delay="0"/>
                                          </p:stCondLst>
                                        </p:cTn>
                                        <p:tgtEl>
                                          <p:spTgt spid="8"/>
                                        </p:tgtEl>
                                        <p:attrNameLst>
                                          <p:attrName>style.visibility</p:attrName>
                                        </p:attrNameLst>
                                      </p:cBhvr>
                                      <p:to>
                                        <p:strVal val="visible"/>
                                      </p:to>
                                    </p:set>
                                    <p:anim calcmode="lin" valueType="num">
                                      <p:cBhvr>
                                        <p:cTn id="52" dur="5000" fill="hold"/>
                                        <p:tgtEl>
                                          <p:spTgt spid="8"/>
                                        </p:tgtEl>
                                        <p:attrNameLst>
                                          <p:attrName>ppt_w</p:attrName>
                                        </p:attrNameLst>
                                      </p:cBhvr>
                                      <p:tavLst>
                                        <p:tav tm="0">
                                          <p:val>
                                            <p:fltVal val="0"/>
                                          </p:val>
                                        </p:tav>
                                        <p:tav tm="100000">
                                          <p:val>
                                            <p:strVal val="#ppt_w"/>
                                          </p:val>
                                        </p:tav>
                                      </p:tavLst>
                                    </p:anim>
                                    <p:anim calcmode="lin" valueType="num">
                                      <p:cBhvr>
                                        <p:cTn id="53" dur="5000" fill="hold"/>
                                        <p:tgtEl>
                                          <p:spTgt spid="8"/>
                                        </p:tgtEl>
                                        <p:attrNameLst>
                                          <p:attrName>ppt_h</p:attrName>
                                        </p:attrNameLst>
                                      </p:cBhvr>
                                      <p:tavLst>
                                        <p:tav tm="0">
                                          <p:val>
                                            <p:fltVal val="0"/>
                                          </p:val>
                                        </p:tav>
                                        <p:tav tm="100000">
                                          <p:val>
                                            <p:strVal val="#ppt_h"/>
                                          </p:val>
                                        </p:tav>
                                      </p:tavLst>
                                    </p:anim>
                                    <p:anim calcmode="lin" valueType="num">
                                      <p:cBhvr>
                                        <p:cTn id="54" dur="5000" fill="hold"/>
                                        <p:tgtEl>
                                          <p:spTgt spid="8"/>
                                        </p:tgtEl>
                                        <p:attrNameLst>
                                          <p:attrName>ppt_x</p:attrName>
                                        </p:attrNameLst>
                                      </p:cBhvr>
                                      <p:tavLst>
                                        <p:tav tm="0" fmla="#ppt_x+(cos(-2*pi*(1-$))*-#ppt_x-sin(-2*pi*(1-$))*(1-#ppt_y))*(1-$)">
                                          <p:val>
                                            <p:fltVal val="0"/>
                                          </p:val>
                                        </p:tav>
                                        <p:tav tm="100000">
                                          <p:val>
                                            <p:fltVal val="1"/>
                                          </p:val>
                                        </p:tav>
                                      </p:tavLst>
                                    </p:anim>
                                    <p:anim calcmode="lin" valueType="num">
                                      <p:cBhvr>
                                        <p:cTn id="55" dur="5000" fill="hold"/>
                                        <p:tgtEl>
                                          <p:spTgt spid="8"/>
                                        </p:tgtEl>
                                        <p:attrNameLst>
                                          <p:attrName>ppt_y</p:attrName>
                                        </p:attrNameLst>
                                      </p:cBhvr>
                                      <p:tavLst>
                                        <p:tav tm="0" fmla="#ppt_y+(sin(-2*pi*(1-$))*-#ppt_x+cos(-2*pi*(1-$))*(1-#ppt_y))*(1-$)">
                                          <p:val>
                                            <p:fltVal val="0"/>
                                          </p:val>
                                        </p:tav>
                                        <p:tav tm="100000">
                                          <p:val>
                                            <p:fltVal val="1"/>
                                          </p:val>
                                        </p:tav>
                                      </p:tavLst>
                                    </p:anim>
                                  </p:childTnLst>
                                </p:cTn>
                              </p:par>
                              <p:par>
                                <p:cTn id="56" presetID="15" presetClass="entr" presetSubtype="0" fill="hold" grpId="1" nodeType="withEffect">
                                  <p:stCondLst>
                                    <p:cond delay="0"/>
                                  </p:stCondLst>
                                  <p:childTnLst>
                                    <p:set>
                                      <p:cBhvr>
                                        <p:cTn id="57" dur="1" fill="hold">
                                          <p:stCondLst>
                                            <p:cond delay="0"/>
                                          </p:stCondLst>
                                        </p:cTn>
                                        <p:tgtEl>
                                          <p:spTgt spid="9"/>
                                        </p:tgtEl>
                                        <p:attrNameLst>
                                          <p:attrName>style.visibility</p:attrName>
                                        </p:attrNameLst>
                                      </p:cBhvr>
                                      <p:to>
                                        <p:strVal val="visible"/>
                                      </p:to>
                                    </p:set>
                                    <p:anim calcmode="lin" valueType="num">
                                      <p:cBhvr>
                                        <p:cTn id="58" dur="4000" fill="hold"/>
                                        <p:tgtEl>
                                          <p:spTgt spid="9"/>
                                        </p:tgtEl>
                                        <p:attrNameLst>
                                          <p:attrName>ppt_w</p:attrName>
                                        </p:attrNameLst>
                                      </p:cBhvr>
                                      <p:tavLst>
                                        <p:tav tm="0">
                                          <p:val>
                                            <p:fltVal val="0"/>
                                          </p:val>
                                        </p:tav>
                                        <p:tav tm="100000">
                                          <p:val>
                                            <p:strVal val="#ppt_w"/>
                                          </p:val>
                                        </p:tav>
                                      </p:tavLst>
                                    </p:anim>
                                    <p:anim calcmode="lin" valueType="num">
                                      <p:cBhvr>
                                        <p:cTn id="59" dur="4000" fill="hold"/>
                                        <p:tgtEl>
                                          <p:spTgt spid="9"/>
                                        </p:tgtEl>
                                        <p:attrNameLst>
                                          <p:attrName>ppt_h</p:attrName>
                                        </p:attrNameLst>
                                      </p:cBhvr>
                                      <p:tavLst>
                                        <p:tav tm="0">
                                          <p:val>
                                            <p:fltVal val="0"/>
                                          </p:val>
                                        </p:tav>
                                        <p:tav tm="100000">
                                          <p:val>
                                            <p:strVal val="#ppt_h"/>
                                          </p:val>
                                        </p:tav>
                                      </p:tavLst>
                                    </p:anim>
                                    <p:anim calcmode="lin" valueType="num">
                                      <p:cBhvr>
                                        <p:cTn id="60" dur="4000" fill="hold"/>
                                        <p:tgtEl>
                                          <p:spTgt spid="9"/>
                                        </p:tgtEl>
                                        <p:attrNameLst>
                                          <p:attrName>ppt_x</p:attrName>
                                        </p:attrNameLst>
                                      </p:cBhvr>
                                      <p:tavLst>
                                        <p:tav tm="0" fmla="#ppt_x+(cos(-2*pi*(1-$))*-#ppt_x-sin(-2*pi*(1-$))*(1-#ppt_y))*(1-$)">
                                          <p:val>
                                            <p:fltVal val="0"/>
                                          </p:val>
                                        </p:tav>
                                        <p:tav tm="100000">
                                          <p:val>
                                            <p:fltVal val="1"/>
                                          </p:val>
                                        </p:tav>
                                      </p:tavLst>
                                    </p:anim>
                                    <p:anim calcmode="lin" valueType="num">
                                      <p:cBhvr>
                                        <p:cTn id="61" dur="4000" fill="hold"/>
                                        <p:tgtEl>
                                          <p:spTgt spid="9"/>
                                        </p:tgtEl>
                                        <p:attrNameLst>
                                          <p:attrName>ppt_y</p:attrName>
                                        </p:attrNameLst>
                                      </p:cBhvr>
                                      <p:tavLst>
                                        <p:tav tm="0" fmla="#ppt_y+(sin(-2*pi*(1-$))*-#ppt_x+cos(-2*pi*(1-$))*(1-#ppt_y))*(1-$)">
                                          <p:val>
                                            <p:fltVal val="0"/>
                                          </p:val>
                                        </p:tav>
                                        <p:tav tm="100000">
                                          <p:val>
                                            <p:fltVal val="1"/>
                                          </p:val>
                                        </p:tav>
                                      </p:tavLst>
                                    </p:anim>
                                  </p:childTnLst>
                                </p:cTn>
                              </p:par>
                              <p:par>
                                <p:cTn id="62" presetID="15" presetClass="entr" presetSubtype="0" fill="hold" grpId="1" nodeType="withEffect">
                                  <p:stCondLst>
                                    <p:cond delay="0"/>
                                  </p:stCondLst>
                                  <p:childTnLst>
                                    <p:set>
                                      <p:cBhvr>
                                        <p:cTn id="63" dur="1" fill="hold">
                                          <p:stCondLst>
                                            <p:cond delay="0"/>
                                          </p:stCondLst>
                                        </p:cTn>
                                        <p:tgtEl>
                                          <p:spTgt spid="10"/>
                                        </p:tgtEl>
                                        <p:attrNameLst>
                                          <p:attrName>style.visibility</p:attrName>
                                        </p:attrNameLst>
                                      </p:cBhvr>
                                      <p:to>
                                        <p:strVal val="visible"/>
                                      </p:to>
                                    </p:set>
                                    <p:anim calcmode="lin" valueType="num">
                                      <p:cBhvr>
                                        <p:cTn id="64" dur="3000" fill="hold"/>
                                        <p:tgtEl>
                                          <p:spTgt spid="10"/>
                                        </p:tgtEl>
                                        <p:attrNameLst>
                                          <p:attrName>ppt_w</p:attrName>
                                        </p:attrNameLst>
                                      </p:cBhvr>
                                      <p:tavLst>
                                        <p:tav tm="0">
                                          <p:val>
                                            <p:fltVal val="0"/>
                                          </p:val>
                                        </p:tav>
                                        <p:tav tm="100000">
                                          <p:val>
                                            <p:strVal val="#ppt_w"/>
                                          </p:val>
                                        </p:tav>
                                      </p:tavLst>
                                    </p:anim>
                                    <p:anim calcmode="lin" valueType="num">
                                      <p:cBhvr>
                                        <p:cTn id="65" dur="3000" fill="hold"/>
                                        <p:tgtEl>
                                          <p:spTgt spid="10"/>
                                        </p:tgtEl>
                                        <p:attrNameLst>
                                          <p:attrName>ppt_h</p:attrName>
                                        </p:attrNameLst>
                                      </p:cBhvr>
                                      <p:tavLst>
                                        <p:tav tm="0">
                                          <p:val>
                                            <p:fltVal val="0"/>
                                          </p:val>
                                        </p:tav>
                                        <p:tav tm="100000">
                                          <p:val>
                                            <p:strVal val="#ppt_h"/>
                                          </p:val>
                                        </p:tav>
                                      </p:tavLst>
                                    </p:anim>
                                    <p:anim calcmode="lin" valueType="num">
                                      <p:cBhvr>
                                        <p:cTn id="66" dur="3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67" dur="3000" fill="hold"/>
                                        <p:tgtEl>
                                          <p:spTgt spid="10"/>
                                        </p:tgtEl>
                                        <p:attrNameLst>
                                          <p:attrName>ppt_y</p:attrName>
                                        </p:attrNameLst>
                                      </p:cBhvr>
                                      <p:tavLst>
                                        <p:tav tm="0" fmla="#ppt_y+(sin(-2*pi*(1-$))*-#ppt_x+cos(-2*pi*(1-$))*(1-#ppt_y))*(1-$)">
                                          <p:val>
                                            <p:fltVal val="0"/>
                                          </p:val>
                                        </p:tav>
                                        <p:tav tm="100000">
                                          <p:val>
                                            <p:fltVal val="1"/>
                                          </p:val>
                                        </p:tav>
                                      </p:tavLst>
                                    </p:anim>
                                  </p:childTnLst>
                                </p:cTn>
                              </p:par>
                            </p:childTnLst>
                          </p:cTn>
                        </p:par>
                        <p:par>
                          <p:cTn id="68" fill="hold">
                            <p:stCondLst>
                              <p:cond delay="8000"/>
                            </p:stCondLst>
                            <p:childTnLst>
                              <p:par>
                                <p:cTn id="69" presetID="15" presetClass="exit" presetSubtype="0" fill="hold" grpId="2" nodeType="afterEffect">
                                  <p:stCondLst>
                                    <p:cond delay="0"/>
                                  </p:stCondLst>
                                  <p:childTnLst>
                                    <p:anim calcmode="lin" valueType="num">
                                      <p:cBhvr>
                                        <p:cTn id="70" dur="3000"/>
                                        <p:tgtEl>
                                          <p:spTgt spid="5"/>
                                        </p:tgtEl>
                                        <p:attrNameLst>
                                          <p:attrName>ppt_w</p:attrName>
                                        </p:attrNameLst>
                                      </p:cBhvr>
                                      <p:tavLst>
                                        <p:tav tm="0">
                                          <p:val>
                                            <p:strVal val="ppt_w"/>
                                          </p:val>
                                        </p:tav>
                                        <p:tav tm="100000">
                                          <p:val>
                                            <p:fltVal val="0"/>
                                          </p:val>
                                        </p:tav>
                                      </p:tavLst>
                                    </p:anim>
                                    <p:anim calcmode="lin" valueType="num">
                                      <p:cBhvr>
                                        <p:cTn id="71" dur="3000"/>
                                        <p:tgtEl>
                                          <p:spTgt spid="5"/>
                                        </p:tgtEl>
                                        <p:attrNameLst>
                                          <p:attrName>ppt_h</p:attrName>
                                        </p:attrNameLst>
                                      </p:cBhvr>
                                      <p:tavLst>
                                        <p:tav tm="0">
                                          <p:val>
                                            <p:strVal val="ppt_h"/>
                                          </p:val>
                                        </p:tav>
                                        <p:tav tm="100000">
                                          <p:val>
                                            <p:fltVal val="0"/>
                                          </p:val>
                                        </p:tav>
                                      </p:tavLst>
                                    </p:anim>
                                    <p:anim calcmode="lin" valueType="num">
                                      <p:cBhvr>
                                        <p:cTn id="72" dur="3000"/>
                                        <p:tgtEl>
                                          <p:spTgt spid="5"/>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3" dur="3000"/>
                                        <p:tgtEl>
                                          <p:spTgt spid="5"/>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74" dur="1" fill="hold">
                                          <p:stCondLst>
                                            <p:cond delay="2999"/>
                                          </p:stCondLst>
                                        </p:cTn>
                                        <p:tgtEl>
                                          <p:spTgt spid="5"/>
                                        </p:tgtEl>
                                        <p:attrNameLst>
                                          <p:attrName>style.visibility</p:attrName>
                                        </p:attrNameLst>
                                      </p:cBhvr>
                                      <p:to>
                                        <p:strVal val="hidden"/>
                                      </p:to>
                                    </p:set>
                                  </p:childTnLst>
                                </p:cTn>
                              </p:par>
                              <p:par>
                                <p:cTn id="75" presetID="15" presetClass="exit" presetSubtype="0" fill="hold" grpId="2" nodeType="withEffect">
                                  <p:stCondLst>
                                    <p:cond delay="0"/>
                                  </p:stCondLst>
                                  <p:childTnLst>
                                    <p:anim calcmode="lin" valueType="num">
                                      <p:cBhvr>
                                        <p:cTn id="76" dur="4000"/>
                                        <p:tgtEl>
                                          <p:spTgt spid="6"/>
                                        </p:tgtEl>
                                        <p:attrNameLst>
                                          <p:attrName>ppt_w</p:attrName>
                                        </p:attrNameLst>
                                      </p:cBhvr>
                                      <p:tavLst>
                                        <p:tav tm="0">
                                          <p:val>
                                            <p:strVal val="ppt_w"/>
                                          </p:val>
                                        </p:tav>
                                        <p:tav tm="100000">
                                          <p:val>
                                            <p:fltVal val="0"/>
                                          </p:val>
                                        </p:tav>
                                      </p:tavLst>
                                    </p:anim>
                                    <p:anim calcmode="lin" valueType="num">
                                      <p:cBhvr>
                                        <p:cTn id="77" dur="4000"/>
                                        <p:tgtEl>
                                          <p:spTgt spid="6"/>
                                        </p:tgtEl>
                                        <p:attrNameLst>
                                          <p:attrName>ppt_h</p:attrName>
                                        </p:attrNameLst>
                                      </p:cBhvr>
                                      <p:tavLst>
                                        <p:tav tm="0">
                                          <p:val>
                                            <p:strVal val="ppt_h"/>
                                          </p:val>
                                        </p:tav>
                                        <p:tav tm="100000">
                                          <p:val>
                                            <p:fltVal val="0"/>
                                          </p:val>
                                        </p:tav>
                                      </p:tavLst>
                                    </p:anim>
                                    <p:anim calcmode="lin" valueType="num">
                                      <p:cBhvr>
                                        <p:cTn id="78" dur="4000"/>
                                        <p:tgtEl>
                                          <p:spTgt spid="6"/>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9" dur="4000"/>
                                        <p:tgtEl>
                                          <p:spTgt spid="6"/>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0" dur="1" fill="hold">
                                          <p:stCondLst>
                                            <p:cond delay="3999"/>
                                          </p:stCondLst>
                                        </p:cTn>
                                        <p:tgtEl>
                                          <p:spTgt spid="6"/>
                                        </p:tgtEl>
                                        <p:attrNameLst>
                                          <p:attrName>style.visibility</p:attrName>
                                        </p:attrNameLst>
                                      </p:cBhvr>
                                      <p:to>
                                        <p:strVal val="hidden"/>
                                      </p:to>
                                    </p:set>
                                  </p:childTnLst>
                                </p:cTn>
                              </p:par>
                              <p:par>
                                <p:cTn id="81" presetID="15" presetClass="exit" presetSubtype="0" fill="hold" grpId="2" nodeType="withEffect">
                                  <p:stCondLst>
                                    <p:cond delay="0"/>
                                  </p:stCondLst>
                                  <p:childTnLst>
                                    <p:anim calcmode="lin" valueType="num">
                                      <p:cBhvr>
                                        <p:cTn id="82" dur="5000"/>
                                        <p:tgtEl>
                                          <p:spTgt spid="7"/>
                                        </p:tgtEl>
                                        <p:attrNameLst>
                                          <p:attrName>ppt_w</p:attrName>
                                        </p:attrNameLst>
                                      </p:cBhvr>
                                      <p:tavLst>
                                        <p:tav tm="0">
                                          <p:val>
                                            <p:strVal val="ppt_w"/>
                                          </p:val>
                                        </p:tav>
                                        <p:tav tm="100000">
                                          <p:val>
                                            <p:fltVal val="0"/>
                                          </p:val>
                                        </p:tav>
                                      </p:tavLst>
                                    </p:anim>
                                    <p:anim calcmode="lin" valueType="num">
                                      <p:cBhvr>
                                        <p:cTn id="83" dur="5000"/>
                                        <p:tgtEl>
                                          <p:spTgt spid="7"/>
                                        </p:tgtEl>
                                        <p:attrNameLst>
                                          <p:attrName>ppt_h</p:attrName>
                                        </p:attrNameLst>
                                      </p:cBhvr>
                                      <p:tavLst>
                                        <p:tav tm="0">
                                          <p:val>
                                            <p:strVal val="ppt_h"/>
                                          </p:val>
                                        </p:tav>
                                        <p:tav tm="100000">
                                          <p:val>
                                            <p:fltVal val="0"/>
                                          </p:val>
                                        </p:tav>
                                      </p:tavLst>
                                    </p:anim>
                                    <p:anim calcmode="lin" valueType="num">
                                      <p:cBhvr>
                                        <p:cTn id="84" dur="5000"/>
                                        <p:tgtEl>
                                          <p:spTgt spid="7"/>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85" dur="5000"/>
                                        <p:tgtEl>
                                          <p:spTgt spid="7"/>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6" dur="1" fill="hold">
                                          <p:stCondLst>
                                            <p:cond delay="4999"/>
                                          </p:stCondLst>
                                        </p:cTn>
                                        <p:tgtEl>
                                          <p:spTgt spid="7"/>
                                        </p:tgtEl>
                                        <p:attrNameLst>
                                          <p:attrName>style.visibility</p:attrName>
                                        </p:attrNameLst>
                                      </p:cBhvr>
                                      <p:to>
                                        <p:strVal val="hidden"/>
                                      </p:to>
                                    </p:set>
                                  </p:childTnLst>
                                </p:cTn>
                              </p:par>
                              <p:par>
                                <p:cTn id="87" presetID="15" presetClass="exit" presetSubtype="0" fill="hold" grpId="2" nodeType="withEffect">
                                  <p:stCondLst>
                                    <p:cond delay="0"/>
                                  </p:stCondLst>
                                  <p:childTnLst>
                                    <p:anim calcmode="lin" valueType="num">
                                      <p:cBhvr>
                                        <p:cTn id="88" dur="6000"/>
                                        <p:tgtEl>
                                          <p:spTgt spid="8"/>
                                        </p:tgtEl>
                                        <p:attrNameLst>
                                          <p:attrName>ppt_w</p:attrName>
                                        </p:attrNameLst>
                                      </p:cBhvr>
                                      <p:tavLst>
                                        <p:tav tm="0">
                                          <p:val>
                                            <p:strVal val="ppt_w"/>
                                          </p:val>
                                        </p:tav>
                                        <p:tav tm="100000">
                                          <p:val>
                                            <p:fltVal val="0"/>
                                          </p:val>
                                        </p:tav>
                                      </p:tavLst>
                                    </p:anim>
                                    <p:anim calcmode="lin" valueType="num">
                                      <p:cBhvr>
                                        <p:cTn id="89" dur="6000"/>
                                        <p:tgtEl>
                                          <p:spTgt spid="8"/>
                                        </p:tgtEl>
                                        <p:attrNameLst>
                                          <p:attrName>ppt_h</p:attrName>
                                        </p:attrNameLst>
                                      </p:cBhvr>
                                      <p:tavLst>
                                        <p:tav tm="0">
                                          <p:val>
                                            <p:strVal val="ppt_h"/>
                                          </p:val>
                                        </p:tav>
                                        <p:tav tm="100000">
                                          <p:val>
                                            <p:fltVal val="0"/>
                                          </p:val>
                                        </p:tav>
                                      </p:tavLst>
                                    </p:anim>
                                    <p:anim calcmode="lin" valueType="num">
                                      <p:cBhvr>
                                        <p:cTn id="90" dur="6000"/>
                                        <p:tgtEl>
                                          <p:spTgt spid="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1" dur="6000"/>
                                        <p:tgtEl>
                                          <p:spTgt spid="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92" dur="1" fill="hold">
                                          <p:stCondLst>
                                            <p:cond delay="5999"/>
                                          </p:stCondLst>
                                        </p:cTn>
                                        <p:tgtEl>
                                          <p:spTgt spid="8"/>
                                        </p:tgtEl>
                                        <p:attrNameLst>
                                          <p:attrName>style.visibility</p:attrName>
                                        </p:attrNameLst>
                                      </p:cBhvr>
                                      <p:to>
                                        <p:strVal val="hidden"/>
                                      </p:to>
                                    </p:set>
                                  </p:childTnLst>
                                </p:cTn>
                              </p:par>
                              <p:par>
                                <p:cTn id="93" presetID="15" presetClass="exit" presetSubtype="0" fill="hold" grpId="2" nodeType="withEffect">
                                  <p:stCondLst>
                                    <p:cond delay="0"/>
                                  </p:stCondLst>
                                  <p:childTnLst>
                                    <p:anim calcmode="lin" valueType="num">
                                      <p:cBhvr>
                                        <p:cTn id="94" dur="7000"/>
                                        <p:tgtEl>
                                          <p:spTgt spid="9"/>
                                        </p:tgtEl>
                                        <p:attrNameLst>
                                          <p:attrName>ppt_w</p:attrName>
                                        </p:attrNameLst>
                                      </p:cBhvr>
                                      <p:tavLst>
                                        <p:tav tm="0">
                                          <p:val>
                                            <p:strVal val="ppt_w"/>
                                          </p:val>
                                        </p:tav>
                                        <p:tav tm="100000">
                                          <p:val>
                                            <p:fltVal val="0"/>
                                          </p:val>
                                        </p:tav>
                                      </p:tavLst>
                                    </p:anim>
                                    <p:anim calcmode="lin" valueType="num">
                                      <p:cBhvr>
                                        <p:cTn id="95" dur="7000"/>
                                        <p:tgtEl>
                                          <p:spTgt spid="9"/>
                                        </p:tgtEl>
                                        <p:attrNameLst>
                                          <p:attrName>ppt_h</p:attrName>
                                        </p:attrNameLst>
                                      </p:cBhvr>
                                      <p:tavLst>
                                        <p:tav tm="0">
                                          <p:val>
                                            <p:strVal val="ppt_h"/>
                                          </p:val>
                                        </p:tav>
                                        <p:tav tm="100000">
                                          <p:val>
                                            <p:fltVal val="0"/>
                                          </p:val>
                                        </p:tav>
                                      </p:tavLst>
                                    </p:anim>
                                    <p:anim calcmode="lin" valueType="num">
                                      <p:cBhvr>
                                        <p:cTn id="96" dur="7000"/>
                                        <p:tgtEl>
                                          <p:spTgt spid="9"/>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7" dur="7000"/>
                                        <p:tgtEl>
                                          <p:spTgt spid="9"/>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98" dur="1" fill="hold">
                                          <p:stCondLst>
                                            <p:cond delay="6999"/>
                                          </p:stCondLst>
                                        </p:cTn>
                                        <p:tgtEl>
                                          <p:spTgt spid="9"/>
                                        </p:tgtEl>
                                        <p:attrNameLst>
                                          <p:attrName>style.visibility</p:attrName>
                                        </p:attrNameLst>
                                      </p:cBhvr>
                                      <p:to>
                                        <p:strVal val="hidden"/>
                                      </p:to>
                                    </p:set>
                                  </p:childTnLst>
                                </p:cTn>
                              </p:par>
                              <p:par>
                                <p:cTn id="99" presetID="15" presetClass="exit" presetSubtype="0" fill="hold" grpId="2" nodeType="withEffect">
                                  <p:stCondLst>
                                    <p:cond delay="0"/>
                                  </p:stCondLst>
                                  <p:childTnLst>
                                    <p:anim calcmode="lin" valueType="num">
                                      <p:cBhvr>
                                        <p:cTn id="100" dur="8000"/>
                                        <p:tgtEl>
                                          <p:spTgt spid="10"/>
                                        </p:tgtEl>
                                        <p:attrNameLst>
                                          <p:attrName>ppt_w</p:attrName>
                                        </p:attrNameLst>
                                      </p:cBhvr>
                                      <p:tavLst>
                                        <p:tav tm="0">
                                          <p:val>
                                            <p:strVal val="ppt_w"/>
                                          </p:val>
                                        </p:tav>
                                        <p:tav tm="100000">
                                          <p:val>
                                            <p:fltVal val="0"/>
                                          </p:val>
                                        </p:tav>
                                      </p:tavLst>
                                    </p:anim>
                                    <p:anim calcmode="lin" valueType="num">
                                      <p:cBhvr>
                                        <p:cTn id="101" dur="8000"/>
                                        <p:tgtEl>
                                          <p:spTgt spid="10"/>
                                        </p:tgtEl>
                                        <p:attrNameLst>
                                          <p:attrName>ppt_h</p:attrName>
                                        </p:attrNameLst>
                                      </p:cBhvr>
                                      <p:tavLst>
                                        <p:tav tm="0">
                                          <p:val>
                                            <p:strVal val="ppt_h"/>
                                          </p:val>
                                        </p:tav>
                                        <p:tav tm="100000">
                                          <p:val>
                                            <p:fltVal val="0"/>
                                          </p:val>
                                        </p:tav>
                                      </p:tavLst>
                                    </p:anim>
                                    <p:anim calcmode="lin" valueType="num">
                                      <p:cBhvr>
                                        <p:cTn id="102" dur="8000"/>
                                        <p:tgtEl>
                                          <p:spTgt spid="10"/>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03" dur="8000"/>
                                        <p:tgtEl>
                                          <p:spTgt spid="10"/>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04" dur="1" fill="hold">
                                          <p:stCondLst>
                                            <p:cond delay="7999"/>
                                          </p:stCondLst>
                                        </p:cTn>
                                        <p:tgtEl>
                                          <p:spTgt spid="10"/>
                                        </p:tgtEl>
                                        <p:attrNameLst>
                                          <p:attrName>style.visibility</p:attrName>
                                        </p:attrNameLst>
                                      </p:cBhvr>
                                      <p:to>
                                        <p:strVal val="hidden"/>
                                      </p:to>
                                    </p:set>
                                  </p:childTnLst>
                                </p:cTn>
                              </p:par>
                              <p:par>
                                <p:cTn id="105" presetID="15" presetClass="entr" presetSubtype="0"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8000" fill="hold"/>
                                        <p:tgtEl>
                                          <p:spTgt spid="4"/>
                                        </p:tgtEl>
                                        <p:attrNameLst>
                                          <p:attrName>ppt_w</p:attrName>
                                        </p:attrNameLst>
                                      </p:cBhvr>
                                      <p:tavLst>
                                        <p:tav tm="0">
                                          <p:val>
                                            <p:fltVal val="0"/>
                                          </p:val>
                                        </p:tav>
                                        <p:tav tm="100000">
                                          <p:val>
                                            <p:strVal val="#ppt_w"/>
                                          </p:val>
                                        </p:tav>
                                      </p:tavLst>
                                    </p:anim>
                                    <p:anim calcmode="lin" valueType="num">
                                      <p:cBhvr>
                                        <p:cTn id="108" dur="8000" fill="hold"/>
                                        <p:tgtEl>
                                          <p:spTgt spid="4"/>
                                        </p:tgtEl>
                                        <p:attrNameLst>
                                          <p:attrName>ppt_h</p:attrName>
                                        </p:attrNameLst>
                                      </p:cBhvr>
                                      <p:tavLst>
                                        <p:tav tm="0">
                                          <p:val>
                                            <p:fltVal val="0"/>
                                          </p:val>
                                        </p:tav>
                                        <p:tav tm="100000">
                                          <p:val>
                                            <p:strVal val="#ppt_h"/>
                                          </p:val>
                                        </p:tav>
                                      </p:tavLst>
                                    </p:anim>
                                    <p:anim calcmode="lin" valueType="num">
                                      <p:cBhvr>
                                        <p:cTn id="109" dur="8000" fill="hold"/>
                                        <p:tgtEl>
                                          <p:spTgt spid="4"/>
                                        </p:tgtEl>
                                        <p:attrNameLst>
                                          <p:attrName>ppt_x</p:attrName>
                                        </p:attrNameLst>
                                      </p:cBhvr>
                                      <p:tavLst>
                                        <p:tav tm="0" fmla="#ppt_x+(cos(-2*pi*(1-$))*-#ppt_x-sin(-2*pi*(1-$))*(1-#ppt_y))*(1-$)">
                                          <p:val>
                                            <p:fltVal val="0"/>
                                          </p:val>
                                        </p:tav>
                                        <p:tav tm="100000">
                                          <p:val>
                                            <p:fltVal val="1"/>
                                          </p:val>
                                        </p:tav>
                                      </p:tavLst>
                                    </p:anim>
                                    <p:anim calcmode="lin" valueType="num">
                                      <p:cBhvr>
                                        <p:cTn id="110" dur="8000" fill="hold"/>
                                        <p:tgtEl>
                                          <p:spTgt spid="4"/>
                                        </p:tgtEl>
                                        <p:attrNameLst>
                                          <p:attrName>ppt_y</p:attrName>
                                        </p:attrNameLst>
                                      </p:cBhvr>
                                      <p:tavLst>
                                        <p:tav tm="0" fmla="#ppt_y+(sin(-2*pi*(1-$))*-#ppt_x+cos(-2*pi*(1-$))*(1-#ppt_y))*(1-$)">
                                          <p:val>
                                            <p:fltVal val="0"/>
                                          </p:val>
                                        </p:tav>
                                        <p:tav tm="100000">
                                          <p:val>
                                            <p:fltVal val="1"/>
                                          </p:val>
                                        </p:tav>
                                      </p:tavLst>
                                    </p:anim>
                                  </p:childTnLst>
                                </p:cTn>
                              </p:par>
                              <p:par>
                                <p:cTn id="111" presetID="3" presetClass="entr" presetSubtype="5" fill="hold" nodeType="withEffect">
                                  <p:stCondLst>
                                    <p:cond delay="0"/>
                                  </p:stCondLst>
                                  <p:childTnLst>
                                    <p:set>
                                      <p:cBhvr>
                                        <p:cTn id="112" dur="1" fill="hold">
                                          <p:stCondLst>
                                            <p:cond delay="0"/>
                                          </p:stCondLst>
                                        </p:cTn>
                                        <p:tgtEl>
                                          <p:spTgt spid="4"/>
                                        </p:tgtEl>
                                        <p:attrNameLst>
                                          <p:attrName>style.visibility</p:attrName>
                                        </p:attrNameLst>
                                      </p:cBhvr>
                                      <p:to>
                                        <p:strVal val="visible"/>
                                      </p:to>
                                    </p:set>
                                    <p:animEffect transition="in" filter="blinds(vertical)">
                                      <p:cBhvr>
                                        <p:cTn id="113" dur="8000"/>
                                        <p:tgtEl>
                                          <p:spTgt spid="4"/>
                                        </p:tgtEl>
                                      </p:cBhvr>
                                    </p:animEffect>
                                  </p:childTnLst>
                                </p:cTn>
                              </p:par>
                            </p:childTnLst>
                          </p:cTn>
                        </p:par>
                        <p:par>
                          <p:cTn id="114" fill="hold">
                            <p:stCondLst>
                              <p:cond delay="16000"/>
                            </p:stCondLst>
                            <p:childTnLst>
                              <p:par>
                                <p:cTn id="115" presetID="17" presetClass="entr" presetSubtype="10" fill="hold" grpId="0" nodeType="afterEffect">
                                  <p:stCondLst>
                                    <p:cond delay="0"/>
                                  </p:stCondLst>
                                  <p:childTnLst>
                                    <p:set>
                                      <p:cBhvr>
                                        <p:cTn id="116" dur="1" fill="hold">
                                          <p:stCondLst>
                                            <p:cond delay="0"/>
                                          </p:stCondLst>
                                        </p:cTn>
                                        <p:tgtEl>
                                          <p:spTgt spid="11"/>
                                        </p:tgtEl>
                                        <p:attrNameLst>
                                          <p:attrName>style.visibility</p:attrName>
                                        </p:attrNameLst>
                                      </p:cBhvr>
                                      <p:to>
                                        <p:strVal val="visible"/>
                                      </p:to>
                                    </p:set>
                                    <p:anim calcmode="lin" valueType="num">
                                      <p:cBhvr>
                                        <p:cTn id="117" dur="2000" fill="hold"/>
                                        <p:tgtEl>
                                          <p:spTgt spid="11"/>
                                        </p:tgtEl>
                                        <p:attrNameLst>
                                          <p:attrName>ppt_w</p:attrName>
                                        </p:attrNameLst>
                                      </p:cBhvr>
                                      <p:tavLst>
                                        <p:tav tm="0">
                                          <p:val>
                                            <p:fltVal val="0"/>
                                          </p:val>
                                        </p:tav>
                                        <p:tav tm="100000">
                                          <p:val>
                                            <p:strVal val="#ppt_w"/>
                                          </p:val>
                                        </p:tav>
                                      </p:tavLst>
                                    </p:anim>
                                    <p:anim calcmode="lin" valueType="num">
                                      <p:cBhvr>
                                        <p:cTn id="118" dur="20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p:bldP spid="1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007033">
                  <a:shade val="67500"/>
                  <a:satMod val="115000"/>
                </a:srgbClr>
              </a:gs>
              <a:gs pos="100000">
                <a:srgbClr val="007033">
                  <a:shade val="100000"/>
                  <a:satMod val="115000"/>
                </a:srgbClr>
              </a:gs>
            </a:gsLst>
            <a:lin ang="16200000" scaled="1"/>
            <a:tileRect/>
          </a:gradFill>
        </p:spPr>
        <p:txBody>
          <a:bodyPr/>
          <a:lstStyle/>
          <a:p>
            <a:endParaRPr lang="es-ES" dirty="0"/>
          </a:p>
        </p:txBody>
      </p:sp>
      <p:pic>
        <p:nvPicPr>
          <p:cNvPr id="4" name="3 Imagen" descr="585131.jpg"/>
          <p:cNvPicPr>
            <a:picLocks noChangeAspect="1"/>
          </p:cNvPicPr>
          <p:nvPr/>
        </p:nvPicPr>
        <p:blipFill>
          <a:blip r:embed="rId2"/>
          <a:stretch>
            <a:fillRect/>
          </a:stretch>
        </p:blipFill>
        <p:spPr>
          <a:xfrm>
            <a:off x="0" y="0"/>
            <a:ext cx="9144000" cy="6858000"/>
          </a:xfrm>
          <a:prstGeom prst="rect">
            <a:avLst/>
          </a:prstGeom>
        </p:spPr>
      </p:pic>
      <p:pic>
        <p:nvPicPr>
          <p:cNvPr id="5" name="4 Imagen" descr="34.png"/>
          <p:cNvPicPr>
            <a:picLocks noChangeAspect="1"/>
          </p:cNvPicPr>
          <p:nvPr/>
        </p:nvPicPr>
        <p:blipFill>
          <a:blip r:embed="rId3">
            <a:duotone>
              <a:prstClr val="black"/>
              <a:srgbClr val="FFFF00">
                <a:tint val="45000"/>
                <a:satMod val="400000"/>
              </a:srgbClr>
            </a:duotone>
            <a:lum contrast="40000"/>
          </a:blip>
          <a:srcRect b="15595"/>
          <a:stretch>
            <a:fillRect/>
          </a:stretch>
        </p:blipFill>
        <p:spPr>
          <a:xfrm>
            <a:off x="2143108" y="0"/>
            <a:ext cx="2500330" cy="2051047"/>
          </a:xfrm>
          <a:prstGeom prst="rect">
            <a:avLst/>
          </a:prstGeom>
          <a:effectLst>
            <a:reflection blurRad="6350" stA="50000" endA="300" endPos="90000" dir="5400000" sy="-100000" algn="bl" rotWithShape="0"/>
          </a:effectLst>
        </p:spPr>
      </p:pic>
      <p:pic>
        <p:nvPicPr>
          <p:cNvPr id="6" name="5 Imagen" descr="34.png"/>
          <p:cNvPicPr>
            <a:picLocks noChangeAspect="1"/>
          </p:cNvPicPr>
          <p:nvPr/>
        </p:nvPicPr>
        <p:blipFill>
          <a:blip r:embed="rId3">
            <a:duotone>
              <a:prstClr val="black"/>
              <a:srgbClr val="FFFF00">
                <a:tint val="45000"/>
                <a:satMod val="400000"/>
              </a:srgbClr>
            </a:duotone>
            <a:lum contrast="40000"/>
          </a:blip>
          <a:srcRect b="15595"/>
          <a:stretch>
            <a:fillRect/>
          </a:stretch>
        </p:blipFill>
        <p:spPr>
          <a:xfrm flipH="1">
            <a:off x="4500562" y="0"/>
            <a:ext cx="2419368" cy="2051047"/>
          </a:xfrm>
          <a:prstGeom prst="rect">
            <a:avLst/>
          </a:prstGeom>
          <a:effectLst>
            <a:reflection blurRad="6350" stA="50000" endA="300" endPos="90000" dir="5400000" sy="-100000" algn="bl" rotWithShape="0"/>
          </a:effectLst>
        </p:spPr>
      </p:pic>
      <p:pic>
        <p:nvPicPr>
          <p:cNvPr id="7" name="6 Imagen" descr="34.png"/>
          <p:cNvPicPr>
            <a:picLocks noChangeAspect="1"/>
          </p:cNvPicPr>
          <p:nvPr/>
        </p:nvPicPr>
        <p:blipFill>
          <a:blip r:embed="rId3">
            <a:duotone>
              <a:prstClr val="black"/>
              <a:srgbClr val="FFFF00">
                <a:tint val="45000"/>
                <a:satMod val="400000"/>
              </a:srgbClr>
            </a:duotone>
            <a:lum contrast="40000"/>
          </a:blip>
          <a:srcRect b="15595"/>
          <a:stretch>
            <a:fillRect/>
          </a:stretch>
        </p:blipFill>
        <p:spPr>
          <a:xfrm>
            <a:off x="2143108" y="500042"/>
            <a:ext cx="2500330" cy="2051047"/>
          </a:xfrm>
          <a:prstGeom prst="rect">
            <a:avLst/>
          </a:prstGeom>
          <a:effectLst>
            <a:reflection blurRad="6350" stA="50000" endA="300" endPos="90000" dir="5400000" sy="-100000" algn="bl" rotWithShape="0"/>
          </a:effectLst>
        </p:spPr>
      </p:pic>
      <p:pic>
        <p:nvPicPr>
          <p:cNvPr id="8" name="7 Imagen" descr="34.png"/>
          <p:cNvPicPr>
            <a:picLocks noChangeAspect="1"/>
          </p:cNvPicPr>
          <p:nvPr/>
        </p:nvPicPr>
        <p:blipFill>
          <a:blip r:embed="rId3">
            <a:duotone>
              <a:prstClr val="black"/>
              <a:srgbClr val="FFFF00">
                <a:tint val="45000"/>
                <a:satMod val="400000"/>
              </a:srgbClr>
            </a:duotone>
            <a:lum contrast="40000"/>
          </a:blip>
          <a:srcRect b="15595"/>
          <a:stretch>
            <a:fillRect/>
          </a:stretch>
        </p:blipFill>
        <p:spPr>
          <a:xfrm flipH="1">
            <a:off x="4500562" y="500042"/>
            <a:ext cx="2419368" cy="2051047"/>
          </a:xfrm>
          <a:prstGeom prst="rect">
            <a:avLst/>
          </a:prstGeom>
          <a:effectLst>
            <a:reflection blurRad="6350" stA="50000" endA="300" endPos="90000" dir="5400000" sy="-100000" algn="bl" rotWithShape="0"/>
          </a:effectLst>
        </p:spPr>
      </p:pic>
      <p:pic>
        <p:nvPicPr>
          <p:cNvPr id="9" name="8 Imagen" descr="34.png"/>
          <p:cNvPicPr>
            <a:picLocks noChangeAspect="1"/>
          </p:cNvPicPr>
          <p:nvPr/>
        </p:nvPicPr>
        <p:blipFill>
          <a:blip r:embed="rId3">
            <a:duotone>
              <a:prstClr val="black"/>
              <a:srgbClr val="FFFF00">
                <a:tint val="45000"/>
                <a:satMod val="400000"/>
              </a:srgbClr>
            </a:duotone>
            <a:lum contrast="40000"/>
          </a:blip>
          <a:srcRect b="15595"/>
          <a:stretch>
            <a:fillRect/>
          </a:stretch>
        </p:blipFill>
        <p:spPr>
          <a:xfrm>
            <a:off x="2214546" y="857256"/>
            <a:ext cx="2500330" cy="2051047"/>
          </a:xfrm>
          <a:prstGeom prst="rect">
            <a:avLst/>
          </a:prstGeom>
          <a:effectLst>
            <a:reflection blurRad="6350" stA="50000" endA="300" endPos="90000" dir="5400000" sy="-100000" algn="bl" rotWithShape="0"/>
          </a:effectLst>
        </p:spPr>
      </p:pic>
      <p:pic>
        <p:nvPicPr>
          <p:cNvPr id="10" name="9 Imagen" descr="34.png"/>
          <p:cNvPicPr>
            <a:picLocks noChangeAspect="1"/>
          </p:cNvPicPr>
          <p:nvPr/>
        </p:nvPicPr>
        <p:blipFill>
          <a:blip r:embed="rId3">
            <a:duotone>
              <a:prstClr val="black"/>
              <a:srgbClr val="FFFF00">
                <a:tint val="45000"/>
                <a:satMod val="400000"/>
              </a:srgbClr>
            </a:duotone>
            <a:lum contrast="40000"/>
          </a:blip>
          <a:srcRect b="15595"/>
          <a:stretch>
            <a:fillRect/>
          </a:stretch>
        </p:blipFill>
        <p:spPr>
          <a:xfrm flipH="1">
            <a:off x="4572000" y="857256"/>
            <a:ext cx="2419368" cy="2051047"/>
          </a:xfrm>
          <a:prstGeom prst="rect">
            <a:avLst/>
          </a:prstGeom>
          <a:effectLst>
            <a:reflection blurRad="6350" stA="50000" endA="300" endPos="90000" dir="5400000" sy="-100000" algn="bl" rotWithShape="0"/>
          </a:effectLst>
        </p:spPr>
      </p:pic>
      <p:pic>
        <p:nvPicPr>
          <p:cNvPr id="11" name="10 Imagen" descr="34.png"/>
          <p:cNvPicPr>
            <a:picLocks noChangeAspect="1"/>
          </p:cNvPicPr>
          <p:nvPr/>
        </p:nvPicPr>
        <p:blipFill>
          <a:blip r:embed="rId3">
            <a:duotone>
              <a:prstClr val="black"/>
              <a:srgbClr val="FFFF00">
                <a:tint val="45000"/>
                <a:satMod val="400000"/>
              </a:srgbClr>
            </a:duotone>
            <a:lum contrast="40000"/>
          </a:blip>
          <a:srcRect b="15595"/>
          <a:stretch>
            <a:fillRect/>
          </a:stretch>
        </p:blipFill>
        <p:spPr>
          <a:xfrm>
            <a:off x="2214546" y="1357298"/>
            <a:ext cx="2500330" cy="2051047"/>
          </a:xfrm>
          <a:prstGeom prst="rect">
            <a:avLst/>
          </a:prstGeom>
          <a:effectLst>
            <a:reflection blurRad="6350" stA="50000" endA="300" endPos="90000" dir="5400000" sy="-100000" algn="bl" rotWithShape="0"/>
          </a:effectLst>
        </p:spPr>
      </p:pic>
      <p:pic>
        <p:nvPicPr>
          <p:cNvPr id="12" name="11 Imagen" descr="34.png"/>
          <p:cNvPicPr>
            <a:picLocks noChangeAspect="1"/>
          </p:cNvPicPr>
          <p:nvPr/>
        </p:nvPicPr>
        <p:blipFill>
          <a:blip r:embed="rId3">
            <a:duotone>
              <a:prstClr val="black"/>
              <a:srgbClr val="FFFF00">
                <a:tint val="45000"/>
                <a:satMod val="400000"/>
              </a:srgbClr>
            </a:duotone>
            <a:lum contrast="40000"/>
          </a:blip>
          <a:srcRect b="15595"/>
          <a:stretch>
            <a:fillRect/>
          </a:stretch>
        </p:blipFill>
        <p:spPr>
          <a:xfrm flipH="1">
            <a:off x="4572000" y="1357298"/>
            <a:ext cx="2419368" cy="2051047"/>
          </a:xfrm>
          <a:prstGeom prst="rect">
            <a:avLst/>
          </a:prstGeom>
          <a:effectLst>
            <a:reflection blurRad="6350" stA="50000" endA="300" endPos="90000" dir="5400000" sy="-100000" algn="bl" rotWithShape="0"/>
          </a:effectLst>
        </p:spPr>
      </p:pic>
      <p:pic>
        <p:nvPicPr>
          <p:cNvPr id="13" name="12 Imagen" descr="34.png"/>
          <p:cNvPicPr>
            <a:picLocks noChangeAspect="1"/>
          </p:cNvPicPr>
          <p:nvPr/>
        </p:nvPicPr>
        <p:blipFill>
          <a:blip r:embed="rId3">
            <a:duotone>
              <a:prstClr val="black"/>
              <a:srgbClr val="FFFF00">
                <a:tint val="45000"/>
                <a:satMod val="400000"/>
              </a:srgbClr>
            </a:duotone>
            <a:lum contrast="40000"/>
          </a:blip>
          <a:srcRect b="15595"/>
          <a:stretch>
            <a:fillRect/>
          </a:stretch>
        </p:blipFill>
        <p:spPr>
          <a:xfrm>
            <a:off x="2214546" y="1714512"/>
            <a:ext cx="2500330" cy="2051047"/>
          </a:xfrm>
          <a:prstGeom prst="rect">
            <a:avLst/>
          </a:prstGeom>
          <a:effectLst>
            <a:reflection blurRad="6350" stA="50000" endA="300" endPos="90000" dir="5400000" sy="-100000" algn="bl" rotWithShape="0"/>
          </a:effectLst>
        </p:spPr>
      </p:pic>
      <p:pic>
        <p:nvPicPr>
          <p:cNvPr id="14" name="13 Imagen" descr="34.png"/>
          <p:cNvPicPr>
            <a:picLocks noChangeAspect="1"/>
          </p:cNvPicPr>
          <p:nvPr/>
        </p:nvPicPr>
        <p:blipFill>
          <a:blip r:embed="rId3">
            <a:duotone>
              <a:prstClr val="black"/>
              <a:srgbClr val="FFFF00">
                <a:tint val="45000"/>
                <a:satMod val="400000"/>
              </a:srgbClr>
            </a:duotone>
            <a:lum contrast="40000"/>
          </a:blip>
          <a:srcRect b="15595"/>
          <a:stretch>
            <a:fillRect/>
          </a:stretch>
        </p:blipFill>
        <p:spPr>
          <a:xfrm flipH="1">
            <a:off x="4572000" y="1714512"/>
            <a:ext cx="2419368" cy="2051047"/>
          </a:xfrm>
          <a:prstGeom prst="rect">
            <a:avLst/>
          </a:prstGeom>
          <a:effectLst>
            <a:reflection blurRad="6350" stA="50000" endA="300" endPos="90000" dir="5400000" sy="-100000" algn="bl" rotWithShape="0"/>
          </a:effectLst>
        </p:spPr>
      </p:pic>
      <p:pic>
        <p:nvPicPr>
          <p:cNvPr id="15" name="14 Imagen" descr="34.png"/>
          <p:cNvPicPr>
            <a:picLocks noChangeAspect="1"/>
          </p:cNvPicPr>
          <p:nvPr/>
        </p:nvPicPr>
        <p:blipFill>
          <a:blip r:embed="rId3">
            <a:duotone>
              <a:prstClr val="black"/>
              <a:srgbClr val="FFFF00">
                <a:tint val="45000"/>
                <a:satMod val="400000"/>
              </a:srgbClr>
            </a:duotone>
            <a:lum contrast="40000"/>
          </a:blip>
          <a:srcRect b="15595"/>
          <a:stretch>
            <a:fillRect/>
          </a:stretch>
        </p:blipFill>
        <p:spPr>
          <a:xfrm>
            <a:off x="2214546" y="2214554"/>
            <a:ext cx="2500330" cy="2051047"/>
          </a:xfrm>
          <a:prstGeom prst="rect">
            <a:avLst/>
          </a:prstGeom>
          <a:effectLst>
            <a:reflection blurRad="6350" stA="50000" endA="300" endPos="90000" dir="5400000" sy="-100000" algn="bl" rotWithShape="0"/>
          </a:effectLst>
        </p:spPr>
      </p:pic>
      <p:pic>
        <p:nvPicPr>
          <p:cNvPr id="16" name="15 Imagen" descr="34.png"/>
          <p:cNvPicPr>
            <a:picLocks noChangeAspect="1"/>
          </p:cNvPicPr>
          <p:nvPr/>
        </p:nvPicPr>
        <p:blipFill>
          <a:blip r:embed="rId3">
            <a:duotone>
              <a:prstClr val="black"/>
              <a:srgbClr val="FFFF00">
                <a:tint val="45000"/>
                <a:satMod val="400000"/>
              </a:srgbClr>
            </a:duotone>
            <a:lum contrast="40000"/>
          </a:blip>
          <a:srcRect b="15595"/>
          <a:stretch>
            <a:fillRect/>
          </a:stretch>
        </p:blipFill>
        <p:spPr>
          <a:xfrm flipH="1">
            <a:off x="4572000" y="2214554"/>
            <a:ext cx="2419368" cy="2051047"/>
          </a:xfrm>
          <a:prstGeom prst="rect">
            <a:avLst/>
          </a:prstGeom>
          <a:effectLst>
            <a:reflection blurRad="6350" stA="50000" endA="300" endPos="90000" dir="5400000" sy="-100000" algn="bl" rotWithShape="0"/>
          </a:effectLst>
        </p:spPr>
      </p:pic>
      <p:pic>
        <p:nvPicPr>
          <p:cNvPr id="17" name="16 Imagen" descr="34.png"/>
          <p:cNvPicPr>
            <a:picLocks noChangeAspect="1"/>
          </p:cNvPicPr>
          <p:nvPr/>
        </p:nvPicPr>
        <p:blipFill>
          <a:blip r:embed="rId3">
            <a:duotone>
              <a:prstClr val="black"/>
              <a:srgbClr val="FFFF00">
                <a:tint val="45000"/>
                <a:satMod val="400000"/>
              </a:srgbClr>
            </a:duotone>
            <a:lum contrast="40000"/>
          </a:blip>
          <a:srcRect b="15595"/>
          <a:stretch>
            <a:fillRect/>
          </a:stretch>
        </p:blipFill>
        <p:spPr>
          <a:xfrm>
            <a:off x="2285984" y="2571768"/>
            <a:ext cx="2500330" cy="2051047"/>
          </a:xfrm>
          <a:prstGeom prst="rect">
            <a:avLst/>
          </a:prstGeom>
          <a:effectLst>
            <a:reflection blurRad="6350" stA="50000" endA="300" endPos="90000" dir="5400000" sy="-100000" algn="bl" rotWithShape="0"/>
          </a:effectLst>
        </p:spPr>
      </p:pic>
      <p:pic>
        <p:nvPicPr>
          <p:cNvPr id="18" name="17 Imagen" descr="34.png"/>
          <p:cNvPicPr>
            <a:picLocks noChangeAspect="1"/>
          </p:cNvPicPr>
          <p:nvPr/>
        </p:nvPicPr>
        <p:blipFill>
          <a:blip r:embed="rId3">
            <a:duotone>
              <a:prstClr val="black"/>
              <a:srgbClr val="FFFF00">
                <a:tint val="45000"/>
                <a:satMod val="400000"/>
              </a:srgbClr>
            </a:duotone>
            <a:lum contrast="40000"/>
          </a:blip>
          <a:srcRect b="15595"/>
          <a:stretch>
            <a:fillRect/>
          </a:stretch>
        </p:blipFill>
        <p:spPr>
          <a:xfrm flipH="1">
            <a:off x="4643438" y="2571768"/>
            <a:ext cx="2419368" cy="2051047"/>
          </a:xfrm>
          <a:prstGeom prst="rect">
            <a:avLst/>
          </a:prstGeom>
          <a:effectLst>
            <a:reflection blurRad="6350" stA="50000" endA="300" endPos="90000" dir="5400000" sy="-100000" algn="bl" rotWithShape="0"/>
          </a:effectLst>
        </p:spPr>
      </p:pic>
      <p:pic>
        <p:nvPicPr>
          <p:cNvPr id="19" name="18 Imagen" descr="34.png"/>
          <p:cNvPicPr>
            <a:picLocks noChangeAspect="1"/>
          </p:cNvPicPr>
          <p:nvPr/>
        </p:nvPicPr>
        <p:blipFill>
          <a:blip r:embed="rId3">
            <a:duotone>
              <a:prstClr val="black"/>
              <a:srgbClr val="FFFF00">
                <a:tint val="45000"/>
                <a:satMod val="400000"/>
              </a:srgbClr>
            </a:duotone>
            <a:lum contrast="40000"/>
          </a:blip>
          <a:srcRect b="15595"/>
          <a:stretch>
            <a:fillRect/>
          </a:stretch>
        </p:blipFill>
        <p:spPr>
          <a:xfrm>
            <a:off x="2285984" y="3071810"/>
            <a:ext cx="2500330" cy="2051047"/>
          </a:xfrm>
          <a:prstGeom prst="rect">
            <a:avLst/>
          </a:prstGeom>
          <a:effectLst>
            <a:reflection blurRad="6350" stA="50000" endA="300" endPos="90000" dir="5400000" sy="-100000" algn="bl" rotWithShape="0"/>
          </a:effectLst>
        </p:spPr>
      </p:pic>
      <p:pic>
        <p:nvPicPr>
          <p:cNvPr id="20" name="19 Imagen" descr="34.png"/>
          <p:cNvPicPr>
            <a:picLocks noChangeAspect="1"/>
          </p:cNvPicPr>
          <p:nvPr/>
        </p:nvPicPr>
        <p:blipFill>
          <a:blip r:embed="rId3">
            <a:duotone>
              <a:prstClr val="black"/>
              <a:srgbClr val="FFFF00">
                <a:tint val="45000"/>
                <a:satMod val="400000"/>
              </a:srgbClr>
            </a:duotone>
            <a:lum contrast="40000"/>
          </a:blip>
          <a:srcRect b="15595"/>
          <a:stretch>
            <a:fillRect/>
          </a:stretch>
        </p:blipFill>
        <p:spPr>
          <a:xfrm flipH="1">
            <a:off x="4643438" y="3071810"/>
            <a:ext cx="2419368" cy="2051047"/>
          </a:xfrm>
          <a:prstGeom prst="rect">
            <a:avLst/>
          </a:prstGeom>
          <a:effectLst>
            <a:reflection blurRad="6350" stA="50000" endA="300" endPos="90000" dir="5400000" sy="-100000" algn="bl" rotWithShape="0"/>
          </a:effectLst>
        </p:spPr>
      </p:pic>
      <p:pic>
        <p:nvPicPr>
          <p:cNvPr id="21" name="20 Imagen" descr="34.png"/>
          <p:cNvPicPr>
            <a:picLocks noChangeAspect="1"/>
          </p:cNvPicPr>
          <p:nvPr/>
        </p:nvPicPr>
        <p:blipFill>
          <a:blip r:embed="rId3">
            <a:duotone>
              <a:prstClr val="black"/>
              <a:srgbClr val="FFFF00">
                <a:tint val="45000"/>
                <a:satMod val="400000"/>
              </a:srgbClr>
            </a:duotone>
            <a:lum contrast="40000"/>
          </a:blip>
          <a:srcRect b="15595"/>
          <a:stretch>
            <a:fillRect/>
          </a:stretch>
        </p:blipFill>
        <p:spPr>
          <a:xfrm>
            <a:off x="2285984" y="3449655"/>
            <a:ext cx="2500330" cy="2051047"/>
          </a:xfrm>
          <a:prstGeom prst="rect">
            <a:avLst/>
          </a:prstGeom>
          <a:effectLst>
            <a:reflection blurRad="6350" stA="50000" endA="300" endPos="90000" dir="5400000" sy="-100000" algn="bl" rotWithShape="0"/>
          </a:effectLst>
        </p:spPr>
      </p:pic>
      <p:pic>
        <p:nvPicPr>
          <p:cNvPr id="22" name="21 Imagen" descr="34.png"/>
          <p:cNvPicPr>
            <a:picLocks noChangeAspect="1"/>
          </p:cNvPicPr>
          <p:nvPr/>
        </p:nvPicPr>
        <p:blipFill>
          <a:blip r:embed="rId3">
            <a:duotone>
              <a:prstClr val="black"/>
              <a:srgbClr val="FFFF00">
                <a:tint val="45000"/>
                <a:satMod val="400000"/>
              </a:srgbClr>
            </a:duotone>
            <a:lum contrast="40000"/>
          </a:blip>
          <a:srcRect b="15595"/>
          <a:stretch>
            <a:fillRect/>
          </a:stretch>
        </p:blipFill>
        <p:spPr>
          <a:xfrm flipH="1">
            <a:off x="4643438" y="3449655"/>
            <a:ext cx="2419368" cy="2051047"/>
          </a:xfrm>
          <a:prstGeom prst="rect">
            <a:avLst/>
          </a:prstGeom>
          <a:effectLst>
            <a:reflection blurRad="6350" stA="50000" endA="300" endPos="90000" dir="5400000" sy="-100000" algn="bl" rotWithShape="0"/>
          </a:effectLst>
        </p:spPr>
      </p:pic>
      <p:pic>
        <p:nvPicPr>
          <p:cNvPr id="23" name="22 Imagen" descr="34.png"/>
          <p:cNvPicPr>
            <a:picLocks noChangeAspect="1"/>
          </p:cNvPicPr>
          <p:nvPr/>
        </p:nvPicPr>
        <p:blipFill>
          <a:blip r:embed="rId3">
            <a:duotone>
              <a:prstClr val="black"/>
              <a:srgbClr val="FFFF00">
                <a:tint val="45000"/>
                <a:satMod val="400000"/>
              </a:srgbClr>
            </a:duotone>
            <a:lum contrast="40000"/>
          </a:blip>
          <a:srcRect b="15595"/>
          <a:stretch>
            <a:fillRect/>
          </a:stretch>
        </p:blipFill>
        <p:spPr>
          <a:xfrm>
            <a:off x="2285984" y="3949697"/>
            <a:ext cx="2500330" cy="2051047"/>
          </a:xfrm>
          <a:prstGeom prst="rect">
            <a:avLst/>
          </a:prstGeom>
          <a:effectLst>
            <a:reflection blurRad="6350" stA="50000" endA="300" endPos="90000" dir="5400000" sy="-100000" algn="bl" rotWithShape="0"/>
          </a:effectLst>
        </p:spPr>
      </p:pic>
      <p:pic>
        <p:nvPicPr>
          <p:cNvPr id="24" name="23 Imagen" descr="34.png"/>
          <p:cNvPicPr>
            <a:picLocks noChangeAspect="1"/>
          </p:cNvPicPr>
          <p:nvPr/>
        </p:nvPicPr>
        <p:blipFill>
          <a:blip r:embed="rId3">
            <a:duotone>
              <a:prstClr val="black"/>
              <a:srgbClr val="FFFF00">
                <a:tint val="45000"/>
                <a:satMod val="400000"/>
              </a:srgbClr>
            </a:duotone>
            <a:lum contrast="40000"/>
          </a:blip>
          <a:srcRect b="15595"/>
          <a:stretch>
            <a:fillRect/>
          </a:stretch>
        </p:blipFill>
        <p:spPr>
          <a:xfrm flipH="1">
            <a:off x="4643438" y="3949697"/>
            <a:ext cx="2419368" cy="2051047"/>
          </a:xfrm>
          <a:prstGeom prst="rect">
            <a:avLst/>
          </a:prstGeom>
          <a:effectLst>
            <a:reflection blurRad="6350" stA="50000" endA="300" endPos="90000" dir="5400000" sy="-100000" algn="bl" rotWithShape="0"/>
          </a:effectLst>
        </p:spPr>
      </p:pic>
      <p:pic>
        <p:nvPicPr>
          <p:cNvPr id="25" name="24 Imagen" descr="34.png"/>
          <p:cNvPicPr>
            <a:picLocks noChangeAspect="1"/>
          </p:cNvPicPr>
          <p:nvPr/>
        </p:nvPicPr>
        <p:blipFill>
          <a:blip r:embed="rId3">
            <a:duotone>
              <a:prstClr val="black"/>
              <a:srgbClr val="FFFF00">
                <a:tint val="45000"/>
                <a:satMod val="400000"/>
              </a:srgbClr>
            </a:duotone>
            <a:lum contrast="40000"/>
          </a:blip>
          <a:srcRect b="15595"/>
          <a:stretch>
            <a:fillRect/>
          </a:stretch>
        </p:blipFill>
        <p:spPr>
          <a:xfrm>
            <a:off x="2357422" y="4306911"/>
            <a:ext cx="2500330" cy="2051047"/>
          </a:xfrm>
          <a:prstGeom prst="rect">
            <a:avLst/>
          </a:prstGeom>
          <a:effectLst>
            <a:reflection blurRad="6350" stA="50000" endA="300" endPos="90000" dir="5400000" sy="-100000" algn="bl" rotWithShape="0"/>
          </a:effectLst>
        </p:spPr>
      </p:pic>
      <p:pic>
        <p:nvPicPr>
          <p:cNvPr id="26" name="25 Imagen" descr="34.png"/>
          <p:cNvPicPr>
            <a:picLocks noChangeAspect="1"/>
          </p:cNvPicPr>
          <p:nvPr/>
        </p:nvPicPr>
        <p:blipFill>
          <a:blip r:embed="rId3">
            <a:duotone>
              <a:prstClr val="black"/>
              <a:srgbClr val="FFFF00">
                <a:tint val="45000"/>
                <a:satMod val="400000"/>
              </a:srgbClr>
            </a:duotone>
            <a:lum contrast="40000"/>
          </a:blip>
          <a:srcRect b="15595"/>
          <a:stretch>
            <a:fillRect/>
          </a:stretch>
        </p:blipFill>
        <p:spPr>
          <a:xfrm flipH="1">
            <a:off x="4714876" y="4306911"/>
            <a:ext cx="2419368" cy="2051047"/>
          </a:xfrm>
          <a:prstGeom prst="rect">
            <a:avLst/>
          </a:prstGeom>
          <a:effectLst>
            <a:reflection blurRad="6350" stA="50000" endA="300" endPos="90000" dir="5400000" sy="-100000" algn="bl" rotWithShape="0"/>
          </a:effectLst>
        </p:spPr>
      </p:pic>
      <p:pic>
        <p:nvPicPr>
          <p:cNvPr id="27" name="26 Imagen" descr="34.png"/>
          <p:cNvPicPr>
            <a:picLocks noChangeAspect="1"/>
          </p:cNvPicPr>
          <p:nvPr/>
        </p:nvPicPr>
        <p:blipFill>
          <a:blip r:embed="rId3">
            <a:duotone>
              <a:prstClr val="black"/>
              <a:srgbClr val="FFFF00">
                <a:tint val="45000"/>
                <a:satMod val="400000"/>
              </a:srgbClr>
            </a:duotone>
            <a:lum contrast="40000"/>
          </a:blip>
          <a:srcRect b="15595"/>
          <a:stretch>
            <a:fillRect/>
          </a:stretch>
        </p:blipFill>
        <p:spPr>
          <a:xfrm>
            <a:off x="2357422" y="4806953"/>
            <a:ext cx="2500330" cy="2051047"/>
          </a:xfrm>
          <a:prstGeom prst="rect">
            <a:avLst/>
          </a:prstGeom>
          <a:effectLst>
            <a:reflection blurRad="6350" stA="50000" endA="300" endPos="90000" dir="5400000" sy="-100000" algn="bl" rotWithShape="0"/>
          </a:effectLst>
        </p:spPr>
      </p:pic>
      <p:pic>
        <p:nvPicPr>
          <p:cNvPr id="28" name="27 Imagen" descr="34.png"/>
          <p:cNvPicPr>
            <a:picLocks noChangeAspect="1"/>
          </p:cNvPicPr>
          <p:nvPr/>
        </p:nvPicPr>
        <p:blipFill>
          <a:blip r:embed="rId3">
            <a:duotone>
              <a:prstClr val="black"/>
              <a:srgbClr val="FFFF00">
                <a:tint val="45000"/>
                <a:satMod val="400000"/>
              </a:srgbClr>
            </a:duotone>
            <a:lum contrast="40000"/>
          </a:blip>
          <a:srcRect b="15595"/>
          <a:stretch>
            <a:fillRect/>
          </a:stretch>
        </p:blipFill>
        <p:spPr>
          <a:xfrm flipH="1">
            <a:off x="4714876" y="4806953"/>
            <a:ext cx="2419368" cy="2051047"/>
          </a:xfrm>
          <a:prstGeom prst="rect">
            <a:avLst/>
          </a:prstGeom>
          <a:effectLst>
            <a:reflection blurRad="6350" stA="50000" endA="300" endPos="90000" dir="5400000" sy="-100000" algn="bl" rotWithShape="0"/>
          </a:effectLst>
        </p:spPr>
      </p:pic>
      <p:sp>
        <p:nvSpPr>
          <p:cNvPr id="29" name="28 Rectángulo"/>
          <p:cNvSpPr/>
          <p:nvPr/>
        </p:nvSpPr>
        <p:spPr>
          <a:xfrm>
            <a:off x="0" y="0"/>
            <a:ext cx="9144000" cy="8858288"/>
          </a:xfrm>
          <a:prstGeom prst="rect">
            <a:avLst/>
          </a:prstGeom>
          <a:gradFill flip="none" rotWithShape="1">
            <a:gsLst>
              <a:gs pos="100000">
                <a:schemeClr val="tx2">
                  <a:lumMod val="10000"/>
                </a:schemeClr>
              </a:gs>
              <a:gs pos="50000">
                <a:schemeClr val="tx1">
                  <a:lumMod val="65000"/>
                  <a:shade val="67500"/>
                  <a:satMod val="115000"/>
                </a:schemeClr>
              </a:gs>
              <a:gs pos="100000">
                <a:schemeClr val="tx1">
                  <a:lumMod val="6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9"/>
                                        </p:tgtEl>
                                        <p:attrNameLst>
                                          <p:attrName>style.opacity</p:attrName>
                                        </p:attrNameLst>
                                      </p:cBhvr>
                                      <p:to>
                                        <p:strVal val="0"/>
                                      </p:to>
                                    </p:set>
                                    <p:animEffect filter="image" prLst="opacity: 0">
                                      <p:cBhvr rctx="IE">
                                        <p:cTn id="7" dur="indefinite"/>
                                        <p:tgtEl>
                                          <p:spTgt spid="29"/>
                                        </p:tgtEl>
                                      </p:cBhvr>
                                    </p:animEffect>
                                  </p:childTnLst>
                                </p:cTn>
                              </p:par>
                              <p:par>
                                <p:cTn id="8" presetID="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5000" fill="hold"/>
                                        <p:tgtEl>
                                          <p:spTgt spid="5"/>
                                        </p:tgtEl>
                                        <p:attrNameLst>
                                          <p:attrName>ppt_x</p:attrName>
                                        </p:attrNameLst>
                                      </p:cBhvr>
                                      <p:tavLst>
                                        <p:tav tm="0">
                                          <p:val>
                                            <p:strVal val="#ppt_x"/>
                                          </p:val>
                                        </p:tav>
                                        <p:tav tm="100000">
                                          <p:val>
                                            <p:strVal val="#ppt_x"/>
                                          </p:val>
                                        </p:tav>
                                      </p:tavLst>
                                    </p:anim>
                                    <p:anim calcmode="lin" valueType="num">
                                      <p:cBhvr additive="base">
                                        <p:cTn id="11" dur="5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0" fill="hold"/>
                                        <p:tgtEl>
                                          <p:spTgt spid="6"/>
                                        </p:tgtEl>
                                        <p:attrNameLst>
                                          <p:attrName>ppt_x</p:attrName>
                                        </p:attrNameLst>
                                      </p:cBhvr>
                                      <p:tavLst>
                                        <p:tav tm="0">
                                          <p:val>
                                            <p:strVal val="#ppt_x"/>
                                          </p:val>
                                        </p:tav>
                                        <p:tav tm="100000">
                                          <p:val>
                                            <p:strVal val="#ppt_x"/>
                                          </p:val>
                                        </p:tav>
                                      </p:tavLst>
                                    </p:anim>
                                    <p:anim calcmode="lin" valueType="num">
                                      <p:cBhvr additive="base">
                                        <p:cTn id="15" dur="5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0" fill="hold"/>
                                        <p:tgtEl>
                                          <p:spTgt spid="7"/>
                                        </p:tgtEl>
                                        <p:attrNameLst>
                                          <p:attrName>ppt_x</p:attrName>
                                        </p:attrNameLst>
                                      </p:cBhvr>
                                      <p:tavLst>
                                        <p:tav tm="0">
                                          <p:val>
                                            <p:strVal val="#ppt_x"/>
                                          </p:val>
                                        </p:tav>
                                        <p:tav tm="100000">
                                          <p:val>
                                            <p:strVal val="#ppt_x"/>
                                          </p:val>
                                        </p:tav>
                                      </p:tavLst>
                                    </p:anim>
                                    <p:anim calcmode="lin" valueType="num">
                                      <p:cBhvr additive="base">
                                        <p:cTn id="19" dur="5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0" fill="hold"/>
                                        <p:tgtEl>
                                          <p:spTgt spid="8"/>
                                        </p:tgtEl>
                                        <p:attrNameLst>
                                          <p:attrName>ppt_x</p:attrName>
                                        </p:attrNameLst>
                                      </p:cBhvr>
                                      <p:tavLst>
                                        <p:tav tm="0">
                                          <p:val>
                                            <p:strVal val="#ppt_x"/>
                                          </p:val>
                                        </p:tav>
                                        <p:tav tm="100000">
                                          <p:val>
                                            <p:strVal val="#ppt_x"/>
                                          </p:val>
                                        </p:tav>
                                      </p:tavLst>
                                    </p:anim>
                                    <p:anim calcmode="lin" valueType="num">
                                      <p:cBhvr additive="base">
                                        <p:cTn id="23" dur="5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0" fill="hold"/>
                                        <p:tgtEl>
                                          <p:spTgt spid="9"/>
                                        </p:tgtEl>
                                        <p:attrNameLst>
                                          <p:attrName>ppt_x</p:attrName>
                                        </p:attrNameLst>
                                      </p:cBhvr>
                                      <p:tavLst>
                                        <p:tav tm="0">
                                          <p:val>
                                            <p:strVal val="#ppt_x"/>
                                          </p:val>
                                        </p:tav>
                                        <p:tav tm="100000">
                                          <p:val>
                                            <p:strVal val="#ppt_x"/>
                                          </p:val>
                                        </p:tav>
                                      </p:tavLst>
                                    </p:anim>
                                    <p:anim calcmode="lin" valueType="num">
                                      <p:cBhvr additive="base">
                                        <p:cTn id="27" dur="5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0" fill="hold"/>
                                        <p:tgtEl>
                                          <p:spTgt spid="10"/>
                                        </p:tgtEl>
                                        <p:attrNameLst>
                                          <p:attrName>ppt_x</p:attrName>
                                        </p:attrNameLst>
                                      </p:cBhvr>
                                      <p:tavLst>
                                        <p:tav tm="0">
                                          <p:val>
                                            <p:strVal val="#ppt_x"/>
                                          </p:val>
                                        </p:tav>
                                        <p:tav tm="100000">
                                          <p:val>
                                            <p:strVal val="#ppt_x"/>
                                          </p:val>
                                        </p:tav>
                                      </p:tavLst>
                                    </p:anim>
                                    <p:anim calcmode="lin" valueType="num">
                                      <p:cBhvr additive="base">
                                        <p:cTn id="31" dur="5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0" fill="hold"/>
                                        <p:tgtEl>
                                          <p:spTgt spid="11"/>
                                        </p:tgtEl>
                                        <p:attrNameLst>
                                          <p:attrName>ppt_x</p:attrName>
                                        </p:attrNameLst>
                                      </p:cBhvr>
                                      <p:tavLst>
                                        <p:tav tm="0">
                                          <p:val>
                                            <p:strVal val="#ppt_x"/>
                                          </p:val>
                                        </p:tav>
                                        <p:tav tm="100000">
                                          <p:val>
                                            <p:strVal val="#ppt_x"/>
                                          </p:val>
                                        </p:tav>
                                      </p:tavLst>
                                    </p:anim>
                                    <p:anim calcmode="lin" valueType="num">
                                      <p:cBhvr additive="base">
                                        <p:cTn id="35" dur="5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5000" fill="hold"/>
                                        <p:tgtEl>
                                          <p:spTgt spid="12"/>
                                        </p:tgtEl>
                                        <p:attrNameLst>
                                          <p:attrName>ppt_x</p:attrName>
                                        </p:attrNameLst>
                                      </p:cBhvr>
                                      <p:tavLst>
                                        <p:tav tm="0">
                                          <p:val>
                                            <p:strVal val="#ppt_x"/>
                                          </p:val>
                                        </p:tav>
                                        <p:tav tm="100000">
                                          <p:val>
                                            <p:strVal val="#ppt_x"/>
                                          </p:val>
                                        </p:tav>
                                      </p:tavLst>
                                    </p:anim>
                                    <p:anim calcmode="lin" valueType="num">
                                      <p:cBhvr additive="base">
                                        <p:cTn id="39" dur="5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5000" fill="hold"/>
                                        <p:tgtEl>
                                          <p:spTgt spid="13"/>
                                        </p:tgtEl>
                                        <p:attrNameLst>
                                          <p:attrName>ppt_x</p:attrName>
                                        </p:attrNameLst>
                                      </p:cBhvr>
                                      <p:tavLst>
                                        <p:tav tm="0">
                                          <p:val>
                                            <p:strVal val="#ppt_x"/>
                                          </p:val>
                                        </p:tav>
                                        <p:tav tm="100000">
                                          <p:val>
                                            <p:strVal val="#ppt_x"/>
                                          </p:val>
                                        </p:tav>
                                      </p:tavLst>
                                    </p:anim>
                                    <p:anim calcmode="lin" valueType="num">
                                      <p:cBhvr additive="base">
                                        <p:cTn id="43" dur="5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5000" fill="hold"/>
                                        <p:tgtEl>
                                          <p:spTgt spid="14"/>
                                        </p:tgtEl>
                                        <p:attrNameLst>
                                          <p:attrName>ppt_x</p:attrName>
                                        </p:attrNameLst>
                                      </p:cBhvr>
                                      <p:tavLst>
                                        <p:tav tm="0">
                                          <p:val>
                                            <p:strVal val="#ppt_x"/>
                                          </p:val>
                                        </p:tav>
                                        <p:tav tm="100000">
                                          <p:val>
                                            <p:strVal val="#ppt_x"/>
                                          </p:val>
                                        </p:tav>
                                      </p:tavLst>
                                    </p:anim>
                                    <p:anim calcmode="lin" valueType="num">
                                      <p:cBhvr additive="base">
                                        <p:cTn id="47" dur="5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5000" fill="hold"/>
                                        <p:tgtEl>
                                          <p:spTgt spid="15"/>
                                        </p:tgtEl>
                                        <p:attrNameLst>
                                          <p:attrName>ppt_x</p:attrName>
                                        </p:attrNameLst>
                                      </p:cBhvr>
                                      <p:tavLst>
                                        <p:tav tm="0">
                                          <p:val>
                                            <p:strVal val="#ppt_x"/>
                                          </p:val>
                                        </p:tav>
                                        <p:tav tm="100000">
                                          <p:val>
                                            <p:strVal val="#ppt_x"/>
                                          </p:val>
                                        </p:tav>
                                      </p:tavLst>
                                    </p:anim>
                                    <p:anim calcmode="lin" valueType="num">
                                      <p:cBhvr additive="base">
                                        <p:cTn id="51" dur="5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5000" fill="hold"/>
                                        <p:tgtEl>
                                          <p:spTgt spid="16"/>
                                        </p:tgtEl>
                                        <p:attrNameLst>
                                          <p:attrName>ppt_x</p:attrName>
                                        </p:attrNameLst>
                                      </p:cBhvr>
                                      <p:tavLst>
                                        <p:tav tm="0">
                                          <p:val>
                                            <p:strVal val="#ppt_x"/>
                                          </p:val>
                                        </p:tav>
                                        <p:tav tm="100000">
                                          <p:val>
                                            <p:strVal val="#ppt_x"/>
                                          </p:val>
                                        </p:tav>
                                      </p:tavLst>
                                    </p:anim>
                                    <p:anim calcmode="lin" valueType="num">
                                      <p:cBhvr additive="base">
                                        <p:cTn id="55" dur="5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5000" fill="hold"/>
                                        <p:tgtEl>
                                          <p:spTgt spid="17"/>
                                        </p:tgtEl>
                                        <p:attrNameLst>
                                          <p:attrName>ppt_x</p:attrName>
                                        </p:attrNameLst>
                                      </p:cBhvr>
                                      <p:tavLst>
                                        <p:tav tm="0">
                                          <p:val>
                                            <p:strVal val="#ppt_x"/>
                                          </p:val>
                                        </p:tav>
                                        <p:tav tm="100000">
                                          <p:val>
                                            <p:strVal val="#ppt_x"/>
                                          </p:val>
                                        </p:tav>
                                      </p:tavLst>
                                    </p:anim>
                                    <p:anim calcmode="lin" valueType="num">
                                      <p:cBhvr additive="base">
                                        <p:cTn id="59" dur="5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4" fill="hold"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5000" fill="hold"/>
                                        <p:tgtEl>
                                          <p:spTgt spid="18"/>
                                        </p:tgtEl>
                                        <p:attrNameLst>
                                          <p:attrName>ppt_x</p:attrName>
                                        </p:attrNameLst>
                                      </p:cBhvr>
                                      <p:tavLst>
                                        <p:tav tm="0">
                                          <p:val>
                                            <p:strVal val="#ppt_x"/>
                                          </p:val>
                                        </p:tav>
                                        <p:tav tm="100000">
                                          <p:val>
                                            <p:strVal val="#ppt_x"/>
                                          </p:val>
                                        </p:tav>
                                      </p:tavLst>
                                    </p:anim>
                                    <p:anim calcmode="lin" valueType="num">
                                      <p:cBhvr additive="base">
                                        <p:cTn id="63" dur="5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4" fill="hold"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5000" fill="hold"/>
                                        <p:tgtEl>
                                          <p:spTgt spid="19"/>
                                        </p:tgtEl>
                                        <p:attrNameLst>
                                          <p:attrName>ppt_x</p:attrName>
                                        </p:attrNameLst>
                                      </p:cBhvr>
                                      <p:tavLst>
                                        <p:tav tm="0">
                                          <p:val>
                                            <p:strVal val="#ppt_x"/>
                                          </p:val>
                                        </p:tav>
                                        <p:tav tm="100000">
                                          <p:val>
                                            <p:strVal val="#ppt_x"/>
                                          </p:val>
                                        </p:tav>
                                      </p:tavLst>
                                    </p:anim>
                                    <p:anim calcmode="lin" valueType="num">
                                      <p:cBhvr additive="base">
                                        <p:cTn id="67" dur="5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4" fill="hold"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5000" fill="hold"/>
                                        <p:tgtEl>
                                          <p:spTgt spid="20"/>
                                        </p:tgtEl>
                                        <p:attrNameLst>
                                          <p:attrName>ppt_x</p:attrName>
                                        </p:attrNameLst>
                                      </p:cBhvr>
                                      <p:tavLst>
                                        <p:tav tm="0">
                                          <p:val>
                                            <p:strVal val="#ppt_x"/>
                                          </p:val>
                                        </p:tav>
                                        <p:tav tm="100000">
                                          <p:val>
                                            <p:strVal val="#ppt_x"/>
                                          </p:val>
                                        </p:tav>
                                      </p:tavLst>
                                    </p:anim>
                                    <p:anim calcmode="lin" valueType="num">
                                      <p:cBhvr additive="base">
                                        <p:cTn id="71" dur="5000" fill="hold"/>
                                        <p:tgtEl>
                                          <p:spTgt spid="20"/>
                                        </p:tgtEl>
                                        <p:attrNameLst>
                                          <p:attrName>ppt_y</p:attrName>
                                        </p:attrNameLst>
                                      </p:cBhvr>
                                      <p:tavLst>
                                        <p:tav tm="0">
                                          <p:val>
                                            <p:strVal val="1+#ppt_h/2"/>
                                          </p:val>
                                        </p:tav>
                                        <p:tav tm="100000">
                                          <p:val>
                                            <p:strVal val="#ppt_y"/>
                                          </p:val>
                                        </p:tav>
                                      </p:tavLst>
                                    </p:anim>
                                  </p:childTnLst>
                                </p:cTn>
                              </p:par>
                              <p:par>
                                <p:cTn id="72" presetID="2" presetClass="entr" presetSubtype="4" fill="hold"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5000" fill="hold"/>
                                        <p:tgtEl>
                                          <p:spTgt spid="21"/>
                                        </p:tgtEl>
                                        <p:attrNameLst>
                                          <p:attrName>ppt_x</p:attrName>
                                        </p:attrNameLst>
                                      </p:cBhvr>
                                      <p:tavLst>
                                        <p:tav tm="0">
                                          <p:val>
                                            <p:strVal val="#ppt_x"/>
                                          </p:val>
                                        </p:tav>
                                        <p:tav tm="100000">
                                          <p:val>
                                            <p:strVal val="#ppt_x"/>
                                          </p:val>
                                        </p:tav>
                                      </p:tavLst>
                                    </p:anim>
                                    <p:anim calcmode="lin" valueType="num">
                                      <p:cBhvr additive="base">
                                        <p:cTn id="75" dur="50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4" fill="hold"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5000" fill="hold"/>
                                        <p:tgtEl>
                                          <p:spTgt spid="22"/>
                                        </p:tgtEl>
                                        <p:attrNameLst>
                                          <p:attrName>ppt_x</p:attrName>
                                        </p:attrNameLst>
                                      </p:cBhvr>
                                      <p:tavLst>
                                        <p:tav tm="0">
                                          <p:val>
                                            <p:strVal val="#ppt_x"/>
                                          </p:val>
                                        </p:tav>
                                        <p:tav tm="100000">
                                          <p:val>
                                            <p:strVal val="#ppt_x"/>
                                          </p:val>
                                        </p:tav>
                                      </p:tavLst>
                                    </p:anim>
                                    <p:anim calcmode="lin" valueType="num">
                                      <p:cBhvr additive="base">
                                        <p:cTn id="79" dur="5000" fill="hold"/>
                                        <p:tgtEl>
                                          <p:spTgt spid="22"/>
                                        </p:tgtEl>
                                        <p:attrNameLst>
                                          <p:attrName>ppt_y</p:attrName>
                                        </p:attrNameLst>
                                      </p:cBhvr>
                                      <p:tavLst>
                                        <p:tav tm="0">
                                          <p:val>
                                            <p:strVal val="1+#ppt_h/2"/>
                                          </p:val>
                                        </p:tav>
                                        <p:tav tm="100000">
                                          <p:val>
                                            <p:strVal val="#ppt_y"/>
                                          </p:val>
                                        </p:tav>
                                      </p:tavLst>
                                    </p:anim>
                                  </p:childTnLst>
                                </p:cTn>
                              </p:par>
                              <p:par>
                                <p:cTn id="80" presetID="2" presetClass="entr" presetSubtype="4" fill="hold"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5000" fill="hold"/>
                                        <p:tgtEl>
                                          <p:spTgt spid="23"/>
                                        </p:tgtEl>
                                        <p:attrNameLst>
                                          <p:attrName>ppt_x</p:attrName>
                                        </p:attrNameLst>
                                      </p:cBhvr>
                                      <p:tavLst>
                                        <p:tav tm="0">
                                          <p:val>
                                            <p:strVal val="#ppt_x"/>
                                          </p:val>
                                        </p:tav>
                                        <p:tav tm="100000">
                                          <p:val>
                                            <p:strVal val="#ppt_x"/>
                                          </p:val>
                                        </p:tav>
                                      </p:tavLst>
                                    </p:anim>
                                    <p:anim calcmode="lin" valueType="num">
                                      <p:cBhvr additive="base">
                                        <p:cTn id="83" dur="5000" fill="hold"/>
                                        <p:tgtEl>
                                          <p:spTgt spid="23"/>
                                        </p:tgtEl>
                                        <p:attrNameLst>
                                          <p:attrName>ppt_y</p:attrName>
                                        </p:attrNameLst>
                                      </p:cBhvr>
                                      <p:tavLst>
                                        <p:tav tm="0">
                                          <p:val>
                                            <p:strVal val="1+#ppt_h/2"/>
                                          </p:val>
                                        </p:tav>
                                        <p:tav tm="100000">
                                          <p:val>
                                            <p:strVal val="#ppt_y"/>
                                          </p:val>
                                        </p:tav>
                                      </p:tavLst>
                                    </p:anim>
                                  </p:childTnLst>
                                </p:cTn>
                              </p:par>
                              <p:par>
                                <p:cTn id="84" presetID="2" presetClass="entr" presetSubtype="4" fill="hold"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5000" fill="hold"/>
                                        <p:tgtEl>
                                          <p:spTgt spid="24"/>
                                        </p:tgtEl>
                                        <p:attrNameLst>
                                          <p:attrName>ppt_x</p:attrName>
                                        </p:attrNameLst>
                                      </p:cBhvr>
                                      <p:tavLst>
                                        <p:tav tm="0">
                                          <p:val>
                                            <p:strVal val="#ppt_x"/>
                                          </p:val>
                                        </p:tav>
                                        <p:tav tm="100000">
                                          <p:val>
                                            <p:strVal val="#ppt_x"/>
                                          </p:val>
                                        </p:tav>
                                      </p:tavLst>
                                    </p:anim>
                                    <p:anim calcmode="lin" valueType="num">
                                      <p:cBhvr additive="base">
                                        <p:cTn id="87" dur="5000" fill="hold"/>
                                        <p:tgtEl>
                                          <p:spTgt spid="24"/>
                                        </p:tgtEl>
                                        <p:attrNameLst>
                                          <p:attrName>ppt_y</p:attrName>
                                        </p:attrNameLst>
                                      </p:cBhvr>
                                      <p:tavLst>
                                        <p:tav tm="0">
                                          <p:val>
                                            <p:strVal val="1+#ppt_h/2"/>
                                          </p:val>
                                        </p:tav>
                                        <p:tav tm="100000">
                                          <p:val>
                                            <p:strVal val="#ppt_y"/>
                                          </p:val>
                                        </p:tav>
                                      </p:tavLst>
                                    </p:anim>
                                  </p:childTnLst>
                                </p:cTn>
                              </p:par>
                              <p:par>
                                <p:cTn id="88" presetID="2" presetClass="entr" presetSubtype="4" fill="hold"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5000" fill="hold"/>
                                        <p:tgtEl>
                                          <p:spTgt spid="25"/>
                                        </p:tgtEl>
                                        <p:attrNameLst>
                                          <p:attrName>ppt_x</p:attrName>
                                        </p:attrNameLst>
                                      </p:cBhvr>
                                      <p:tavLst>
                                        <p:tav tm="0">
                                          <p:val>
                                            <p:strVal val="#ppt_x"/>
                                          </p:val>
                                        </p:tav>
                                        <p:tav tm="100000">
                                          <p:val>
                                            <p:strVal val="#ppt_x"/>
                                          </p:val>
                                        </p:tav>
                                      </p:tavLst>
                                    </p:anim>
                                    <p:anim calcmode="lin" valueType="num">
                                      <p:cBhvr additive="base">
                                        <p:cTn id="91" dur="5000" fill="hold"/>
                                        <p:tgtEl>
                                          <p:spTgt spid="25"/>
                                        </p:tgtEl>
                                        <p:attrNameLst>
                                          <p:attrName>ppt_y</p:attrName>
                                        </p:attrNameLst>
                                      </p:cBhvr>
                                      <p:tavLst>
                                        <p:tav tm="0">
                                          <p:val>
                                            <p:strVal val="1+#ppt_h/2"/>
                                          </p:val>
                                        </p:tav>
                                        <p:tav tm="100000">
                                          <p:val>
                                            <p:strVal val="#ppt_y"/>
                                          </p:val>
                                        </p:tav>
                                      </p:tavLst>
                                    </p:anim>
                                  </p:childTnLst>
                                </p:cTn>
                              </p:par>
                              <p:par>
                                <p:cTn id="92" presetID="2" presetClass="entr" presetSubtype="4" fill="hold"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5000" fill="hold"/>
                                        <p:tgtEl>
                                          <p:spTgt spid="26"/>
                                        </p:tgtEl>
                                        <p:attrNameLst>
                                          <p:attrName>ppt_x</p:attrName>
                                        </p:attrNameLst>
                                      </p:cBhvr>
                                      <p:tavLst>
                                        <p:tav tm="0">
                                          <p:val>
                                            <p:strVal val="#ppt_x"/>
                                          </p:val>
                                        </p:tav>
                                        <p:tav tm="100000">
                                          <p:val>
                                            <p:strVal val="#ppt_x"/>
                                          </p:val>
                                        </p:tav>
                                      </p:tavLst>
                                    </p:anim>
                                    <p:anim calcmode="lin" valueType="num">
                                      <p:cBhvr additive="base">
                                        <p:cTn id="95" dur="5000" fill="hold"/>
                                        <p:tgtEl>
                                          <p:spTgt spid="26"/>
                                        </p:tgtEl>
                                        <p:attrNameLst>
                                          <p:attrName>ppt_y</p:attrName>
                                        </p:attrNameLst>
                                      </p:cBhvr>
                                      <p:tavLst>
                                        <p:tav tm="0">
                                          <p:val>
                                            <p:strVal val="1+#ppt_h/2"/>
                                          </p:val>
                                        </p:tav>
                                        <p:tav tm="100000">
                                          <p:val>
                                            <p:strVal val="#ppt_y"/>
                                          </p:val>
                                        </p:tav>
                                      </p:tavLst>
                                    </p:anim>
                                  </p:childTnLst>
                                </p:cTn>
                              </p:par>
                              <p:par>
                                <p:cTn id="96" presetID="2" presetClass="entr" presetSubtype="4" fill="hold"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5000" fill="hold"/>
                                        <p:tgtEl>
                                          <p:spTgt spid="27"/>
                                        </p:tgtEl>
                                        <p:attrNameLst>
                                          <p:attrName>ppt_x</p:attrName>
                                        </p:attrNameLst>
                                      </p:cBhvr>
                                      <p:tavLst>
                                        <p:tav tm="0">
                                          <p:val>
                                            <p:strVal val="#ppt_x"/>
                                          </p:val>
                                        </p:tav>
                                        <p:tav tm="100000">
                                          <p:val>
                                            <p:strVal val="#ppt_x"/>
                                          </p:val>
                                        </p:tav>
                                      </p:tavLst>
                                    </p:anim>
                                    <p:anim calcmode="lin" valueType="num">
                                      <p:cBhvr additive="base">
                                        <p:cTn id="99" dur="5000" fill="hold"/>
                                        <p:tgtEl>
                                          <p:spTgt spid="27"/>
                                        </p:tgtEl>
                                        <p:attrNameLst>
                                          <p:attrName>ppt_y</p:attrName>
                                        </p:attrNameLst>
                                      </p:cBhvr>
                                      <p:tavLst>
                                        <p:tav tm="0">
                                          <p:val>
                                            <p:strVal val="1+#ppt_h/2"/>
                                          </p:val>
                                        </p:tav>
                                        <p:tav tm="100000">
                                          <p:val>
                                            <p:strVal val="#ppt_y"/>
                                          </p:val>
                                        </p:tav>
                                      </p:tavLst>
                                    </p:anim>
                                  </p:childTnLst>
                                </p:cTn>
                              </p:par>
                              <p:par>
                                <p:cTn id="100" presetID="2" presetClass="entr" presetSubtype="4" fill="hold"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5000" fill="hold"/>
                                        <p:tgtEl>
                                          <p:spTgt spid="28"/>
                                        </p:tgtEl>
                                        <p:attrNameLst>
                                          <p:attrName>ppt_x</p:attrName>
                                        </p:attrNameLst>
                                      </p:cBhvr>
                                      <p:tavLst>
                                        <p:tav tm="0">
                                          <p:val>
                                            <p:strVal val="#ppt_x"/>
                                          </p:val>
                                        </p:tav>
                                        <p:tav tm="100000">
                                          <p:val>
                                            <p:strVal val="#ppt_x"/>
                                          </p:val>
                                        </p:tav>
                                      </p:tavLst>
                                    </p:anim>
                                    <p:anim calcmode="lin" valueType="num">
                                      <p:cBhvr additive="base">
                                        <p:cTn id="103" dur="5000" fill="hold"/>
                                        <p:tgtEl>
                                          <p:spTgt spid="28"/>
                                        </p:tgtEl>
                                        <p:attrNameLst>
                                          <p:attrName>ppt_y</p:attrName>
                                        </p:attrNameLst>
                                      </p:cBhvr>
                                      <p:tavLst>
                                        <p:tav tm="0">
                                          <p:val>
                                            <p:strVal val="1+#ppt_h/2"/>
                                          </p:val>
                                        </p:tav>
                                        <p:tav tm="100000">
                                          <p:val>
                                            <p:strVal val="#ppt_y"/>
                                          </p:val>
                                        </p:tav>
                                      </p:tavLst>
                                    </p:anim>
                                  </p:childTnLst>
                                </p:cTn>
                              </p:par>
                              <p:par>
                                <p:cTn id="104" presetID="8" presetClass="emph" presetSubtype="0" fill="hold" nodeType="withEffect">
                                  <p:stCondLst>
                                    <p:cond delay="0"/>
                                  </p:stCondLst>
                                  <p:childTnLst>
                                    <p:animRot by="-21600000">
                                      <p:cBhvr>
                                        <p:cTn id="105" dur="5000" fill="hold"/>
                                        <p:tgtEl>
                                          <p:spTgt spid="5"/>
                                        </p:tgtEl>
                                        <p:attrNameLst>
                                          <p:attrName>r</p:attrName>
                                        </p:attrNameLst>
                                      </p:cBhvr>
                                    </p:animRot>
                                  </p:childTnLst>
                                </p:cTn>
                              </p:par>
                              <p:par>
                                <p:cTn id="106" presetID="8" presetClass="emph" presetSubtype="0" fill="hold" nodeType="withEffect">
                                  <p:stCondLst>
                                    <p:cond delay="0"/>
                                  </p:stCondLst>
                                  <p:childTnLst>
                                    <p:animRot by="-21600000">
                                      <p:cBhvr>
                                        <p:cTn id="107" dur="5000" fill="hold"/>
                                        <p:tgtEl>
                                          <p:spTgt spid="7"/>
                                        </p:tgtEl>
                                        <p:attrNameLst>
                                          <p:attrName>r</p:attrName>
                                        </p:attrNameLst>
                                      </p:cBhvr>
                                    </p:animRot>
                                  </p:childTnLst>
                                </p:cTn>
                              </p:par>
                              <p:par>
                                <p:cTn id="108" presetID="8" presetClass="emph" presetSubtype="0" fill="hold" nodeType="withEffect">
                                  <p:stCondLst>
                                    <p:cond delay="0"/>
                                  </p:stCondLst>
                                  <p:childTnLst>
                                    <p:animRot by="-21600000">
                                      <p:cBhvr>
                                        <p:cTn id="109" dur="5000" fill="hold"/>
                                        <p:tgtEl>
                                          <p:spTgt spid="9"/>
                                        </p:tgtEl>
                                        <p:attrNameLst>
                                          <p:attrName>r</p:attrName>
                                        </p:attrNameLst>
                                      </p:cBhvr>
                                    </p:animRot>
                                  </p:childTnLst>
                                </p:cTn>
                              </p:par>
                              <p:par>
                                <p:cTn id="110" presetID="8" presetClass="emph" presetSubtype="0" fill="hold" nodeType="withEffect">
                                  <p:stCondLst>
                                    <p:cond delay="0"/>
                                  </p:stCondLst>
                                  <p:childTnLst>
                                    <p:animRot by="-21600000">
                                      <p:cBhvr>
                                        <p:cTn id="111" dur="5000" fill="hold"/>
                                        <p:tgtEl>
                                          <p:spTgt spid="11"/>
                                        </p:tgtEl>
                                        <p:attrNameLst>
                                          <p:attrName>r</p:attrName>
                                        </p:attrNameLst>
                                      </p:cBhvr>
                                    </p:animRot>
                                  </p:childTnLst>
                                </p:cTn>
                              </p:par>
                              <p:par>
                                <p:cTn id="112" presetID="8" presetClass="emph" presetSubtype="0" fill="hold" nodeType="withEffect">
                                  <p:stCondLst>
                                    <p:cond delay="0"/>
                                  </p:stCondLst>
                                  <p:childTnLst>
                                    <p:animRot by="-21600000">
                                      <p:cBhvr>
                                        <p:cTn id="113" dur="5000" fill="hold"/>
                                        <p:tgtEl>
                                          <p:spTgt spid="13"/>
                                        </p:tgtEl>
                                        <p:attrNameLst>
                                          <p:attrName>r</p:attrName>
                                        </p:attrNameLst>
                                      </p:cBhvr>
                                    </p:animRot>
                                  </p:childTnLst>
                                </p:cTn>
                              </p:par>
                              <p:par>
                                <p:cTn id="114" presetID="8" presetClass="emph" presetSubtype="0" fill="hold" nodeType="withEffect">
                                  <p:stCondLst>
                                    <p:cond delay="0"/>
                                  </p:stCondLst>
                                  <p:childTnLst>
                                    <p:animRot by="-21600000">
                                      <p:cBhvr>
                                        <p:cTn id="115" dur="5000" fill="hold"/>
                                        <p:tgtEl>
                                          <p:spTgt spid="15"/>
                                        </p:tgtEl>
                                        <p:attrNameLst>
                                          <p:attrName>r</p:attrName>
                                        </p:attrNameLst>
                                      </p:cBhvr>
                                    </p:animRot>
                                  </p:childTnLst>
                                </p:cTn>
                              </p:par>
                              <p:par>
                                <p:cTn id="116" presetID="8" presetClass="emph" presetSubtype="0" fill="hold" nodeType="withEffect">
                                  <p:stCondLst>
                                    <p:cond delay="0"/>
                                  </p:stCondLst>
                                  <p:childTnLst>
                                    <p:animRot by="-21600000">
                                      <p:cBhvr>
                                        <p:cTn id="117" dur="5000" fill="hold"/>
                                        <p:tgtEl>
                                          <p:spTgt spid="17"/>
                                        </p:tgtEl>
                                        <p:attrNameLst>
                                          <p:attrName>r</p:attrName>
                                        </p:attrNameLst>
                                      </p:cBhvr>
                                    </p:animRot>
                                  </p:childTnLst>
                                </p:cTn>
                              </p:par>
                              <p:par>
                                <p:cTn id="118" presetID="8" presetClass="emph" presetSubtype="0" fill="hold" nodeType="withEffect">
                                  <p:stCondLst>
                                    <p:cond delay="0"/>
                                  </p:stCondLst>
                                  <p:childTnLst>
                                    <p:animRot by="-21600000">
                                      <p:cBhvr>
                                        <p:cTn id="119" dur="5000" fill="hold"/>
                                        <p:tgtEl>
                                          <p:spTgt spid="19"/>
                                        </p:tgtEl>
                                        <p:attrNameLst>
                                          <p:attrName>r</p:attrName>
                                        </p:attrNameLst>
                                      </p:cBhvr>
                                    </p:animRot>
                                  </p:childTnLst>
                                </p:cTn>
                              </p:par>
                              <p:par>
                                <p:cTn id="120" presetID="8" presetClass="emph" presetSubtype="0" fill="hold" nodeType="withEffect">
                                  <p:stCondLst>
                                    <p:cond delay="0"/>
                                  </p:stCondLst>
                                  <p:childTnLst>
                                    <p:animRot by="-21600000">
                                      <p:cBhvr>
                                        <p:cTn id="121" dur="5000" fill="hold"/>
                                        <p:tgtEl>
                                          <p:spTgt spid="21"/>
                                        </p:tgtEl>
                                        <p:attrNameLst>
                                          <p:attrName>r</p:attrName>
                                        </p:attrNameLst>
                                      </p:cBhvr>
                                    </p:animRot>
                                  </p:childTnLst>
                                </p:cTn>
                              </p:par>
                              <p:par>
                                <p:cTn id="122" presetID="8" presetClass="emph" presetSubtype="0" fill="hold" nodeType="withEffect">
                                  <p:stCondLst>
                                    <p:cond delay="0"/>
                                  </p:stCondLst>
                                  <p:childTnLst>
                                    <p:animRot by="-21600000">
                                      <p:cBhvr>
                                        <p:cTn id="123" dur="5000" fill="hold"/>
                                        <p:tgtEl>
                                          <p:spTgt spid="23"/>
                                        </p:tgtEl>
                                        <p:attrNameLst>
                                          <p:attrName>r</p:attrName>
                                        </p:attrNameLst>
                                      </p:cBhvr>
                                    </p:animRot>
                                  </p:childTnLst>
                                </p:cTn>
                              </p:par>
                              <p:par>
                                <p:cTn id="124" presetID="8" presetClass="emph" presetSubtype="0" fill="hold" nodeType="withEffect">
                                  <p:stCondLst>
                                    <p:cond delay="0"/>
                                  </p:stCondLst>
                                  <p:childTnLst>
                                    <p:animRot by="-21600000">
                                      <p:cBhvr>
                                        <p:cTn id="125" dur="5000" fill="hold"/>
                                        <p:tgtEl>
                                          <p:spTgt spid="25"/>
                                        </p:tgtEl>
                                        <p:attrNameLst>
                                          <p:attrName>r</p:attrName>
                                        </p:attrNameLst>
                                      </p:cBhvr>
                                    </p:animRot>
                                  </p:childTnLst>
                                </p:cTn>
                              </p:par>
                              <p:par>
                                <p:cTn id="126" presetID="8" presetClass="emph" presetSubtype="0" fill="hold" nodeType="withEffect">
                                  <p:stCondLst>
                                    <p:cond delay="0"/>
                                  </p:stCondLst>
                                  <p:childTnLst>
                                    <p:animRot by="-21600000">
                                      <p:cBhvr>
                                        <p:cTn id="127" dur="5000" fill="hold"/>
                                        <p:tgtEl>
                                          <p:spTgt spid="27"/>
                                        </p:tgtEl>
                                        <p:attrNameLst>
                                          <p:attrName>r</p:attrName>
                                        </p:attrNameLst>
                                      </p:cBhvr>
                                    </p:animRot>
                                  </p:childTnLst>
                                </p:cTn>
                              </p:par>
                              <p:par>
                                <p:cTn id="128" presetID="8" presetClass="emph" presetSubtype="0" fill="hold" nodeType="withEffect">
                                  <p:stCondLst>
                                    <p:cond delay="0"/>
                                  </p:stCondLst>
                                  <p:childTnLst>
                                    <p:animRot by="21600000">
                                      <p:cBhvr>
                                        <p:cTn id="129" dur="5000" fill="hold"/>
                                        <p:tgtEl>
                                          <p:spTgt spid="6"/>
                                        </p:tgtEl>
                                        <p:attrNameLst>
                                          <p:attrName>r</p:attrName>
                                        </p:attrNameLst>
                                      </p:cBhvr>
                                    </p:animRot>
                                  </p:childTnLst>
                                </p:cTn>
                              </p:par>
                              <p:par>
                                <p:cTn id="130" presetID="8" presetClass="emph" presetSubtype="0" fill="hold" nodeType="withEffect">
                                  <p:stCondLst>
                                    <p:cond delay="0"/>
                                  </p:stCondLst>
                                  <p:childTnLst>
                                    <p:animRot by="21600000">
                                      <p:cBhvr>
                                        <p:cTn id="131" dur="5000" fill="hold"/>
                                        <p:tgtEl>
                                          <p:spTgt spid="8"/>
                                        </p:tgtEl>
                                        <p:attrNameLst>
                                          <p:attrName>r</p:attrName>
                                        </p:attrNameLst>
                                      </p:cBhvr>
                                    </p:animRot>
                                  </p:childTnLst>
                                </p:cTn>
                              </p:par>
                              <p:par>
                                <p:cTn id="132" presetID="8" presetClass="emph" presetSubtype="0" fill="hold" nodeType="withEffect">
                                  <p:stCondLst>
                                    <p:cond delay="0"/>
                                  </p:stCondLst>
                                  <p:childTnLst>
                                    <p:animRot by="21600000">
                                      <p:cBhvr>
                                        <p:cTn id="133" dur="5000" fill="hold"/>
                                        <p:tgtEl>
                                          <p:spTgt spid="10"/>
                                        </p:tgtEl>
                                        <p:attrNameLst>
                                          <p:attrName>r</p:attrName>
                                        </p:attrNameLst>
                                      </p:cBhvr>
                                    </p:animRot>
                                  </p:childTnLst>
                                </p:cTn>
                              </p:par>
                              <p:par>
                                <p:cTn id="134" presetID="8" presetClass="emph" presetSubtype="0" fill="hold" nodeType="withEffect">
                                  <p:stCondLst>
                                    <p:cond delay="0"/>
                                  </p:stCondLst>
                                  <p:childTnLst>
                                    <p:animRot by="21600000">
                                      <p:cBhvr>
                                        <p:cTn id="135" dur="5000" fill="hold"/>
                                        <p:tgtEl>
                                          <p:spTgt spid="12"/>
                                        </p:tgtEl>
                                        <p:attrNameLst>
                                          <p:attrName>r</p:attrName>
                                        </p:attrNameLst>
                                      </p:cBhvr>
                                    </p:animRot>
                                  </p:childTnLst>
                                </p:cTn>
                              </p:par>
                              <p:par>
                                <p:cTn id="136" presetID="8" presetClass="emph" presetSubtype="0" fill="hold" nodeType="withEffect">
                                  <p:stCondLst>
                                    <p:cond delay="0"/>
                                  </p:stCondLst>
                                  <p:childTnLst>
                                    <p:animRot by="21600000">
                                      <p:cBhvr>
                                        <p:cTn id="137" dur="5000" fill="hold"/>
                                        <p:tgtEl>
                                          <p:spTgt spid="14"/>
                                        </p:tgtEl>
                                        <p:attrNameLst>
                                          <p:attrName>r</p:attrName>
                                        </p:attrNameLst>
                                      </p:cBhvr>
                                    </p:animRot>
                                  </p:childTnLst>
                                </p:cTn>
                              </p:par>
                              <p:par>
                                <p:cTn id="138" presetID="8" presetClass="emph" presetSubtype="0" fill="hold" nodeType="withEffect">
                                  <p:stCondLst>
                                    <p:cond delay="0"/>
                                  </p:stCondLst>
                                  <p:childTnLst>
                                    <p:animRot by="21600000">
                                      <p:cBhvr>
                                        <p:cTn id="139" dur="5000" fill="hold"/>
                                        <p:tgtEl>
                                          <p:spTgt spid="16"/>
                                        </p:tgtEl>
                                        <p:attrNameLst>
                                          <p:attrName>r</p:attrName>
                                        </p:attrNameLst>
                                      </p:cBhvr>
                                    </p:animRot>
                                  </p:childTnLst>
                                </p:cTn>
                              </p:par>
                              <p:par>
                                <p:cTn id="140" presetID="8" presetClass="emph" presetSubtype="0" fill="hold" nodeType="withEffect">
                                  <p:stCondLst>
                                    <p:cond delay="0"/>
                                  </p:stCondLst>
                                  <p:childTnLst>
                                    <p:animRot by="21600000">
                                      <p:cBhvr>
                                        <p:cTn id="141" dur="5000" fill="hold"/>
                                        <p:tgtEl>
                                          <p:spTgt spid="18"/>
                                        </p:tgtEl>
                                        <p:attrNameLst>
                                          <p:attrName>r</p:attrName>
                                        </p:attrNameLst>
                                      </p:cBhvr>
                                    </p:animRot>
                                  </p:childTnLst>
                                </p:cTn>
                              </p:par>
                              <p:par>
                                <p:cTn id="142" presetID="8" presetClass="emph" presetSubtype="0" fill="hold" nodeType="withEffect">
                                  <p:stCondLst>
                                    <p:cond delay="0"/>
                                  </p:stCondLst>
                                  <p:childTnLst>
                                    <p:animRot by="21600000">
                                      <p:cBhvr>
                                        <p:cTn id="143" dur="5000" fill="hold"/>
                                        <p:tgtEl>
                                          <p:spTgt spid="20"/>
                                        </p:tgtEl>
                                        <p:attrNameLst>
                                          <p:attrName>r</p:attrName>
                                        </p:attrNameLst>
                                      </p:cBhvr>
                                    </p:animRot>
                                  </p:childTnLst>
                                </p:cTn>
                              </p:par>
                              <p:par>
                                <p:cTn id="144" presetID="8" presetClass="emph" presetSubtype="0" fill="hold" nodeType="withEffect">
                                  <p:stCondLst>
                                    <p:cond delay="0"/>
                                  </p:stCondLst>
                                  <p:childTnLst>
                                    <p:animRot by="21600000">
                                      <p:cBhvr>
                                        <p:cTn id="145" dur="5000" fill="hold"/>
                                        <p:tgtEl>
                                          <p:spTgt spid="22"/>
                                        </p:tgtEl>
                                        <p:attrNameLst>
                                          <p:attrName>r</p:attrName>
                                        </p:attrNameLst>
                                      </p:cBhvr>
                                    </p:animRot>
                                  </p:childTnLst>
                                </p:cTn>
                              </p:par>
                              <p:par>
                                <p:cTn id="146" presetID="8" presetClass="emph" presetSubtype="0" fill="hold" nodeType="withEffect">
                                  <p:stCondLst>
                                    <p:cond delay="0"/>
                                  </p:stCondLst>
                                  <p:childTnLst>
                                    <p:animRot by="21600000">
                                      <p:cBhvr>
                                        <p:cTn id="147" dur="5000" fill="hold"/>
                                        <p:tgtEl>
                                          <p:spTgt spid="24"/>
                                        </p:tgtEl>
                                        <p:attrNameLst>
                                          <p:attrName>r</p:attrName>
                                        </p:attrNameLst>
                                      </p:cBhvr>
                                    </p:animRot>
                                  </p:childTnLst>
                                </p:cTn>
                              </p:par>
                              <p:par>
                                <p:cTn id="148" presetID="8" presetClass="emph" presetSubtype="0" fill="hold" nodeType="withEffect">
                                  <p:stCondLst>
                                    <p:cond delay="0"/>
                                  </p:stCondLst>
                                  <p:childTnLst>
                                    <p:animRot by="21600000">
                                      <p:cBhvr>
                                        <p:cTn id="149" dur="5000" fill="hold"/>
                                        <p:tgtEl>
                                          <p:spTgt spid="26"/>
                                        </p:tgtEl>
                                        <p:attrNameLst>
                                          <p:attrName>r</p:attrName>
                                        </p:attrNameLst>
                                      </p:cBhvr>
                                    </p:animRot>
                                  </p:childTnLst>
                                </p:cTn>
                              </p:par>
                              <p:par>
                                <p:cTn id="150" presetID="8" presetClass="emph" presetSubtype="0" fill="hold" nodeType="withEffect">
                                  <p:stCondLst>
                                    <p:cond delay="0"/>
                                  </p:stCondLst>
                                  <p:childTnLst>
                                    <p:animRot by="21600000">
                                      <p:cBhvr>
                                        <p:cTn id="151" dur="5000" fill="hold"/>
                                        <p:tgtEl>
                                          <p:spTgt spid="28"/>
                                        </p:tgtEl>
                                        <p:attrNameLst>
                                          <p:attrName>r</p:attrName>
                                        </p:attrNameLst>
                                      </p:cBhvr>
                                    </p:animRot>
                                  </p:childTnLst>
                                </p:cTn>
                              </p:par>
                            </p:childTnLst>
                          </p:cTn>
                        </p:par>
                        <p:par>
                          <p:cTn id="152" fill="hold">
                            <p:stCondLst>
                              <p:cond delay="5000"/>
                            </p:stCondLst>
                            <p:childTnLst>
                              <p:par>
                                <p:cTn id="153" presetID="2" presetClass="exit" presetSubtype="4" fill="hold" nodeType="afterEffect">
                                  <p:stCondLst>
                                    <p:cond delay="0"/>
                                  </p:stCondLst>
                                  <p:childTnLst>
                                    <p:anim calcmode="lin" valueType="num">
                                      <p:cBhvr additive="base">
                                        <p:cTn id="154" dur="5000"/>
                                        <p:tgtEl>
                                          <p:spTgt spid="5"/>
                                        </p:tgtEl>
                                        <p:attrNameLst>
                                          <p:attrName>ppt_x</p:attrName>
                                        </p:attrNameLst>
                                      </p:cBhvr>
                                      <p:tavLst>
                                        <p:tav tm="0">
                                          <p:val>
                                            <p:strVal val="ppt_x"/>
                                          </p:val>
                                        </p:tav>
                                        <p:tav tm="100000">
                                          <p:val>
                                            <p:strVal val="ppt_x"/>
                                          </p:val>
                                        </p:tav>
                                      </p:tavLst>
                                    </p:anim>
                                    <p:anim calcmode="lin" valueType="num">
                                      <p:cBhvr additive="base">
                                        <p:cTn id="155" dur="5000"/>
                                        <p:tgtEl>
                                          <p:spTgt spid="5"/>
                                        </p:tgtEl>
                                        <p:attrNameLst>
                                          <p:attrName>ppt_y</p:attrName>
                                        </p:attrNameLst>
                                      </p:cBhvr>
                                      <p:tavLst>
                                        <p:tav tm="0">
                                          <p:val>
                                            <p:strVal val="ppt_y"/>
                                          </p:val>
                                        </p:tav>
                                        <p:tav tm="100000">
                                          <p:val>
                                            <p:strVal val="1+ppt_h/2"/>
                                          </p:val>
                                        </p:tav>
                                      </p:tavLst>
                                    </p:anim>
                                    <p:set>
                                      <p:cBhvr>
                                        <p:cTn id="156" dur="1" fill="hold">
                                          <p:stCondLst>
                                            <p:cond delay="4999"/>
                                          </p:stCondLst>
                                        </p:cTn>
                                        <p:tgtEl>
                                          <p:spTgt spid="5"/>
                                        </p:tgtEl>
                                        <p:attrNameLst>
                                          <p:attrName>style.visibility</p:attrName>
                                        </p:attrNameLst>
                                      </p:cBhvr>
                                      <p:to>
                                        <p:strVal val="hidden"/>
                                      </p:to>
                                    </p:set>
                                  </p:childTnLst>
                                </p:cTn>
                              </p:par>
                              <p:par>
                                <p:cTn id="157" presetID="2" presetClass="exit" presetSubtype="4" fill="hold" nodeType="withEffect">
                                  <p:stCondLst>
                                    <p:cond delay="0"/>
                                  </p:stCondLst>
                                  <p:childTnLst>
                                    <p:anim calcmode="lin" valueType="num">
                                      <p:cBhvr additive="base">
                                        <p:cTn id="158" dur="5000"/>
                                        <p:tgtEl>
                                          <p:spTgt spid="6"/>
                                        </p:tgtEl>
                                        <p:attrNameLst>
                                          <p:attrName>ppt_x</p:attrName>
                                        </p:attrNameLst>
                                      </p:cBhvr>
                                      <p:tavLst>
                                        <p:tav tm="0">
                                          <p:val>
                                            <p:strVal val="ppt_x"/>
                                          </p:val>
                                        </p:tav>
                                        <p:tav tm="100000">
                                          <p:val>
                                            <p:strVal val="ppt_x"/>
                                          </p:val>
                                        </p:tav>
                                      </p:tavLst>
                                    </p:anim>
                                    <p:anim calcmode="lin" valueType="num">
                                      <p:cBhvr additive="base">
                                        <p:cTn id="159" dur="5000"/>
                                        <p:tgtEl>
                                          <p:spTgt spid="6"/>
                                        </p:tgtEl>
                                        <p:attrNameLst>
                                          <p:attrName>ppt_y</p:attrName>
                                        </p:attrNameLst>
                                      </p:cBhvr>
                                      <p:tavLst>
                                        <p:tav tm="0">
                                          <p:val>
                                            <p:strVal val="ppt_y"/>
                                          </p:val>
                                        </p:tav>
                                        <p:tav tm="100000">
                                          <p:val>
                                            <p:strVal val="1+ppt_h/2"/>
                                          </p:val>
                                        </p:tav>
                                      </p:tavLst>
                                    </p:anim>
                                    <p:set>
                                      <p:cBhvr>
                                        <p:cTn id="160" dur="1" fill="hold">
                                          <p:stCondLst>
                                            <p:cond delay="4999"/>
                                          </p:stCondLst>
                                        </p:cTn>
                                        <p:tgtEl>
                                          <p:spTgt spid="6"/>
                                        </p:tgtEl>
                                        <p:attrNameLst>
                                          <p:attrName>style.visibility</p:attrName>
                                        </p:attrNameLst>
                                      </p:cBhvr>
                                      <p:to>
                                        <p:strVal val="hidden"/>
                                      </p:to>
                                    </p:set>
                                  </p:childTnLst>
                                </p:cTn>
                              </p:par>
                              <p:par>
                                <p:cTn id="161" presetID="2" presetClass="exit" presetSubtype="4" fill="hold" nodeType="withEffect">
                                  <p:stCondLst>
                                    <p:cond delay="0"/>
                                  </p:stCondLst>
                                  <p:childTnLst>
                                    <p:anim calcmode="lin" valueType="num">
                                      <p:cBhvr additive="base">
                                        <p:cTn id="162" dur="5000"/>
                                        <p:tgtEl>
                                          <p:spTgt spid="7"/>
                                        </p:tgtEl>
                                        <p:attrNameLst>
                                          <p:attrName>ppt_x</p:attrName>
                                        </p:attrNameLst>
                                      </p:cBhvr>
                                      <p:tavLst>
                                        <p:tav tm="0">
                                          <p:val>
                                            <p:strVal val="ppt_x"/>
                                          </p:val>
                                        </p:tav>
                                        <p:tav tm="100000">
                                          <p:val>
                                            <p:strVal val="ppt_x"/>
                                          </p:val>
                                        </p:tav>
                                      </p:tavLst>
                                    </p:anim>
                                    <p:anim calcmode="lin" valueType="num">
                                      <p:cBhvr additive="base">
                                        <p:cTn id="163" dur="5000"/>
                                        <p:tgtEl>
                                          <p:spTgt spid="7"/>
                                        </p:tgtEl>
                                        <p:attrNameLst>
                                          <p:attrName>ppt_y</p:attrName>
                                        </p:attrNameLst>
                                      </p:cBhvr>
                                      <p:tavLst>
                                        <p:tav tm="0">
                                          <p:val>
                                            <p:strVal val="ppt_y"/>
                                          </p:val>
                                        </p:tav>
                                        <p:tav tm="100000">
                                          <p:val>
                                            <p:strVal val="1+ppt_h/2"/>
                                          </p:val>
                                        </p:tav>
                                      </p:tavLst>
                                    </p:anim>
                                    <p:set>
                                      <p:cBhvr>
                                        <p:cTn id="164" dur="1" fill="hold">
                                          <p:stCondLst>
                                            <p:cond delay="4999"/>
                                          </p:stCondLst>
                                        </p:cTn>
                                        <p:tgtEl>
                                          <p:spTgt spid="7"/>
                                        </p:tgtEl>
                                        <p:attrNameLst>
                                          <p:attrName>style.visibility</p:attrName>
                                        </p:attrNameLst>
                                      </p:cBhvr>
                                      <p:to>
                                        <p:strVal val="hidden"/>
                                      </p:to>
                                    </p:set>
                                  </p:childTnLst>
                                </p:cTn>
                              </p:par>
                              <p:par>
                                <p:cTn id="165" presetID="2" presetClass="exit" presetSubtype="4" fill="hold" nodeType="withEffect">
                                  <p:stCondLst>
                                    <p:cond delay="0"/>
                                  </p:stCondLst>
                                  <p:childTnLst>
                                    <p:anim calcmode="lin" valueType="num">
                                      <p:cBhvr additive="base">
                                        <p:cTn id="166" dur="5000"/>
                                        <p:tgtEl>
                                          <p:spTgt spid="8"/>
                                        </p:tgtEl>
                                        <p:attrNameLst>
                                          <p:attrName>ppt_x</p:attrName>
                                        </p:attrNameLst>
                                      </p:cBhvr>
                                      <p:tavLst>
                                        <p:tav tm="0">
                                          <p:val>
                                            <p:strVal val="ppt_x"/>
                                          </p:val>
                                        </p:tav>
                                        <p:tav tm="100000">
                                          <p:val>
                                            <p:strVal val="ppt_x"/>
                                          </p:val>
                                        </p:tav>
                                      </p:tavLst>
                                    </p:anim>
                                    <p:anim calcmode="lin" valueType="num">
                                      <p:cBhvr additive="base">
                                        <p:cTn id="167" dur="5000"/>
                                        <p:tgtEl>
                                          <p:spTgt spid="8"/>
                                        </p:tgtEl>
                                        <p:attrNameLst>
                                          <p:attrName>ppt_y</p:attrName>
                                        </p:attrNameLst>
                                      </p:cBhvr>
                                      <p:tavLst>
                                        <p:tav tm="0">
                                          <p:val>
                                            <p:strVal val="ppt_y"/>
                                          </p:val>
                                        </p:tav>
                                        <p:tav tm="100000">
                                          <p:val>
                                            <p:strVal val="1+ppt_h/2"/>
                                          </p:val>
                                        </p:tav>
                                      </p:tavLst>
                                    </p:anim>
                                    <p:set>
                                      <p:cBhvr>
                                        <p:cTn id="168" dur="1" fill="hold">
                                          <p:stCondLst>
                                            <p:cond delay="4999"/>
                                          </p:stCondLst>
                                        </p:cTn>
                                        <p:tgtEl>
                                          <p:spTgt spid="8"/>
                                        </p:tgtEl>
                                        <p:attrNameLst>
                                          <p:attrName>style.visibility</p:attrName>
                                        </p:attrNameLst>
                                      </p:cBhvr>
                                      <p:to>
                                        <p:strVal val="hidden"/>
                                      </p:to>
                                    </p:set>
                                  </p:childTnLst>
                                </p:cTn>
                              </p:par>
                              <p:par>
                                <p:cTn id="169" presetID="2" presetClass="exit" presetSubtype="4" fill="hold" nodeType="withEffect">
                                  <p:stCondLst>
                                    <p:cond delay="0"/>
                                  </p:stCondLst>
                                  <p:childTnLst>
                                    <p:anim calcmode="lin" valueType="num">
                                      <p:cBhvr additive="base">
                                        <p:cTn id="170" dur="5000"/>
                                        <p:tgtEl>
                                          <p:spTgt spid="9"/>
                                        </p:tgtEl>
                                        <p:attrNameLst>
                                          <p:attrName>ppt_x</p:attrName>
                                        </p:attrNameLst>
                                      </p:cBhvr>
                                      <p:tavLst>
                                        <p:tav tm="0">
                                          <p:val>
                                            <p:strVal val="ppt_x"/>
                                          </p:val>
                                        </p:tav>
                                        <p:tav tm="100000">
                                          <p:val>
                                            <p:strVal val="ppt_x"/>
                                          </p:val>
                                        </p:tav>
                                      </p:tavLst>
                                    </p:anim>
                                    <p:anim calcmode="lin" valueType="num">
                                      <p:cBhvr additive="base">
                                        <p:cTn id="171" dur="5000"/>
                                        <p:tgtEl>
                                          <p:spTgt spid="9"/>
                                        </p:tgtEl>
                                        <p:attrNameLst>
                                          <p:attrName>ppt_y</p:attrName>
                                        </p:attrNameLst>
                                      </p:cBhvr>
                                      <p:tavLst>
                                        <p:tav tm="0">
                                          <p:val>
                                            <p:strVal val="ppt_y"/>
                                          </p:val>
                                        </p:tav>
                                        <p:tav tm="100000">
                                          <p:val>
                                            <p:strVal val="1+ppt_h/2"/>
                                          </p:val>
                                        </p:tav>
                                      </p:tavLst>
                                    </p:anim>
                                    <p:set>
                                      <p:cBhvr>
                                        <p:cTn id="172" dur="1" fill="hold">
                                          <p:stCondLst>
                                            <p:cond delay="4999"/>
                                          </p:stCondLst>
                                        </p:cTn>
                                        <p:tgtEl>
                                          <p:spTgt spid="9"/>
                                        </p:tgtEl>
                                        <p:attrNameLst>
                                          <p:attrName>style.visibility</p:attrName>
                                        </p:attrNameLst>
                                      </p:cBhvr>
                                      <p:to>
                                        <p:strVal val="hidden"/>
                                      </p:to>
                                    </p:set>
                                  </p:childTnLst>
                                </p:cTn>
                              </p:par>
                              <p:par>
                                <p:cTn id="173" presetID="2" presetClass="exit" presetSubtype="4" fill="hold" nodeType="withEffect">
                                  <p:stCondLst>
                                    <p:cond delay="0"/>
                                  </p:stCondLst>
                                  <p:childTnLst>
                                    <p:anim calcmode="lin" valueType="num">
                                      <p:cBhvr additive="base">
                                        <p:cTn id="174" dur="5000"/>
                                        <p:tgtEl>
                                          <p:spTgt spid="10"/>
                                        </p:tgtEl>
                                        <p:attrNameLst>
                                          <p:attrName>ppt_x</p:attrName>
                                        </p:attrNameLst>
                                      </p:cBhvr>
                                      <p:tavLst>
                                        <p:tav tm="0">
                                          <p:val>
                                            <p:strVal val="ppt_x"/>
                                          </p:val>
                                        </p:tav>
                                        <p:tav tm="100000">
                                          <p:val>
                                            <p:strVal val="ppt_x"/>
                                          </p:val>
                                        </p:tav>
                                      </p:tavLst>
                                    </p:anim>
                                    <p:anim calcmode="lin" valueType="num">
                                      <p:cBhvr additive="base">
                                        <p:cTn id="175" dur="5000"/>
                                        <p:tgtEl>
                                          <p:spTgt spid="10"/>
                                        </p:tgtEl>
                                        <p:attrNameLst>
                                          <p:attrName>ppt_y</p:attrName>
                                        </p:attrNameLst>
                                      </p:cBhvr>
                                      <p:tavLst>
                                        <p:tav tm="0">
                                          <p:val>
                                            <p:strVal val="ppt_y"/>
                                          </p:val>
                                        </p:tav>
                                        <p:tav tm="100000">
                                          <p:val>
                                            <p:strVal val="1+ppt_h/2"/>
                                          </p:val>
                                        </p:tav>
                                      </p:tavLst>
                                    </p:anim>
                                    <p:set>
                                      <p:cBhvr>
                                        <p:cTn id="176" dur="1" fill="hold">
                                          <p:stCondLst>
                                            <p:cond delay="4999"/>
                                          </p:stCondLst>
                                        </p:cTn>
                                        <p:tgtEl>
                                          <p:spTgt spid="10"/>
                                        </p:tgtEl>
                                        <p:attrNameLst>
                                          <p:attrName>style.visibility</p:attrName>
                                        </p:attrNameLst>
                                      </p:cBhvr>
                                      <p:to>
                                        <p:strVal val="hidden"/>
                                      </p:to>
                                    </p:set>
                                  </p:childTnLst>
                                </p:cTn>
                              </p:par>
                              <p:par>
                                <p:cTn id="177" presetID="2" presetClass="exit" presetSubtype="4" fill="hold" nodeType="withEffect">
                                  <p:stCondLst>
                                    <p:cond delay="0"/>
                                  </p:stCondLst>
                                  <p:childTnLst>
                                    <p:anim calcmode="lin" valueType="num">
                                      <p:cBhvr additive="base">
                                        <p:cTn id="178" dur="5000"/>
                                        <p:tgtEl>
                                          <p:spTgt spid="11"/>
                                        </p:tgtEl>
                                        <p:attrNameLst>
                                          <p:attrName>ppt_x</p:attrName>
                                        </p:attrNameLst>
                                      </p:cBhvr>
                                      <p:tavLst>
                                        <p:tav tm="0">
                                          <p:val>
                                            <p:strVal val="ppt_x"/>
                                          </p:val>
                                        </p:tav>
                                        <p:tav tm="100000">
                                          <p:val>
                                            <p:strVal val="ppt_x"/>
                                          </p:val>
                                        </p:tav>
                                      </p:tavLst>
                                    </p:anim>
                                    <p:anim calcmode="lin" valueType="num">
                                      <p:cBhvr additive="base">
                                        <p:cTn id="179" dur="5000"/>
                                        <p:tgtEl>
                                          <p:spTgt spid="11"/>
                                        </p:tgtEl>
                                        <p:attrNameLst>
                                          <p:attrName>ppt_y</p:attrName>
                                        </p:attrNameLst>
                                      </p:cBhvr>
                                      <p:tavLst>
                                        <p:tav tm="0">
                                          <p:val>
                                            <p:strVal val="ppt_y"/>
                                          </p:val>
                                        </p:tav>
                                        <p:tav tm="100000">
                                          <p:val>
                                            <p:strVal val="1+ppt_h/2"/>
                                          </p:val>
                                        </p:tav>
                                      </p:tavLst>
                                    </p:anim>
                                    <p:set>
                                      <p:cBhvr>
                                        <p:cTn id="180" dur="1" fill="hold">
                                          <p:stCondLst>
                                            <p:cond delay="4999"/>
                                          </p:stCondLst>
                                        </p:cTn>
                                        <p:tgtEl>
                                          <p:spTgt spid="11"/>
                                        </p:tgtEl>
                                        <p:attrNameLst>
                                          <p:attrName>style.visibility</p:attrName>
                                        </p:attrNameLst>
                                      </p:cBhvr>
                                      <p:to>
                                        <p:strVal val="hidden"/>
                                      </p:to>
                                    </p:set>
                                  </p:childTnLst>
                                </p:cTn>
                              </p:par>
                              <p:par>
                                <p:cTn id="181" presetID="2" presetClass="exit" presetSubtype="4" fill="hold" nodeType="withEffect">
                                  <p:stCondLst>
                                    <p:cond delay="0"/>
                                  </p:stCondLst>
                                  <p:childTnLst>
                                    <p:anim calcmode="lin" valueType="num">
                                      <p:cBhvr additive="base">
                                        <p:cTn id="182" dur="5000"/>
                                        <p:tgtEl>
                                          <p:spTgt spid="12"/>
                                        </p:tgtEl>
                                        <p:attrNameLst>
                                          <p:attrName>ppt_x</p:attrName>
                                        </p:attrNameLst>
                                      </p:cBhvr>
                                      <p:tavLst>
                                        <p:tav tm="0">
                                          <p:val>
                                            <p:strVal val="ppt_x"/>
                                          </p:val>
                                        </p:tav>
                                        <p:tav tm="100000">
                                          <p:val>
                                            <p:strVal val="ppt_x"/>
                                          </p:val>
                                        </p:tav>
                                      </p:tavLst>
                                    </p:anim>
                                    <p:anim calcmode="lin" valueType="num">
                                      <p:cBhvr additive="base">
                                        <p:cTn id="183" dur="5000"/>
                                        <p:tgtEl>
                                          <p:spTgt spid="12"/>
                                        </p:tgtEl>
                                        <p:attrNameLst>
                                          <p:attrName>ppt_y</p:attrName>
                                        </p:attrNameLst>
                                      </p:cBhvr>
                                      <p:tavLst>
                                        <p:tav tm="0">
                                          <p:val>
                                            <p:strVal val="ppt_y"/>
                                          </p:val>
                                        </p:tav>
                                        <p:tav tm="100000">
                                          <p:val>
                                            <p:strVal val="1+ppt_h/2"/>
                                          </p:val>
                                        </p:tav>
                                      </p:tavLst>
                                    </p:anim>
                                    <p:set>
                                      <p:cBhvr>
                                        <p:cTn id="184" dur="1" fill="hold">
                                          <p:stCondLst>
                                            <p:cond delay="4999"/>
                                          </p:stCondLst>
                                        </p:cTn>
                                        <p:tgtEl>
                                          <p:spTgt spid="12"/>
                                        </p:tgtEl>
                                        <p:attrNameLst>
                                          <p:attrName>style.visibility</p:attrName>
                                        </p:attrNameLst>
                                      </p:cBhvr>
                                      <p:to>
                                        <p:strVal val="hidden"/>
                                      </p:to>
                                    </p:set>
                                  </p:childTnLst>
                                </p:cTn>
                              </p:par>
                              <p:par>
                                <p:cTn id="185" presetID="2" presetClass="exit" presetSubtype="4" fill="hold" nodeType="withEffect">
                                  <p:stCondLst>
                                    <p:cond delay="0"/>
                                  </p:stCondLst>
                                  <p:childTnLst>
                                    <p:anim calcmode="lin" valueType="num">
                                      <p:cBhvr additive="base">
                                        <p:cTn id="186" dur="5000"/>
                                        <p:tgtEl>
                                          <p:spTgt spid="13"/>
                                        </p:tgtEl>
                                        <p:attrNameLst>
                                          <p:attrName>ppt_x</p:attrName>
                                        </p:attrNameLst>
                                      </p:cBhvr>
                                      <p:tavLst>
                                        <p:tav tm="0">
                                          <p:val>
                                            <p:strVal val="ppt_x"/>
                                          </p:val>
                                        </p:tav>
                                        <p:tav tm="100000">
                                          <p:val>
                                            <p:strVal val="ppt_x"/>
                                          </p:val>
                                        </p:tav>
                                      </p:tavLst>
                                    </p:anim>
                                    <p:anim calcmode="lin" valueType="num">
                                      <p:cBhvr additive="base">
                                        <p:cTn id="187" dur="5000"/>
                                        <p:tgtEl>
                                          <p:spTgt spid="13"/>
                                        </p:tgtEl>
                                        <p:attrNameLst>
                                          <p:attrName>ppt_y</p:attrName>
                                        </p:attrNameLst>
                                      </p:cBhvr>
                                      <p:tavLst>
                                        <p:tav tm="0">
                                          <p:val>
                                            <p:strVal val="ppt_y"/>
                                          </p:val>
                                        </p:tav>
                                        <p:tav tm="100000">
                                          <p:val>
                                            <p:strVal val="1+ppt_h/2"/>
                                          </p:val>
                                        </p:tav>
                                      </p:tavLst>
                                    </p:anim>
                                    <p:set>
                                      <p:cBhvr>
                                        <p:cTn id="188" dur="1" fill="hold">
                                          <p:stCondLst>
                                            <p:cond delay="4999"/>
                                          </p:stCondLst>
                                        </p:cTn>
                                        <p:tgtEl>
                                          <p:spTgt spid="13"/>
                                        </p:tgtEl>
                                        <p:attrNameLst>
                                          <p:attrName>style.visibility</p:attrName>
                                        </p:attrNameLst>
                                      </p:cBhvr>
                                      <p:to>
                                        <p:strVal val="hidden"/>
                                      </p:to>
                                    </p:set>
                                  </p:childTnLst>
                                </p:cTn>
                              </p:par>
                              <p:par>
                                <p:cTn id="189" presetID="2" presetClass="exit" presetSubtype="4" fill="hold" nodeType="withEffect">
                                  <p:stCondLst>
                                    <p:cond delay="0"/>
                                  </p:stCondLst>
                                  <p:childTnLst>
                                    <p:anim calcmode="lin" valueType="num">
                                      <p:cBhvr additive="base">
                                        <p:cTn id="190" dur="5000"/>
                                        <p:tgtEl>
                                          <p:spTgt spid="14"/>
                                        </p:tgtEl>
                                        <p:attrNameLst>
                                          <p:attrName>ppt_x</p:attrName>
                                        </p:attrNameLst>
                                      </p:cBhvr>
                                      <p:tavLst>
                                        <p:tav tm="0">
                                          <p:val>
                                            <p:strVal val="ppt_x"/>
                                          </p:val>
                                        </p:tav>
                                        <p:tav tm="100000">
                                          <p:val>
                                            <p:strVal val="ppt_x"/>
                                          </p:val>
                                        </p:tav>
                                      </p:tavLst>
                                    </p:anim>
                                    <p:anim calcmode="lin" valueType="num">
                                      <p:cBhvr additive="base">
                                        <p:cTn id="191" dur="5000"/>
                                        <p:tgtEl>
                                          <p:spTgt spid="14"/>
                                        </p:tgtEl>
                                        <p:attrNameLst>
                                          <p:attrName>ppt_y</p:attrName>
                                        </p:attrNameLst>
                                      </p:cBhvr>
                                      <p:tavLst>
                                        <p:tav tm="0">
                                          <p:val>
                                            <p:strVal val="ppt_y"/>
                                          </p:val>
                                        </p:tav>
                                        <p:tav tm="100000">
                                          <p:val>
                                            <p:strVal val="1+ppt_h/2"/>
                                          </p:val>
                                        </p:tav>
                                      </p:tavLst>
                                    </p:anim>
                                    <p:set>
                                      <p:cBhvr>
                                        <p:cTn id="192" dur="1" fill="hold">
                                          <p:stCondLst>
                                            <p:cond delay="4999"/>
                                          </p:stCondLst>
                                        </p:cTn>
                                        <p:tgtEl>
                                          <p:spTgt spid="14"/>
                                        </p:tgtEl>
                                        <p:attrNameLst>
                                          <p:attrName>style.visibility</p:attrName>
                                        </p:attrNameLst>
                                      </p:cBhvr>
                                      <p:to>
                                        <p:strVal val="hidden"/>
                                      </p:to>
                                    </p:set>
                                  </p:childTnLst>
                                </p:cTn>
                              </p:par>
                              <p:par>
                                <p:cTn id="193" presetID="2" presetClass="exit" presetSubtype="4" fill="hold" nodeType="withEffect">
                                  <p:stCondLst>
                                    <p:cond delay="0"/>
                                  </p:stCondLst>
                                  <p:childTnLst>
                                    <p:anim calcmode="lin" valueType="num">
                                      <p:cBhvr additive="base">
                                        <p:cTn id="194" dur="5000"/>
                                        <p:tgtEl>
                                          <p:spTgt spid="15"/>
                                        </p:tgtEl>
                                        <p:attrNameLst>
                                          <p:attrName>ppt_x</p:attrName>
                                        </p:attrNameLst>
                                      </p:cBhvr>
                                      <p:tavLst>
                                        <p:tav tm="0">
                                          <p:val>
                                            <p:strVal val="ppt_x"/>
                                          </p:val>
                                        </p:tav>
                                        <p:tav tm="100000">
                                          <p:val>
                                            <p:strVal val="ppt_x"/>
                                          </p:val>
                                        </p:tav>
                                      </p:tavLst>
                                    </p:anim>
                                    <p:anim calcmode="lin" valueType="num">
                                      <p:cBhvr additive="base">
                                        <p:cTn id="195" dur="5000"/>
                                        <p:tgtEl>
                                          <p:spTgt spid="15"/>
                                        </p:tgtEl>
                                        <p:attrNameLst>
                                          <p:attrName>ppt_y</p:attrName>
                                        </p:attrNameLst>
                                      </p:cBhvr>
                                      <p:tavLst>
                                        <p:tav tm="0">
                                          <p:val>
                                            <p:strVal val="ppt_y"/>
                                          </p:val>
                                        </p:tav>
                                        <p:tav tm="100000">
                                          <p:val>
                                            <p:strVal val="1+ppt_h/2"/>
                                          </p:val>
                                        </p:tav>
                                      </p:tavLst>
                                    </p:anim>
                                    <p:set>
                                      <p:cBhvr>
                                        <p:cTn id="196" dur="1" fill="hold">
                                          <p:stCondLst>
                                            <p:cond delay="4999"/>
                                          </p:stCondLst>
                                        </p:cTn>
                                        <p:tgtEl>
                                          <p:spTgt spid="15"/>
                                        </p:tgtEl>
                                        <p:attrNameLst>
                                          <p:attrName>style.visibility</p:attrName>
                                        </p:attrNameLst>
                                      </p:cBhvr>
                                      <p:to>
                                        <p:strVal val="hidden"/>
                                      </p:to>
                                    </p:set>
                                  </p:childTnLst>
                                </p:cTn>
                              </p:par>
                              <p:par>
                                <p:cTn id="197" presetID="2" presetClass="exit" presetSubtype="4" fill="hold" nodeType="withEffect">
                                  <p:stCondLst>
                                    <p:cond delay="0"/>
                                  </p:stCondLst>
                                  <p:childTnLst>
                                    <p:anim calcmode="lin" valueType="num">
                                      <p:cBhvr additive="base">
                                        <p:cTn id="198" dur="5000"/>
                                        <p:tgtEl>
                                          <p:spTgt spid="16"/>
                                        </p:tgtEl>
                                        <p:attrNameLst>
                                          <p:attrName>ppt_x</p:attrName>
                                        </p:attrNameLst>
                                      </p:cBhvr>
                                      <p:tavLst>
                                        <p:tav tm="0">
                                          <p:val>
                                            <p:strVal val="ppt_x"/>
                                          </p:val>
                                        </p:tav>
                                        <p:tav tm="100000">
                                          <p:val>
                                            <p:strVal val="ppt_x"/>
                                          </p:val>
                                        </p:tav>
                                      </p:tavLst>
                                    </p:anim>
                                    <p:anim calcmode="lin" valueType="num">
                                      <p:cBhvr additive="base">
                                        <p:cTn id="199" dur="5000"/>
                                        <p:tgtEl>
                                          <p:spTgt spid="16"/>
                                        </p:tgtEl>
                                        <p:attrNameLst>
                                          <p:attrName>ppt_y</p:attrName>
                                        </p:attrNameLst>
                                      </p:cBhvr>
                                      <p:tavLst>
                                        <p:tav tm="0">
                                          <p:val>
                                            <p:strVal val="ppt_y"/>
                                          </p:val>
                                        </p:tav>
                                        <p:tav tm="100000">
                                          <p:val>
                                            <p:strVal val="1+ppt_h/2"/>
                                          </p:val>
                                        </p:tav>
                                      </p:tavLst>
                                    </p:anim>
                                    <p:set>
                                      <p:cBhvr>
                                        <p:cTn id="200" dur="1" fill="hold">
                                          <p:stCondLst>
                                            <p:cond delay="4999"/>
                                          </p:stCondLst>
                                        </p:cTn>
                                        <p:tgtEl>
                                          <p:spTgt spid="16"/>
                                        </p:tgtEl>
                                        <p:attrNameLst>
                                          <p:attrName>style.visibility</p:attrName>
                                        </p:attrNameLst>
                                      </p:cBhvr>
                                      <p:to>
                                        <p:strVal val="hidden"/>
                                      </p:to>
                                    </p:set>
                                  </p:childTnLst>
                                </p:cTn>
                              </p:par>
                              <p:par>
                                <p:cTn id="201" presetID="2" presetClass="exit" presetSubtype="4" fill="hold" nodeType="withEffect">
                                  <p:stCondLst>
                                    <p:cond delay="0"/>
                                  </p:stCondLst>
                                  <p:childTnLst>
                                    <p:anim calcmode="lin" valueType="num">
                                      <p:cBhvr additive="base">
                                        <p:cTn id="202" dur="5000"/>
                                        <p:tgtEl>
                                          <p:spTgt spid="17"/>
                                        </p:tgtEl>
                                        <p:attrNameLst>
                                          <p:attrName>ppt_x</p:attrName>
                                        </p:attrNameLst>
                                      </p:cBhvr>
                                      <p:tavLst>
                                        <p:tav tm="0">
                                          <p:val>
                                            <p:strVal val="ppt_x"/>
                                          </p:val>
                                        </p:tav>
                                        <p:tav tm="100000">
                                          <p:val>
                                            <p:strVal val="ppt_x"/>
                                          </p:val>
                                        </p:tav>
                                      </p:tavLst>
                                    </p:anim>
                                    <p:anim calcmode="lin" valueType="num">
                                      <p:cBhvr additive="base">
                                        <p:cTn id="203" dur="5000"/>
                                        <p:tgtEl>
                                          <p:spTgt spid="17"/>
                                        </p:tgtEl>
                                        <p:attrNameLst>
                                          <p:attrName>ppt_y</p:attrName>
                                        </p:attrNameLst>
                                      </p:cBhvr>
                                      <p:tavLst>
                                        <p:tav tm="0">
                                          <p:val>
                                            <p:strVal val="ppt_y"/>
                                          </p:val>
                                        </p:tav>
                                        <p:tav tm="100000">
                                          <p:val>
                                            <p:strVal val="1+ppt_h/2"/>
                                          </p:val>
                                        </p:tav>
                                      </p:tavLst>
                                    </p:anim>
                                    <p:set>
                                      <p:cBhvr>
                                        <p:cTn id="204" dur="1" fill="hold">
                                          <p:stCondLst>
                                            <p:cond delay="4999"/>
                                          </p:stCondLst>
                                        </p:cTn>
                                        <p:tgtEl>
                                          <p:spTgt spid="17"/>
                                        </p:tgtEl>
                                        <p:attrNameLst>
                                          <p:attrName>style.visibility</p:attrName>
                                        </p:attrNameLst>
                                      </p:cBhvr>
                                      <p:to>
                                        <p:strVal val="hidden"/>
                                      </p:to>
                                    </p:set>
                                  </p:childTnLst>
                                </p:cTn>
                              </p:par>
                              <p:par>
                                <p:cTn id="205" presetID="2" presetClass="exit" presetSubtype="4" fill="hold" nodeType="withEffect">
                                  <p:stCondLst>
                                    <p:cond delay="0"/>
                                  </p:stCondLst>
                                  <p:childTnLst>
                                    <p:anim calcmode="lin" valueType="num">
                                      <p:cBhvr additive="base">
                                        <p:cTn id="206" dur="5000"/>
                                        <p:tgtEl>
                                          <p:spTgt spid="18"/>
                                        </p:tgtEl>
                                        <p:attrNameLst>
                                          <p:attrName>ppt_x</p:attrName>
                                        </p:attrNameLst>
                                      </p:cBhvr>
                                      <p:tavLst>
                                        <p:tav tm="0">
                                          <p:val>
                                            <p:strVal val="ppt_x"/>
                                          </p:val>
                                        </p:tav>
                                        <p:tav tm="100000">
                                          <p:val>
                                            <p:strVal val="ppt_x"/>
                                          </p:val>
                                        </p:tav>
                                      </p:tavLst>
                                    </p:anim>
                                    <p:anim calcmode="lin" valueType="num">
                                      <p:cBhvr additive="base">
                                        <p:cTn id="207" dur="5000"/>
                                        <p:tgtEl>
                                          <p:spTgt spid="18"/>
                                        </p:tgtEl>
                                        <p:attrNameLst>
                                          <p:attrName>ppt_y</p:attrName>
                                        </p:attrNameLst>
                                      </p:cBhvr>
                                      <p:tavLst>
                                        <p:tav tm="0">
                                          <p:val>
                                            <p:strVal val="ppt_y"/>
                                          </p:val>
                                        </p:tav>
                                        <p:tav tm="100000">
                                          <p:val>
                                            <p:strVal val="1+ppt_h/2"/>
                                          </p:val>
                                        </p:tav>
                                      </p:tavLst>
                                    </p:anim>
                                    <p:set>
                                      <p:cBhvr>
                                        <p:cTn id="208" dur="1" fill="hold">
                                          <p:stCondLst>
                                            <p:cond delay="4999"/>
                                          </p:stCondLst>
                                        </p:cTn>
                                        <p:tgtEl>
                                          <p:spTgt spid="18"/>
                                        </p:tgtEl>
                                        <p:attrNameLst>
                                          <p:attrName>style.visibility</p:attrName>
                                        </p:attrNameLst>
                                      </p:cBhvr>
                                      <p:to>
                                        <p:strVal val="hidden"/>
                                      </p:to>
                                    </p:set>
                                  </p:childTnLst>
                                </p:cTn>
                              </p:par>
                              <p:par>
                                <p:cTn id="209" presetID="2" presetClass="exit" presetSubtype="4" fill="hold" nodeType="withEffect">
                                  <p:stCondLst>
                                    <p:cond delay="0"/>
                                  </p:stCondLst>
                                  <p:childTnLst>
                                    <p:anim calcmode="lin" valueType="num">
                                      <p:cBhvr additive="base">
                                        <p:cTn id="210" dur="5000"/>
                                        <p:tgtEl>
                                          <p:spTgt spid="19"/>
                                        </p:tgtEl>
                                        <p:attrNameLst>
                                          <p:attrName>ppt_x</p:attrName>
                                        </p:attrNameLst>
                                      </p:cBhvr>
                                      <p:tavLst>
                                        <p:tav tm="0">
                                          <p:val>
                                            <p:strVal val="ppt_x"/>
                                          </p:val>
                                        </p:tav>
                                        <p:tav tm="100000">
                                          <p:val>
                                            <p:strVal val="ppt_x"/>
                                          </p:val>
                                        </p:tav>
                                      </p:tavLst>
                                    </p:anim>
                                    <p:anim calcmode="lin" valueType="num">
                                      <p:cBhvr additive="base">
                                        <p:cTn id="211" dur="5000"/>
                                        <p:tgtEl>
                                          <p:spTgt spid="19"/>
                                        </p:tgtEl>
                                        <p:attrNameLst>
                                          <p:attrName>ppt_y</p:attrName>
                                        </p:attrNameLst>
                                      </p:cBhvr>
                                      <p:tavLst>
                                        <p:tav tm="0">
                                          <p:val>
                                            <p:strVal val="ppt_y"/>
                                          </p:val>
                                        </p:tav>
                                        <p:tav tm="100000">
                                          <p:val>
                                            <p:strVal val="1+ppt_h/2"/>
                                          </p:val>
                                        </p:tav>
                                      </p:tavLst>
                                    </p:anim>
                                    <p:set>
                                      <p:cBhvr>
                                        <p:cTn id="212" dur="1" fill="hold">
                                          <p:stCondLst>
                                            <p:cond delay="4999"/>
                                          </p:stCondLst>
                                        </p:cTn>
                                        <p:tgtEl>
                                          <p:spTgt spid="19"/>
                                        </p:tgtEl>
                                        <p:attrNameLst>
                                          <p:attrName>style.visibility</p:attrName>
                                        </p:attrNameLst>
                                      </p:cBhvr>
                                      <p:to>
                                        <p:strVal val="hidden"/>
                                      </p:to>
                                    </p:set>
                                  </p:childTnLst>
                                </p:cTn>
                              </p:par>
                              <p:par>
                                <p:cTn id="213" presetID="2" presetClass="exit" presetSubtype="4" fill="hold" nodeType="withEffect">
                                  <p:stCondLst>
                                    <p:cond delay="0"/>
                                  </p:stCondLst>
                                  <p:childTnLst>
                                    <p:anim calcmode="lin" valueType="num">
                                      <p:cBhvr additive="base">
                                        <p:cTn id="214" dur="5000"/>
                                        <p:tgtEl>
                                          <p:spTgt spid="20"/>
                                        </p:tgtEl>
                                        <p:attrNameLst>
                                          <p:attrName>ppt_x</p:attrName>
                                        </p:attrNameLst>
                                      </p:cBhvr>
                                      <p:tavLst>
                                        <p:tav tm="0">
                                          <p:val>
                                            <p:strVal val="ppt_x"/>
                                          </p:val>
                                        </p:tav>
                                        <p:tav tm="100000">
                                          <p:val>
                                            <p:strVal val="ppt_x"/>
                                          </p:val>
                                        </p:tav>
                                      </p:tavLst>
                                    </p:anim>
                                    <p:anim calcmode="lin" valueType="num">
                                      <p:cBhvr additive="base">
                                        <p:cTn id="215" dur="5000"/>
                                        <p:tgtEl>
                                          <p:spTgt spid="20"/>
                                        </p:tgtEl>
                                        <p:attrNameLst>
                                          <p:attrName>ppt_y</p:attrName>
                                        </p:attrNameLst>
                                      </p:cBhvr>
                                      <p:tavLst>
                                        <p:tav tm="0">
                                          <p:val>
                                            <p:strVal val="ppt_y"/>
                                          </p:val>
                                        </p:tav>
                                        <p:tav tm="100000">
                                          <p:val>
                                            <p:strVal val="1+ppt_h/2"/>
                                          </p:val>
                                        </p:tav>
                                      </p:tavLst>
                                    </p:anim>
                                    <p:set>
                                      <p:cBhvr>
                                        <p:cTn id="216" dur="1" fill="hold">
                                          <p:stCondLst>
                                            <p:cond delay="4999"/>
                                          </p:stCondLst>
                                        </p:cTn>
                                        <p:tgtEl>
                                          <p:spTgt spid="20"/>
                                        </p:tgtEl>
                                        <p:attrNameLst>
                                          <p:attrName>style.visibility</p:attrName>
                                        </p:attrNameLst>
                                      </p:cBhvr>
                                      <p:to>
                                        <p:strVal val="hidden"/>
                                      </p:to>
                                    </p:set>
                                  </p:childTnLst>
                                </p:cTn>
                              </p:par>
                              <p:par>
                                <p:cTn id="217" presetID="2" presetClass="exit" presetSubtype="4" fill="hold" nodeType="withEffect">
                                  <p:stCondLst>
                                    <p:cond delay="0"/>
                                  </p:stCondLst>
                                  <p:childTnLst>
                                    <p:anim calcmode="lin" valueType="num">
                                      <p:cBhvr additive="base">
                                        <p:cTn id="218" dur="5000"/>
                                        <p:tgtEl>
                                          <p:spTgt spid="21"/>
                                        </p:tgtEl>
                                        <p:attrNameLst>
                                          <p:attrName>ppt_x</p:attrName>
                                        </p:attrNameLst>
                                      </p:cBhvr>
                                      <p:tavLst>
                                        <p:tav tm="0">
                                          <p:val>
                                            <p:strVal val="ppt_x"/>
                                          </p:val>
                                        </p:tav>
                                        <p:tav tm="100000">
                                          <p:val>
                                            <p:strVal val="ppt_x"/>
                                          </p:val>
                                        </p:tav>
                                      </p:tavLst>
                                    </p:anim>
                                    <p:anim calcmode="lin" valueType="num">
                                      <p:cBhvr additive="base">
                                        <p:cTn id="219" dur="5000"/>
                                        <p:tgtEl>
                                          <p:spTgt spid="21"/>
                                        </p:tgtEl>
                                        <p:attrNameLst>
                                          <p:attrName>ppt_y</p:attrName>
                                        </p:attrNameLst>
                                      </p:cBhvr>
                                      <p:tavLst>
                                        <p:tav tm="0">
                                          <p:val>
                                            <p:strVal val="ppt_y"/>
                                          </p:val>
                                        </p:tav>
                                        <p:tav tm="100000">
                                          <p:val>
                                            <p:strVal val="1+ppt_h/2"/>
                                          </p:val>
                                        </p:tav>
                                      </p:tavLst>
                                    </p:anim>
                                    <p:set>
                                      <p:cBhvr>
                                        <p:cTn id="220" dur="1" fill="hold">
                                          <p:stCondLst>
                                            <p:cond delay="4999"/>
                                          </p:stCondLst>
                                        </p:cTn>
                                        <p:tgtEl>
                                          <p:spTgt spid="21"/>
                                        </p:tgtEl>
                                        <p:attrNameLst>
                                          <p:attrName>style.visibility</p:attrName>
                                        </p:attrNameLst>
                                      </p:cBhvr>
                                      <p:to>
                                        <p:strVal val="hidden"/>
                                      </p:to>
                                    </p:set>
                                  </p:childTnLst>
                                </p:cTn>
                              </p:par>
                              <p:par>
                                <p:cTn id="221" presetID="2" presetClass="exit" presetSubtype="4" fill="hold" nodeType="withEffect">
                                  <p:stCondLst>
                                    <p:cond delay="0"/>
                                  </p:stCondLst>
                                  <p:childTnLst>
                                    <p:anim calcmode="lin" valueType="num">
                                      <p:cBhvr additive="base">
                                        <p:cTn id="222" dur="5000"/>
                                        <p:tgtEl>
                                          <p:spTgt spid="22"/>
                                        </p:tgtEl>
                                        <p:attrNameLst>
                                          <p:attrName>ppt_x</p:attrName>
                                        </p:attrNameLst>
                                      </p:cBhvr>
                                      <p:tavLst>
                                        <p:tav tm="0">
                                          <p:val>
                                            <p:strVal val="ppt_x"/>
                                          </p:val>
                                        </p:tav>
                                        <p:tav tm="100000">
                                          <p:val>
                                            <p:strVal val="ppt_x"/>
                                          </p:val>
                                        </p:tav>
                                      </p:tavLst>
                                    </p:anim>
                                    <p:anim calcmode="lin" valueType="num">
                                      <p:cBhvr additive="base">
                                        <p:cTn id="223" dur="5000"/>
                                        <p:tgtEl>
                                          <p:spTgt spid="22"/>
                                        </p:tgtEl>
                                        <p:attrNameLst>
                                          <p:attrName>ppt_y</p:attrName>
                                        </p:attrNameLst>
                                      </p:cBhvr>
                                      <p:tavLst>
                                        <p:tav tm="0">
                                          <p:val>
                                            <p:strVal val="ppt_y"/>
                                          </p:val>
                                        </p:tav>
                                        <p:tav tm="100000">
                                          <p:val>
                                            <p:strVal val="1+ppt_h/2"/>
                                          </p:val>
                                        </p:tav>
                                      </p:tavLst>
                                    </p:anim>
                                    <p:set>
                                      <p:cBhvr>
                                        <p:cTn id="224" dur="1" fill="hold">
                                          <p:stCondLst>
                                            <p:cond delay="4999"/>
                                          </p:stCondLst>
                                        </p:cTn>
                                        <p:tgtEl>
                                          <p:spTgt spid="22"/>
                                        </p:tgtEl>
                                        <p:attrNameLst>
                                          <p:attrName>style.visibility</p:attrName>
                                        </p:attrNameLst>
                                      </p:cBhvr>
                                      <p:to>
                                        <p:strVal val="hidden"/>
                                      </p:to>
                                    </p:set>
                                  </p:childTnLst>
                                </p:cTn>
                              </p:par>
                              <p:par>
                                <p:cTn id="225" presetID="2" presetClass="exit" presetSubtype="4" fill="hold" nodeType="withEffect">
                                  <p:stCondLst>
                                    <p:cond delay="0"/>
                                  </p:stCondLst>
                                  <p:childTnLst>
                                    <p:anim calcmode="lin" valueType="num">
                                      <p:cBhvr additive="base">
                                        <p:cTn id="226" dur="5000"/>
                                        <p:tgtEl>
                                          <p:spTgt spid="23"/>
                                        </p:tgtEl>
                                        <p:attrNameLst>
                                          <p:attrName>ppt_x</p:attrName>
                                        </p:attrNameLst>
                                      </p:cBhvr>
                                      <p:tavLst>
                                        <p:tav tm="0">
                                          <p:val>
                                            <p:strVal val="ppt_x"/>
                                          </p:val>
                                        </p:tav>
                                        <p:tav tm="100000">
                                          <p:val>
                                            <p:strVal val="ppt_x"/>
                                          </p:val>
                                        </p:tav>
                                      </p:tavLst>
                                    </p:anim>
                                    <p:anim calcmode="lin" valueType="num">
                                      <p:cBhvr additive="base">
                                        <p:cTn id="227" dur="5000"/>
                                        <p:tgtEl>
                                          <p:spTgt spid="23"/>
                                        </p:tgtEl>
                                        <p:attrNameLst>
                                          <p:attrName>ppt_y</p:attrName>
                                        </p:attrNameLst>
                                      </p:cBhvr>
                                      <p:tavLst>
                                        <p:tav tm="0">
                                          <p:val>
                                            <p:strVal val="ppt_y"/>
                                          </p:val>
                                        </p:tav>
                                        <p:tav tm="100000">
                                          <p:val>
                                            <p:strVal val="1+ppt_h/2"/>
                                          </p:val>
                                        </p:tav>
                                      </p:tavLst>
                                    </p:anim>
                                    <p:set>
                                      <p:cBhvr>
                                        <p:cTn id="228" dur="1" fill="hold">
                                          <p:stCondLst>
                                            <p:cond delay="4999"/>
                                          </p:stCondLst>
                                        </p:cTn>
                                        <p:tgtEl>
                                          <p:spTgt spid="23"/>
                                        </p:tgtEl>
                                        <p:attrNameLst>
                                          <p:attrName>style.visibility</p:attrName>
                                        </p:attrNameLst>
                                      </p:cBhvr>
                                      <p:to>
                                        <p:strVal val="hidden"/>
                                      </p:to>
                                    </p:set>
                                  </p:childTnLst>
                                </p:cTn>
                              </p:par>
                              <p:par>
                                <p:cTn id="229" presetID="2" presetClass="exit" presetSubtype="4" fill="hold" nodeType="withEffect">
                                  <p:stCondLst>
                                    <p:cond delay="0"/>
                                  </p:stCondLst>
                                  <p:childTnLst>
                                    <p:anim calcmode="lin" valueType="num">
                                      <p:cBhvr additive="base">
                                        <p:cTn id="230" dur="5000"/>
                                        <p:tgtEl>
                                          <p:spTgt spid="24"/>
                                        </p:tgtEl>
                                        <p:attrNameLst>
                                          <p:attrName>ppt_x</p:attrName>
                                        </p:attrNameLst>
                                      </p:cBhvr>
                                      <p:tavLst>
                                        <p:tav tm="0">
                                          <p:val>
                                            <p:strVal val="ppt_x"/>
                                          </p:val>
                                        </p:tav>
                                        <p:tav tm="100000">
                                          <p:val>
                                            <p:strVal val="ppt_x"/>
                                          </p:val>
                                        </p:tav>
                                      </p:tavLst>
                                    </p:anim>
                                    <p:anim calcmode="lin" valueType="num">
                                      <p:cBhvr additive="base">
                                        <p:cTn id="231" dur="5000"/>
                                        <p:tgtEl>
                                          <p:spTgt spid="24"/>
                                        </p:tgtEl>
                                        <p:attrNameLst>
                                          <p:attrName>ppt_y</p:attrName>
                                        </p:attrNameLst>
                                      </p:cBhvr>
                                      <p:tavLst>
                                        <p:tav tm="0">
                                          <p:val>
                                            <p:strVal val="ppt_y"/>
                                          </p:val>
                                        </p:tav>
                                        <p:tav tm="100000">
                                          <p:val>
                                            <p:strVal val="1+ppt_h/2"/>
                                          </p:val>
                                        </p:tav>
                                      </p:tavLst>
                                    </p:anim>
                                    <p:set>
                                      <p:cBhvr>
                                        <p:cTn id="232" dur="1" fill="hold">
                                          <p:stCondLst>
                                            <p:cond delay="4999"/>
                                          </p:stCondLst>
                                        </p:cTn>
                                        <p:tgtEl>
                                          <p:spTgt spid="24"/>
                                        </p:tgtEl>
                                        <p:attrNameLst>
                                          <p:attrName>style.visibility</p:attrName>
                                        </p:attrNameLst>
                                      </p:cBhvr>
                                      <p:to>
                                        <p:strVal val="hidden"/>
                                      </p:to>
                                    </p:set>
                                  </p:childTnLst>
                                </p:cTn>
                              </p:par>
                              <p:par>
                                <p:cTn id="233" presetID="2" presetClass="exit" presetSubtype="4" fill="hold" nodeType="withEffect">
                                  <p:stCondLst>
                                    <p:cond delay="0"/>
                                  </p:stCondLst>
                                  <p:childTnLst>
                                    <p:anim calcmode="lin" valueType="num">
                                      <p:cBhvr additive="base">
                                        <p:cTn id="234" dur="5000"/>
                                        <p:tgtEl>
                                          <p:spTgt spid="25"/>
                                        </p:tgtEl>
                                        <p:attrNameLst>
                                          <p:attrName>ppt_x</p:attrName>
                                        </p:attrNameLst>
                                      </p:cBhvr>
                                      <p:tavLst>
                                        <p:tav tm="0">
                                          <p:val>
                                            <p:strVal val="ppt_x"/>
                                          </p:val>
                                        </p:tav>
                                        <p:tav tm="100000">
                                          <p:val>
                                            <p:strVal val="ppt_x"/>
                                          </p:val>
                                        </p:tav>
                                      </p:tavLst>
                                    </p:anim>
                                    <p:anim calcmode="lin" valueType="num">
                                      <p:cBhvr additive="base">
                                        <p:cTn id="235" dur="5000"/>
                                        <p:tgtEl>
                                          <p:spTgt spid="25"/>
                                        </p:tgtEl>
                                        <p:attrNameLst>
                                          <p:attrName>ppt_y</p:attrName>
                                        </p:attrNameLst>
                                      </p:cBhvr>
                                      <p:tavLst>
                                        <p:tav tm="0">
                                          <p:val>
                                            <p:strVal val="ppt_y"/>
                                          </p:val>
                                        </p:tav>
                                        <p:tav tm="100000">
                                          <p:val>
                                            <p:strVal val="1+ppt_h/2"/>
                                          </p:val>
                                        </p:tav>
                                      </p:tavLst>
                                    </p:anim>
                                    <p:set>
                                      <p:cBhvr>
                                        <p:cTn id="236" dur="1" fill="hold">
                                          <p:stCondLst>
                                            <p:cond delay="4999"/>
                                          </p:stCondLst>
                                        </p:cTn>
                                        <p:tgtEl>
                                          <p:spTgt spid="25"/>
                                        </p:tgtEl>
                                        <p:attrNameLst>
                                          <p:attrName>style.visibility</p:attrName>
                                        </p:attrNameLst>
                                      </p:cBhvr>
                                      <p:to>
                                        <p:strVal val="hidden"/>
                                      </p:to>
                                    </p:set>
                                  </p:childTnLst>
                                </p:cTn>
                              </p:par>
                              <p:par>
                                <p:cTn id="237" presetID="2" presetClass="exit" presetSubtype="4" fill="hold" nodeType="withEffect">
                                  <p:stCondLst>
                                    <p:cond delay="0"/>
                                  </p:stCondLst>
                                  <p:childTnLst>
                                    <p:anim calcmode="lin" valueType="num">
                                      <p:cBhvr additive="base">
                                        <p:cTn id="238" dur="5000"/>
                                        <p:tgtEl>
                                          <p:spTgt spid="26"/>
                                        </p:tgtEl>
                                        <p:attrNameLst>
                                          <p:attrName>ppt_x</p:attrName>
                                        </p:attrNameLst>
                                      </p:cBhvr>
                                      <p:tavLst>
                                        <p:tav tm="0">
                                          <p:val>
                                            <p:strVal val="ppt_x"/>
                                          </p:val>
                                        </p:tav>
                                        <p:tav tm="100000">
                                          <p:val>
                                            <p:strVal val="ppt_x"/>
                                          </p:val>
                                        </p:tav>
                                      </p:tavLst>
                                    </p:anim>
                                    <p:anim calcmode="lin" valueType="num">
                                      <p:cBhvr additive="base">
                                        <p:cTn id="239" dur="5000"/>
                                        <p:tgtEl>
                                          <p:spTgt spid="26"/>
                                        </p:tgtEl>
                                        <p:attrNameLst>
                                          <p:attrName>ppt_y</p:attrName>
                                        </p:attrNameLst>
                                      </p:cBhvr>
                                      <p:tavLst>
                                        <p:tav tm="0">
                                          <p:val>
                                            <p:strVal val="ppt_y"/>
                                          </p:val>
                                        </p:tav>
                                        <p:tav tm="100000">
                                          <p:val>
                                            <p:strVal val="1+ppt_h/2"/>
                                          </p:val>
                                        </p:tav>
                                      </p:tavLst>
                                    </p:anim>
                                    <p:set>
                                      <p:cBhvr>
                                        <p:cTn id="240" dur="1" fill="hold">
                                          <p:stCondLst>
                                            <p:cond delay="4999"/>
                                          </p:stCondLst>
                                        </p:cTn>
                                        <p:tgtEl>
                                          <p:spTgt spid="26"/>
                                        </p:tgtEl>
                                        <p:attrNameLst>
                                          <p:attrName>style.visibility</p:attrName>
                                        </p:attrNameLst>
                                      </p:cBhvr>
                                      <p:to>
                                        <p:strVal val="hidden"/>
                                      </p:to>
                                    </p:set>
                                  </p:childTnLst>
                                </p:cTn>
                              </p:par>
                              <p:par>
                                <p:cTn id="241" presetID="2" presetClass="exit" presetSubtype="4" fill="hold" nodeType="withEffect">
                                  <p:stCondLst>
                                    <p:cond delay="0"/>
                                  </p:stCondLst>
                                  <p:childTnLst>
                                    <p:anim calcmode="lin" valueType="num">
                                      <p:cBhvr additive="base">
                                        <p:cTn id="242" dur="5000"/>
                                        <p:tgtEl>
                                          <p:spTgt spid="27"/>
                                        </p:tgtEl>
                                        <p:attrNameLst>
                                          <p:attrName>ppt_x</p:attrName>
                                        </p:attrNameLst>
                                      </p:cBhvr>
                                      <p:tavLst>
                                        <p:tav tm="0">
                                          <p:val>
                                            <p:strVal val="ppt_x"/>
                                          </p:val>
                                        </p:tav>
                                        <p:tav tm="100000">
                                          <p:val>
                                            <p:strVal val="ppt_x"/>
                                          </p:val>
                                        </p:tav>
                                      </p:tavLst>
                                    </p:anim>
                                    <p:anim calcmode="lin" valueType="num">
                                      <p:cBhvr additive="base">
                                        <p:cTn id="243" dur="5000"/>
                                        <p:tgtEl>
                                          <p:spTgt spid="27"/>
                                        </p:tgtEl>
                                        <p:attrNameLst>
                                          <p:attrName>ppt_y</p:attrName>
                                        </p:attrNameLst>
                                      </p:cBhvr>
                                      <p:tavLst>
                                        <p:tav tm="0">
                                          <p:val>
                                            <p:strVal val="ppt_y"/>
                                          </p:val>
                                        </p:tav>
                                        <p:tav tm="100000">
                                          <p:val>
                                            <p:strVal val="1+ppt_h/2"/>
                                          </p:val>
                                        </p:tav>
                                      </p:tavLst>
                                    </p:anim>
                                    <p:set>
                                      <p:cBhvr>
                                        <p:cTn id="244" dur="1" fill="hold">
                                          <p:stCondLst>
                                            <p:cond delay="4999"/>
                                          </p:stCondLst>
                                        </p:cTn>
                                        <p:tgtEl>
                                          <p:spTgt spid="27"/>
                                        </p:tgtEl>
                                        <p:attrNameLst>
                                          <p:attrName>style.visibility</p:attrName>
                                        </p:attrNameLst>
                                      </p:cBhvr>
                                      <p:to>
                                        <p:strVal val="hidden"/>
                                      </p:to>
                                    </p:set>
                                  </p:childTnLst>
                                </p:cTn>
                              </p:par>
                              <p:par>
                                <p:cTn id="245" presetID="2" presetClass="exit" presetSubtype="4" fill="hold" nodeType="withEffect">
                                  <p:stCondLst>
                                    <p:cond delay="0"/>
                                  </p:stCondLst>
                                  <p:childTnLst>
                                    <p:anim calcmode="lin" valueType="num">
                                      <p:cBhvr additive="base">
                                        <p:cTn id="246" dur="5000"/>
                                        <p:tgtEl>
                                          <p:spTgt spid="28"/>
                                        </p:tgtEl>
                                        <p:attrNameLst>
                                          <p:attrName>ppt_x</p:attrName>
                                        </p:attrNameLst>
                                      </p:cBhvr>
                                      <p:tavLst>
                                        <p:tav tm="0">
                                          <p:val>
                                            <p:strVal val="ppt_x"/>
                                          </p:val>
                                        </p:tav>
                                        <p:tav tm="100000">
                                          <p:val>
                                            <p:strVal val="ppt_x"/>
                                          </p:val>
                                        </p:tav>
                                      </p:tavLst>
                                    </p:anim>
                                    <p:anim calcmode="lin" valueType="num">
                                      <p:cBhvr additive="base">
                                        <p:cTn id="247" dur="5000"/>
                                        <p:tgtEl>
                                          <p:spTgt spid="28"/>
                                        </p:tgtEl>
                                        <p:attrNameLst>
                                          <p:attrName>ppt_y</p:attrName>
                                        </p:attrNameLst>
                                      </p:cBhvr>
                                      <p:tavLst>
                                        <p:tav tm="0">
                                          <p:val>
                                            <p:strVal val="ppt_y"/>
                                          </p:val>
                                        </p:tav>
                                        <p:tav tm="100000">
                                          <p:val>
                                            <p:strVal val="1+ppt_h/2"/>
                                          </p:val>
                                        </p:tav>
                                      </p:tavLst>
                                    </p:anim>
                                    <p:set>
                                      <p:cBhvr>
                                        <p:cTn id="248" dur="1" fill="hold">
                                          <p:stCondLst>
                                            <p:cond delay="4999"/>
                                          </p:stCondLst>
                                        </p:cTn>
                                        <p:tgtEl>
                                          <p:spTgt spid="28"/>
                                        </p:tgtEl>
                                        <p:attrNameLst>
                                          <p:attrName>style.visibility</p:attrName>
                                        </p:attrNameLst>
                                      </p:cBhvr>
                                      <p:to>
                                        <p:strVal val="hidden"/>
                                      </p:to>
                                    </p:set>
                                  </p:childTnLst>
                                </p:cTn>
                              </p:par>
                              <p:par>
                                <p:cTn id="249" presetID="8" presetClass="emph" presetSubtype="0" fill="hold" nodeType="withEffect">
                                  <p:stCondLst>
                                    <p:cond delay="0"/>
                                  </p:stCondLst>
                                  <p:childTnLst>
                                    <p:animRot by="21600000">
                                      <p:cBhvr>
                                        <p:cTn id="250" dur="5000" fill="hold"/>
                                        <p:tgtEl>
                                          <p:spTgt spid="5"/>
                                        </p:tgtEl>
                                        <p:attrNameLst>
                                          <p:attrName>r</p:attrName>
                                        </p:attrNameLst>
                                      </p:cBhvr>
                                    </p:animRot>
                                  </p:childTnLst>
                                </p:cTn>
                              </p:par>
                              <p:par>
                                <p:cTn id="251" presetID="8" presetClass="emph" presetSubtype="0" fill="hold" nodeType="withEffect">
                                  <p:stCondLst>
                                    <p:cond delay="0"/>
                                  </p:stCondLst>
                                  <p:childTnLst>
                                    <p:animRot by="21600000">
                                      <p:cBhvr>
                                        <p:cTn id="252" dur="5000" fill="hold"/>
                                        <p:tgtEl>
                                          <p:spTgt spid="7"/>
                                        </p:tgtEl>
                                        <p:attrNameLst>
                                          <p:attrName>r</p:attrName>
                                        </p:attrNameLst>
                                      </p:cBhvr>
                                    </p:animRot>
                                  </p:childTnLst>
                                </p:cTn>
                              </p:par>
                              <p:par>
                                <p:cTn id="253" presetID="8" presetClass="emph" presetSubtype="0" fill="hold" nodeType="withEffect">
                                  <p:stCondLst>
                                    <p:cond delay="0"/>
                                  </p:stCondLst>
                                  <p:childTnLst>
                                    <p:animRot by="21600000">
                                      <p:cBhvr>
                                        <p:cTn id="254" dur="5000" fill="hold"/>
                                        <p:tgtEl>
                                          <p:spTgt spid="9"/>
                                        </p:tgtEl>
                                        <p:attrNameLst>
                                          <p:attrName>r</p:attrName>
                                        </p:attrNameLst>
                                      </p:cBhvr>
                                    </p:animRot>
                                  </p:childTnLst>
                                </p:cTn>
                              </p:par>
                              <p:par>
                                <p:cTn id="255" presetID="8" presetClass="emph" presetSubtype="0" fill="hold" nodeType="withEffect">
                                  <p:stCondLst>
                                    <p:cond delay="0"/>
                                  </p:stCondLst>
                                  <p:childTnLst>
                                    <p:animRot by="21600000">
                                      <p:cBhvr>
                                        <p:cTn id="256" dur="5000" fill="hold"/>
                                        <p:tgtEl>
                                          <p:spTgt spid="11"/>
                                        </p:tgtEl>
                                        <p:attrNameLst>
                                          <p:attrName>r</p:attrName>
                                        </p:attrNameLst>
                                      </p:cBhvr>
                                    </p:animRot>
                                  </p:childTnLst>
                                </p:cTn>
                              </p:par>
                              <p:par>
                                <p:cTn id="257" presetID="8" presetClass="emph" presetSubtype="0" fill="hold" nodeType="withEffect">
                                  <p:stCondLst>
                                    <p:cond delay="0"/>
                                  </p:stCondLst>
                                  <p:childTnLst>
                                    <p:animRot by="21600000">
                                      <p:cBhvr>
                                        <p:cTn id="258" dur="5000" fill="hold"/>
                                        <p:tgtEl>
                                          <p:spTgt spid="13"/>
                                        </p:tgtEl>
                                        <p:attrNameLst>
                                          <p:attrName>r</p:attrName>
                                        </p:attrNameLst>
                                      </p:cBhvr>
                                    </p:animRot>
                                  </p:childTnLst>
                                </p:cTn>
                              </p:par>
                              <p:par>
                                <p:cTn id="259" presetID="8" presetClass="emph" presetSubtype="0" fill="hold" nodeType="withEffect">
                                  <p:stCondLst>
                                    <p:cond delay="0"/>
                                  </p:stCondLst>
                                  <p:childTnLst>
                                    <p:animRot by="21600000">
                                      <p:cBhvr>
                                        <p:cTn id="260" dur="5000" fill="hold"/>
                                        <p:tgtEl>
                                          <p:spTgt spid="15"/>
                                        </p:tgtEl>
                                        <p:attrNameLst>
                                          <p:attrName>r</p:attrName>
                                        </p:attrNameLst>
                                      </p:cBhvr>
                                    </p:animRot>
                                  </p:childTnLst>
                                </p:cTn>
                              </p:par>
                              <p:par>
                                <p:cTn id="261" presetID="8" presetClass="emph" presetSubtype="0" fill="hold" nodeType="withEffect">
                                  <p:stCondLst>
                                    <p:cond delay="0"/>
                                  </p:stCondLst>
                                  <p:childTnLst>
                                    <p:animRot by="21600000">
                                      <p:cBhvr>
                                        <p:cTn id="262" dur="5000" fill="hold"/>
                                        <p:tgtEl>
                                          <p:spTgt spid="17"/>
                                        </p:tgtEl>
                                        <p:attrNameLst>
                                          <p:attrName>r</p:attrName>
                                        </p:attrNameLst>
                                      </p:cBhvr>
                                    </p:animRot>
                                  </p:childTnLst>
                                </p:cTn>
                              </p:par>
                              <p:par>
                                <p:cTn id="263" presetID="8" presetClass="emph" presetSubtype="0" fill="hold" nodeType="withEffect">
                                  <p:stCondLst>
                                    <p:cond delay="0"/>
                                  </p:stCondLst>
                                  <p:childTnLst>
                                    <p:animRot by="21600000">
                                      <p:cBhvr>
                                        <p:cTn id="264" dur="5000" fill="hold"/>
                                        <p:tgtEl>
                                          <p:spTgt spid="19"/>
                                        </p:tgtEl>
                                        <p:attrNameLst>
                                          <p:attrName>r</p:attrName>
                                        </p:attrNameLst>
                                      </p:cBhvr>
                                    </p:animRot>
                                  </p:childTnLst>
                                </p:cTn>
                              </p:par>
                              <p:par>
                                <p:cTn id="265" presetID="8" presetClass="emph" presetSubtype="0" fill="hold" nodeType="withEffect">
                                  <p:stCondLst>
                                    <p:cond delay="0"/>
                                  </p:stCondLst>
                                  <p:childTnLst>
                                    <p:animRot by="21600000">
                                      <p:cBhvr>
                                        <p:cTn id="266" dur="5000" fill="hold"/>
                                        <p:tgtEl>
                                          <p:spTgt spid="21"/>
                                        </p:tgtEl>
                                        <p:attrNameLst>
                                          <p:attrName>r</p:attrName>
                                        </p:attrNameLst>
                                      </p:cBhvr>
                                    </p:animRot>
                                  </p:childTnLst>
                                </p:cTn>
                              </p:par>
                              <p:par>
                                <p:cTn id="267" presetID="8" presetClass="emph" presetSubtype="0" fill="hold" nodeType="withEffect">
                                  <p:stCondLst>
                                    <p:cond delay="0"/>
                                  </p:stCondLst>
                                  <p:childTnLst>
                                    <p:animRot by="21600000">
                                      <p:cBhvr>
                                        <p:cTn id="268" dur="5000" fill="hold"/>
                                        <p:tgtEl>
                                          <p:spTgt spid="23"/>
                                        </p:tgtEl>
                                        <p:attrNameLst>
                                          <p:attrName>r</p:attrName>
                                        </p:attrNameLst>
                                      </p:cBhvr>
                                    </p:animRot>
                                  </p:childTnLst>
                                </p:cTn>
                              </p:par>
                              <p:par>
                                <p:cTn id="269" presetID="8" presetClass="emph" presetSubtype="0" fill="hold" nodeType="withEffect">
                                  <p:stCondLst>
                                    <p:cond delay="0"/>
                                  </p:stCondLst>
                                  <p:childTnLst>
                                    <p:animRot by="21600000">
                                      <p:cBhvr>
                                        <p:cTn id="270" dur="5000" fill="hold"/>
                                        <p:tgtEl>
                                          <p:spTgt spid="25"/>
                                        </p:tgtEl>
                                        <p:attrNameLst>
                                          <p:attrName>r</p:attrName>
                                        </p:attrNameLst>
                                      </p:cBhvr>
                                    </p:animRot>
                                  </p:childTnLst>
                                </p:cTn>
                              </p:par>
                              <p:par>
                                <p:cTn id="271" presetID="8" presetClass="emph" presetSubtype="0" fill="hold" nodeType="withEffect">
                                  <p:stCondLst>
                                    <p:cond delay="0"/>
                                  </p:stCondLst>
                                  <p:childTnLst>
                                    <p:animRot by="21600000">
                                      <p:cBhvr>
                                        <p:cTn id="272" dur="5000" fill="hold"/>
                                        <p:tgtEl>
                                          <p:spTgt spid="27"/>
                                        </p:tgtEl>
                                        <p:attrNameLst>
                                          <p:attrName>r</p:attrName>
                                        </p:attrNameLst>
                                      </p:cBhvr>
                                    </p:animRot>
                                  </p:childTnLst>
                                </p:cTn>
                              </p:par>
                              <p:par>
                                <p:cTn id="273" presetID="8" presetClass="emph" presetSubtype="0" fill="hold" nodeType="withEffect">
                                  <p:stCondLst>
                                    <p:cond delay="0"/>
                                  </p:stCondLst>
                                  <p:childTnLst>
                                    <p:animRot by="-21600000">
                                      <p:cBhvr>
                                        <p:cTn id="274" dur="5000" fill="hold"/>
                                        <p:tgtEl>
                                          <p:spTgt spid="6"/>
                                        </p:tgtEl>
                                        <p:attrNameLst>
                                          <p:attrName>r</p:attrName>
                                        </p:attrNameLst>
                                      </p:cBhvr>
                                    </p:animRot>
                                  </p:childTnLst>
                                </p:cTn>
                              </p:par>
                              <p:par>
                                <p:cTn id="275" presetID="8" presetClass="emph" presetSubtype="0" fill="hold" nodeType="withEffect">
                                  <p:stCondLst>
                                    <p:cond delay="0"/>
                                  </p:stCondLst>
                                  <p:childTnLst>
                                    <p:animRot by="-21600000">
                                      <p:cBhvr>
                                        <p:cTn id="276" dur="5000" fill="hold"/>
                                        <p:tgtEl>
                                          <p:spTgt spid="8"/>
                                        </p:tgtEl>
                                        <p:attrNameLst>
                                          <p:attrName>r</p:attrName>
                                        </p:attrNameLst>
                                      </p:cBhvr>
                                    </p:animRot>
                                  </p:childTnLst>
                                </p:cTn>
                              </p:par>
                              <p:par>
                                <p:cTn id="277" presetID="8" presetClass="emph" presetSubtype="0" fill="hold" nodeType="withEffect">
                                  <p:stCondLst>
                                    <p:cond delay="0"/>
                                  </p:stCondLst>
                                  <p:childTnLst>
                                    <p:animRot by="-21600000">
                                      <p:cBhvr>
                                        <p:cTn id="278" dur="5000" fill="hold"/>
                                        <p:tgtEl>
                                          <p:spTgt spid="10"/>
                                        </p:tgtEl>
                                        <p:attrNameLst>
                                          <p:attrName>r</p:attrName>
                                        </p:attrNameLst>
                                      </p:cBhvr>
                                    </p:animRot>
                                  </p:childTnLst>
                                </p:cTn>
                              </p:par>
                              <p:par>
                                <p:cTn id="279" presetID="8" presetClass="emph" presetSubtype="0" fill="hold" nodeType="withEffect">
                                  <p:stCondLst>
                                    <p:cond delay="0"/>
                                  </p:stCondLst>
                                  <p:childTnLst>
                                    <p:animRot by="-21600000">
                                      <p:cBhvr>
                                        <p:cTn id="280" dur="5000" fill="hold"/>
                                        <p:tgtEl>
                                          <p:spTgt spid="12"/>
                                        </p:tgtEl>
                                        <p:attrNameLst>
                                          <p:attrName>r</p:attrName>
                                        </p:attrNameLst>
                                      </p:cBhvr>
                                    </p:animRot>
                                  </p:childTnLst>
                                </p:cTn>
                              </p:par>
                              <p:par>
                                <p:cTn id="281" presetID="8" presetClass="emph" presetSubtype="0" fill="hold" nodeType="withEffect">
                                  <p:stCondLst>
                                    <p:cond delay="0"/>
                                  </p:stCondLst>
                                  <p:childTnLst>
                                    <p:animRot by="-21600000">
                                      <p:cBhvr>
                                        <p:cTn id="282" dur="5000" fill="hold"/>
                                        <p:tgtEl>
                                          <p:spTgt spid="14"/>
                                        </p:tgtEl>
                                        <p:attrNameLst>
                                          <p:attrName>r</p:attrName>
                                        </p:attrNameLst>
                                      </p:cBhvr>
                                    </p:animRot>
                                  </p:childTnLst>
                                </p:cTn>
                              </p:par>
                              <p:par>
                                <p:cTn id="283" presetID="8" presetClass="emph" presetSubtype="0" fill="hold" nodeType="withEffect">
                                  <p:stCondLst>
                                    <p:cond delay="0"/>
                                  </p:stCondLst>
                                  <p:childTnLst>
                                    <p:animRot by="-21600000">
                                      <p:cBhvr>
                                        <p:cTn id="284" dur="5000" fill="hold"/>
                                        <p:tgtEl>
                                          <p:spTgt spid="16"/>
                                        </p:tgtEl>
                                        <p:attrNameLst>
                                          <p:attrName>r</p:attrName>
                                        </p:attrNameLst>
                                      </p:cBhvr>
                                    </p:animRot>
                                  </p:childTnLst>
                                </p:cTn>
                              </p:par>
                              <p:par>
                                <p:cTn id="285" presetID="8" presetClass="emph" presetSubtype="0" fill="hold" nodeType="withEffect">
                                  <p:stCondLst>
                                    <p:cond delay="0"/>
                                  </p:stCondLst>
                                  <p:childTnLst>
                                    <p:animRot by="-21600000">
                                      <p:cBhvr>
                                        <p:cTn id="286" dur="5000" fill="hold"/>
                                        <p:tgtEl>
                                          <p:spTgt spid="18"/>
                                        </p:tgtEl>
                                        <p:attrNameLst>
                                          <p:attrName>r</p:attrName>
                                        </p:attrNameLst>
                                      </p:cBhvr>
                                    </p:animRot>
                                  </p:childTnLst>
                                </p:cTn>
                              </p:par>
                              <p:par>
                                <p:cTn id="287" presetID="8" presetClass="emph" presetSubtype="0" fill="hold" nodeType="withEffect">
                                  <p:stCondLst>
                                    <p:cond delay="0"/>
                                  </p:stCondLst>
                                  <p:childTnLst>
                                    <p:animRot by="-21600000">
                                      <p:cBhvr>
                                        <p:cTn id="288" dur="5000" fill="hold"/>
                                        <p:tgtEl>
                                          <p:spTgt spid="20"/>
                                        </p:tgtEl>
                                        <p:attrNameLst>
                                          <p:attrName>r</p:attrName>
                                        </p:attrNameLst>
                                      </p:cBhvr>
                                    </p:animRot>
                                  </p:childTnLst>
                                </p:cTn>
                              </p:par>
                              <p:par>
                                <p:cTn id="289" presetID="8" presetClass="emph" presetSubtype="0" fill="hold" nodeType="withEffect">
                                  <p:stCondLst>
                                    <p:cond delay="0"/>
                                  </p:stCondLst>
                                  <p:childTnLst>
                                    <p:animRot by="-21600000">
                                      <p:cBhvr>
                                        <p:cTn id="290" dur="5000" fill="hold"/>
                                        <p:tgtEl>
                                          <p:spTgt spid="22"/>
                                        </p:tgtEl>
                                        <p:attrNameLst>
                                          <p:attrName>r</p:attrName>
                                        </p:attrNameLst>
                                      </p:cBhvr>
                                    </p:animRot>
                                  </p:childTnLst>
                                </p:cTn>
                              </p:par>
                              <p:par>
                                <p:cTn id="291" presetID="8" presetClass="emph" presetSubtype="0" fill="hold" nodeType="withEffect">
                                  <p:stCondLst>
                                    <p:cond delay="0"/>
                                  </p:stCondLst>
                                  <p:childTnLst>
                                    <p:animRot by="-21600000">
                                      <p:cBhvr>
                                        <p:cTn id="292" dur="5000" fill="hold"/>
                                        <p:tgtEl>
                                          <p:spTgt spid="24"/>
                                        </p:tgtEl>
                                        <p:attrNameLst>
                                          <p:attrName>r</p:attrName>
                                        </p:attrNameLst>
                                      </p:cBhvr>
                                    </p:animRot>
                                  </p:childTnLst>
                                </p:cTn>
                              </p:par>
                              <p:par>
                                <p:cTn id="293" presetID="8" presetClass="emph" presetSubtype="0" fill="hold" nodeType="withEffect">
                                  <p:stCondLst>
                                    <p:cond delay="0"/>
                                  </p:stCondLst>
                                  <p:childTnLst>
                                    <p:animRot by="-21600000">
                                      <p:cBhvr>
                                        <p:cTn id="294" dur="5000" fill="hold"/>
                                        <p:tgtEl>
                                          <p:spTgt spid="26"/>
                                        </p:tgtEl>
                                        <p:attrNameLst>
                                          <p:attrName>r</p:attrName>
                                        </p:attrNameLst>
                                      </p:cBhvr>
                                    </p:animRot>
                                  </p:childTnLst>
                                </p:cTn>
                              </p:par>
                              <p:par>
                                <p:cTn id="295" presetID="8" presetClass="emph" presetSubtype="0" fill="hold" nodeType="withEffect">
                                  <p:stCondLst>
                                    <p:cond delay="0"/>
                                  </p:stCondLst>
                                  <p:childTnLst>
                                    <p:animRot by="-21600000">
                                      <p:cBhvr>
                                        <p:cTn id="296" dur="5000" fill="hold"/>
                                        <p:tgtEl>
                                          <p:spTgt spid="28"/>
                                        </p:tgtEl>
                                        <p:attrNameLst>
                                          <p:attrName>r</p:attrName>
                                        </p:attrNameLst>
                                      </p:cBhvr>
                                    </p:animRot>
                                  </p:childTnLst>
                                </p:cTn>
                              </p:par>
                              <p:par>
                                <p:cTn id="297" presetID="2" presetClass="entr" presetSubtype="1" fill="hold" nodeType="withEffect">
                                  <p:stCondLst>
                                    <p:cond delay="0"/>
                                  </p:stCondLst>
                                  <p:childTnLst>
                                    <p:set>
                                      <p:cBhvr>
                                        <p:cTn id="298" dur="1" fill="hold">
                                          <p:stCondLst>
                                            <p:cond delay="0"/>
                                          </p:stCondLst>
                                        </p:cTn>
                                        <p:tgtEl>
                                          <p:spTgt spid="4"/>
                                        </p:tgtEl>
                                        <p:attrNameLst>
                                          <p:attrName>style.visibility</p:attrName>
                                        </p:attrNameLst>
                                      </p:cBhvr>
                                      <p:to>
                                        <p:strVal val="visible"/>
                                      </p:to>
                                    </p:set>
                                    <p:anim calcmode="lin" valueType="num">
                                      <p:cBhvr additive="base">
                                        <p:cTn id="299" dur="5000" fill="hold"/>
                                        <p:tgtEl>
                                          <p:spTgt spid="4"/>
                                        </p:tgtEl>
                                        <p:attrNameLst>
                                          <p:attrName>ppt_x</p:attrName>
                                        </p:attrNameLst>
                                      </p:cBhvr>
                                      <p:tavLst>
                                        <p:tav tm="0">
                                          <p:val>
                                            <p:strVal val="#ppt_x"/>
                                          </p:val>
                                        </p:tav>
                                        <p:tav tm="100000">
                                          <p:val>
                                            <p:strVal val="#ppt_x"/>
                                          </p:val>
                                        </p:tav>
                                      </p:tavLst>
                                    </p:anim>
                                    <p:anim calcmode="lin" valueType="num">
                                      <p:cBhvr additive="base">
                                        <p:cTn id="300" dur="5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283214"/>
              </a:gs>
              <a:gs pos="17999">
                <a:srgbClr val="FEE7F2"/>
              </a:gs>
              <a:gs pos="36000">
                <a:srgbClr val="FAC77D"/>
              </a:gs>
              <a:gs pos="61000">
                <a:srgbClr val="FBA97D"/>
              </a:gs>
              <a:gs pos="82001">
                <a:srgbClr val="FBD49C"/>
              </a:gs>
              <a:gs pos="100000">
                <a:srgbClr val="FEE7F2"/>
              </a:gs>
            </a:gsLst>
            <a:path path="circle">
              <a:fillToRect l="50000" t="50000" r="50000" b="50000"/>
            </a:path>
            <a:tileRect/>
          </a:gradFill>
        </p:spPr>
        <p:txBody>
          <a:bodyPr/>
          <a:lstStyle/>
          <a:p>
            <a:endParaRPr lang="es-ES" dirty="0"/>
          </a:p>
        </p:txBody>
      </p:sp>
      <p:pic>
        <p:nvPicPr>
          <p:cNvPr id="4" name="3 Imagen" descr="aki-gory-miasteczko-lasy-mgla-promienie-slonca.jpeg"/>
          <p:cNvPicPr>
            <a:picLocks noChangeAspect="1"/>
          </p:cNvPicPr>
          <p:nvPr/>
        </p:nvPicPr>
        <p:blipFill>
          <a:blip r:embed="rId2"/>
          <a:stretch>
            <a:fillRect/>
          </a:stretch>
        </p:blipFill>
        <p:spPr>
          <a:xfrm>
            <a:off x="0" y="0"/>
            <a:ext cx="9179719" cy="6858000"/>
          </a:xfrm>
          <a:prstGeom prst="rect">
            <a:avLst/>
          </a:prstGeom>
        </p:spPr>
      </p:pic>
      <p:pic>
        <p:nvPicPr>
          <p:cNvPr id="5" name="4 Imagen" descr="016973-3d-transparent-glass-icon-symbols-shapes-spiral.png"/>
          <p:cNvPicPr>
            <a:picLocks noChangeAspect="1"/>
          </p:cNvPicPr>
          <p:nvPr/>
        </p:nvPicPr>
        <p:blipFill>
          <a:blip r:embed="rId3">
            <a:duotone>
              <a:prstClr val="black"/>
              <a:schemeClr val="accent3">
                <a:lumMod val="50000"/>
                <a:tint val="45000"/>
                <a:satMod val="400000"/>
              </a:schemeClr>
            </a:duotone>
            <a:lum contrast="40000"/>
          </a:blip>
          <a:stretch>
            <a:fillRect/>
          </a:stretch>
        </p:blipFill>
        <p:spPr>
          <a:xfrm>
            <a:off x="4000496" y="0"/>
            <a:ext cx="1366854" cy="1366854"/>
          </a:xfrm>
          <a:prstGeom prst="rect">
            <a:avLst/>
          </a:prstGeom>
        </p:spPr>
      </p:pic>
      <p:pic>
        <p:nvPicPr>
          <p:cNvPr id="6" name="5 Imagen" descr="016973-3d-transparent-glass-icon-symbols-shapes-spiral.png"/>
          <p:cNvPicPr>
            <a:picLocks noChangeAspect="1"/>
          </p:cNvPicPr>
          <p:nvPr/>
        </p:nvPicPr>
        <p:blipFill>
          <a:blip r:embed="rId3">
            <a:duotone>
              <a:prstClr val="black"/>
              <a:schemeClr val="accent3">
                <a:lumMod val="50000"/>
                <a:tint val="45000"/>
                <a:satMod val="400000"/>
              </a:schemeClr>
            </a:duotone>
            <a:lum contrast="40000"/>
          </a:blip>
          <a:stretch>
            <a:fillRect/>
          </a:stretch>
        </p:blipFill>
        <p:spPr>
          <a:xfrm>
            <a:off x="3929058" y="5491146"/>
            <a:ext cx="1366854" cy="1366854"/>
          </a:xfrm>
          <a:prstGeom prst="rect">
            <a:avLst/>
          </a:prstGeom>
        </p:spPr>
      </p:pic>
      <p:pic>
        <p:nvPicPr>
          <p:cNvPr id="7" name="6 Imagen" descr="016973-3d-transparent-glass-icon-symbols-shapes-spiral.png"/>
          <p:cNvPicPr>
            <a:picLocks noChangeAspect="1"/>
          </p:cNvPicPr>
          <p:nvPr/>
        </p:nvPicPr>
        <p:blipFill>
          <a:blip r:embed="rId3">
            <a:duotone>
              <a:prstClr val="black"/>
              <a:schemeClr val="accent3">
                <a:lumMod val="50000"/>
                <a:tint val="45000"/>
                <a:satMod val="400000"/>
              </a:schemeClr>
            </a:duotone>
            <a:lum contrast="40000"/>
          </a:blip>
          <a:stretch>
            <a:fillRect/>
          </a:stretch>
        </p:blipFill>
        <p:spPr>
          <a:xfrm>
            <a:off x="6643702" y="2928934"/>
            <a:ext cx="1366854" cy="1366854"/>
          </a:xfrm>
          <a:prstGeom prst="rect">
            <a:avLst/>
          </a:prstGeom>
        </p:spPr>
      </p:pic>
      <p:pic>
        <p:nvPicPr>
          <p:cNvPr id="8" name="7 Imagen" descr="016973-3d-transparent-glass-icon-symbols-shapes-spiral.png"/>
          <p:cNvPicPr>
            <a:picLocks noChangeAspect="1"/>
          </p:cNvPicPr>
          <p:nvPr/>
        </p:nvPicPr>
        <p:blipFill>
          <a:blip r:embed="rId3">
            <a:duotone>
              <a:prstClr val="black"/>
              <a:schemeClr val="accent3">
                <a:lumMod val="50000"/>
                <a:tint val="45000"/>
                <a:satMod val="400000"/>
              </a:schemeClr>
            </a:duotone>
            <a:lum contrast="40000"/>
          </a:blip>
          <a:stretch>
            <a:fillRect/>
          </a:stretch>
        </p:blipFill>
        <p:spPr>
          <a:xfrm>
            <a:off x="1214414" y="2857496"/>
            <a:ext cx="1366854" cy="1366854"/>
          </a:xfrm>
          <a:prstGeom prst="rect">
            <a:avLst/>
          </a:prstGeom>
        </p:spPr>
      </p:pic>
      <p:pic>
        <p:nvPicPr>
          <p:cNvPr id="9" name="8 Imagen" descr="016973-3d-transparent-glass-icon-symbols-shapes-spiral.png"/>
          <p:cNvPicPr>
            <a:picLocks noChangeAspect="1"/>
          </p:cNvPicPr>
          <p:nvPr/>
        </p:nvPicPr>
        <p:blipFill>
          <a:blip r:embed="rId3">
            <a:duotone>
              <a:prstClr val="black"/>
              <a:schemeClr val="accent3">
                <a:lumMod val="50000"/>
                <a:tint val="45000"/>
                <a:satMod val="400000"/>
              </a:schemeClr>
            </a:duotone>
            <a:lum contrast="40000"/>
          </a:blip>
          <a:stretch>
            <a:fillRect/>
          </a:stretch>
        </p:blipFill>
        <p:spPr>
          <a:xfrm>
            <a:off x="1571604" y="1500174"/>
            <a:ext cx="1366854" cy="1366854"/>
          </a:xfrm>
          <a:prstGeom prst="rect">
            <a:avLst/>
          </a:prstGeom>
        </p:spPr>
      </p:pic>
      <p:pic>
        <p:nvPicPr>
          <p:cNvPr id="10" name="9 Imagen" descr="016973-3d-transparent-glass-icon-symbols-shapes-spiral.png"/>
          <p:cNvPicPr>
            <a:picLocks noChangeAspect="1"/>
          </p:cNvPicPr>
          <p:nvPr/>
        </p:nvPicPr>
        <p:blipFill>
          <a:blip r:embed="rId3">
            <a:duotone>
              <a:prstClr val="black"/>
              <a:schemeClr val="accent3">
                <a:lumMod val="50000"/>
                <a:tint val="45000"/>
                <a:satMod val="400000"/>
              </a:schemeClr>
            </a:duotone>
            <a:lum contrast="40000"/>
          </a:blip>
          <a:stretch>
            <a:fillRect/>
          </a:stretch>
        </p:blipFill>
        <p:spPr>
          <a:xfrm>
            <a:off x="2571736" y="428604"/>
            <a:ext cx="1366854" cy="1366854"/>
          </a:xfrm>
          <a:prstGeom prst="rect">
            <a:avLst/>
          </a:prstGeom>
        </p:spPr>
      </p:pic>
      <p:pic>
        <p:nvPicPr>
          <p:cNvPr id="11" name="10 Imagen" descr="016973-3d-transparent-glass-icon-symbols-shapes-spiral.png"/>
          <p:cNvPicPr>
            <a:picLocks noChangeAspect="1"/>
          </p:cNvPicPr>
          <p:nvPr/>
        </p:nvPicPr>
        <p:blipFill>
          <a:blip r:embed="rId3">
            <a:duotone>
              <a:prstClr val="black"/>
              <a:schemeClr val="accent3">
                <a:lumMod val="50000"/>
                <a:tint val="45000"/>
                <a:satMod val="400000"/>
              </a:schemeClr>
            </a:duotone>
            <a:lum contrast="40000"/>
          </a:blip>
          <a:stretch>
            <a:fillRect/>
          </a:stretch>
        </p:blipFill>
        <p:spPr>
          <a:xfrm>
            <a:off x="5429256" y="500042"/>
            <a:ext cx="1366854" cy="1366854"/>
          </a:xfrm>
          <a:prstGeom prst="rect">
            <a:avLst/>
          </a:prstGeom>
        </p:spPr>
      </p:pic>
      <p:pic>
        <p:nvPicPr>
          <p:cNvPr id="12" name="11 Imagen" descr="016973-3d-transparent-glass-icon-symbols-shapes-spiral.png"/>
          <p:cNvPicPr>
            <a:picLocks noChangeAspect="1"/>
          </p:cNvPicPr>
          <p:nvPr/>
        </p:nvPicPr>
        <p:blipFill>
          <a:blip r:embed="rId3">
            <a:duotone>
              <a:prstClr val="black"/>
              <a:schemeClr val="accent3">
                <a:lumMod val="50000"/>
                <a:tint val="45000"/>
                <a:satMod val="400000"/>
              </a:schemeClr>
            </a:duotone>
            <a:lum contrast="40000"/>
          </a:blip>
          <a:stretch>
            <a:fillRect/>
          </a:stretch>
        </p:blipFill>
        <p:spPr>
          <a:xfrm>
            <a:off x="6429388" y="1571612"/>
            <a:ext cx="1366854" cy="1366854"/>
          </a:xfrm>
          <a:prstGeom prst="rect">
            <a:avLst/>
          </a:prstGeom>
        </p:spPr>
      </p:pic>
      <p:pic>
        <p:nvPicPr>
          <p:cNvPr id="13" name="12 Imagen" descr="016973-3d-transparent-glass-icon-symbols-shapes-spiral.png"/>
          <p:cNvPicPr>
            <a:picLocks noChangeAspect="1"/>
          </p:cNvPicPr>
          <p:nvPr/>
        </p:nvPicPr>
        <p:blipFill>
          <a:blip r:embed="rId3">
            <a:duotone>
              <a:prstClr val="black"/>
              <a:schemeClr val="accent3">
                <a:lumMod val="50000"/>
                <a:tint val="45000"/>
                <a:satMod val="400000"/>
              </a:schemeClr>
            </a:duotone>
            <a:lum contrast="40000"/>
          </a:blip>
          <a:stretch>
            <a:fillRect/>
          </a:stretch>
        </p:blipFill>
        <p:spPr>
          <a:xfrm>
            <a:off x="6215074" y="4357694"/>
            <a:ext cx="1366854" cy="1366854"/>
          </a:xfrm>
          <a:prstGeom prst="rect">
            <a:avLst/>
          </a:prstGeom>
        </p:spPr>
      </p:pic>
      <p:pic>
        <p:nvPicPr>
          <p:cNvPr id="14" name="13 Imagen" descr="016973-3d-transparent-glass-icon-symbols-shapes-spiral.png"/>
          <p:cNvPicPr>
            <a:picLocks noChangeAspect="1"/>
          </p:cNvPicPr>
          <p:nvPr/>
        </p:nvPicPr>
        <p:blipFill>
          <a:blip r:embed="rId3">
            <a:duotone>
              <a:prstClr val="black"/>
              <a:schemeClr val="accent3">
                <a:lumMod val="50000"/>
                <a:tint val="45000"/>
                <a:satMod val="400000"/>
              </a:schemeClr>
            </a:duotone>
            <a:lum contrast="40000"/>
          </a:blip>
          <a:stretch>
            <a:fillRect/>
          </a:stretch>
        </p:blipFill>
        <p:spPr>
          <a:xfrm>
            <a:off x="5143504" y="5143512"/>
            <a:ext cx="1366854" cy="1366854"/>
          </a:xfrm>
          <a:prstGeom prst="rect">
            <a:avLst/>
          </a:prstGeom>
        </p:spPr>
      </p:pic>
      <p:pic>
        <p:nvPicPr>
          <p:cNvPr id="15" name="14 Imagen" descr="016973-3d-transparent-glass-icon-symbols-shapes-spiral.png"/>
          <p:cNvPicPr>
            <a:picLocks noChangeAspect="1"/>
          </p:cNvPicPr>
          <p:nvPr/>
        </p:nvPicPr>
        <p:blipFill>
          <a:blip r:embed="rId3">
            <a:duotone>
              <a:prstClr val="black"/>
              <a:schemeClr val="accent3">
                <a:lumMod val="50000"/>
                <a:tint val="45000"/>
                <a:satMod val="400000"/>
              </a:schemeClr>
            </a:duotone>
            <a:lum contrast="40000"/>
          </a:blip>
          <a:stretch>
            <a:fillRect/>
          </a:stretch>
        </p:blipFill>
        <p:spPr>
          <a:xfrm>
            <a:off x="1714480" y="4286256"/>
            <a:ext cx="1366854" cy="1366854"/>
          </a:xfrm>
          <a:prstGeom prst="rect">
            <a:avLst/>
          </a:prstGeom>
        </p:spPr>
      </p:pic>
      <p:pic>
        <p:nvPicPr>
          <p:cNvPr id="16" name="15 Imagen" descr="016973-3d-transparent-glass-icon-symbols-shapes-spiral.png"/>
          <p:cNvPicPr>
            <a:picLocks noChangeAspect="1"/>
          </p:cNvPicPr>
          <p:nvPr/>
        </p:nvPicPr>
        <p:blipFill>
          <a:blip r:embed="rId3">
            <a:duotone>
              <a:prstClr val="black"/>
              <a:schemeClr val="accent3">
                <a:lumMod val="50000"/>
                <a:tint val="45000"/>
                <a:satMod val="400000"/>
              </a:schemeClr>
            </a:duotone>
            <a:lum contrast="40000"/>
          </a:blip>
          <a:stretch>
            <a:fillRect/>
          </a:stretch>
        </p:blipFill>
        <p:spPr>
          <a:xfrm>
            <a:off x="2714612" y="5214950"/>
            <a:ext cx="1366854" cy="1366854"/>
          </a:xfrm>
          <a:prstGeom prst="rect">
            <a:avLst/>
          </a:prstGeom>
        </p:spPr>
      </p:pic>
      <p:pic>
        <p:nvPicPr>
          <p:cNvPr id="17" name="16 Imagen" descr="1313694966_Vector_Clipart.png"/>
          <p:cNvPicPr>
            <a:picLocks noChangeAspect="1"/>
          </p:cNvPicPr>
          <p:nvPr/>
        </p:nvPicPr>
        <p:blipFill>
          <a:blip r:embed="rId4">
            <a:duotone>
              <a:schemeClr val="accent6">
                <a:shade val="45000"/>
                <a:satMod val="135000"/>
              </a:schemeClr>
              <a:prstClr val="white"/>
            </a:duotone>
            <a:lum contrast="40000"/>
          </a:blip>
          <a:stretch>
            <a:fillRect/>
          </a:stretch>
        </p:blipFill>
        <p:spPr>
          <a:xfrm>
            <a:off x="2714612" y="1571612"/>
            <a:ext cx="3714776" cy="3714776"/>
          </a:xfrm>
          <a:prstGeom prst="rect">
            <a:avLst/>
          </a:prstGeom>
        </p:spPr>
      </p:pic>
      <p:sp>
        <p:nvSpPr>
          <p:cNvPr id="18" name="17 CuadroTexto"/>
          <p:cNvSpPr txBox="1"/>
          <p:nvPr/>
        </p:nvSpPr>
        <p:spPr>
          <a:xfrm>
            <a:off x="642910" y="500042"/>
            <a:ext cx="8001056" cy="923330"/>
          </a:xfrm>
          <a:prstGeom prst="rect">
            <a:avLst/>
          </a:prstGeom>
          <a:noFill/>
        </p:spPr>
        <p:txBody>
          <a:bodyPr wrap="square" rtlCol="0">
            <a:spAutoFit/>
          </a:bodyPr>
          <a:lstStyle/>
          <a:p>
            <a:pPr algn="ctr"/>
            <a:r>
              <a:rPr lang="es-PE" b="1" dirty="0" smtClean="0">
                <a:effectLst>
                  <a:outerShdw blurRad="38100" dist="38100" dir="2700000" algn="tl">
                    <a:srgbClr val="000000">
                      <a:alpha val="43137"/>
                    </a:srgbClr>
                  </a:outerShdw>
                </a:effectLst>
                <a:latin typeface="Lucida Calligraphy" pitchFamily="66" charset="0"/>
              </a:rPr>
              <a:t>Dicen que soy héroe, yo débil, tímido, casi insignificante, si siendo como soy hice lo que hice, imagínense lo que pueden hacer todos ustedes juntos</a:t>
            </a:r>
            <a:endParaRPr lang="es-PE" b="1" dirty="0">
              <a:effectLst>
                <a:outerShdw blurRad="38100" dist="38100" dir="2700000" algn="tl">
                  <a:srgbClr val="000000">
                    <a:alpha val="43137"/>
                  </a:srgbClr>
                </a:outerShdw>
              </a:effectLst>
              <a:latin typeface="Lucida Calligraphy" pitchFamily="66" charset="0"/>
            </a:endParaRPr>
          </a:p>
        </p:txBody>
      </p:sp>
      <p:sp>
        <p:nvSpPr>
          <p:cNvPr id="19" name="18 Rectángulo"/>
          <p:cNvSpPr/>
          <p:nvPr/>
        </p:nvSpPr>
        <p:spPr>
          <a:xfrm>
            <a:off x="0" y="0"/>
            <a:ext cx="9286908" cy="6858000"/>
          </a:xfrm>
          <a:prstGeom prst="rect">
            <a:avLst/>
          </a:prstGeom>
          <a:gradFill flip="none" rotWithShape="1">
            <a:gsLst>
              <a:gs pos="100000">
                <a:schemeClr val="tx2">
                  <a:lumMod val="10000"/>
                </a:schemeClr>
              </a:gs>
              <a:gs pos="50000">
                <a:schemeClr val="tx1">
                  <a:lumMod val="65000"/>
                  <a:shade val="67500"/>
                  <a:satMod val="115000"/>
                </a:schemeClr>
              </a:gs>
              <a:gs pos="100000">
                <a:schemeClr val="tx1">
                  <a:lumMod val="6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3000" fill="hold"/>
                                        <p:tgtEl>
                                          <p:spTgt spid="13"/>
                                        </p:tgtEl>
                                        <p:attrNameLst>
                                          <p:attrName>ppt_w</p:attrName>
                                        </p:attrNameLst>
                                      </p:cBhvr>
                                      <p:tavLst>
                                        <p:tav tm="0">
                                          <p:val>
                                            <p:fltVal val="0"/>
                                          </p:val>
                                        </p:tav>
                                        <p:tav tm="100000">
                                          <p:val>
                                            <p:strVal val="#ppt_w"/>
                                          </p:val>
                                        </p:tav>
                                      </p:tavLst>
                                    </p:anim>
                                    <p:anim calcmode="lin" valueType="num">
                                      <p:cBhvr>
                                        <p:cTn id="59" dur="3000" fill="hold"/>
                                        <p:tgtEl>
                                          <p:spTgt spid="13"/>
                                        </p:tgtEl>
                                        <p:attrNameLst>
                                          <p:attrName>ppt_h</p:attrName>
                                        </p:attrNameLst>
                                      </p:cBhvr>
                                      <p:tavLst>
                                        <p:tav tm="0">
                                          <p:val>
                                            <p:fltVal val="0"/>
                                          </p:val>
                                        </p:tav>
                                        <p:tav tm="100000">
                                          <p:val>
                                            <p:strVal val="#ppt_h"/>
                                          </p:val>
                                        </p:tav>
                                      </p:tavLst>
                                    </p:anim>
                                    <p:anim calcmode="lin" valueType="num">
                                      <p:cBhvr>
                                        <p:cTn id="60" dur="3000" fill="hold"/>
                                        <p:tgtEl>
                                          <p:spTgt spid="13"/>
                                        </p:tgtEl>
                                        <p:attrNameLst>
                                          <p:attrName>ppt_x</p:attrName>
                                        </p:attrNameLst>
                                      </p:cBhvr>
                                      <p:tavLst>
                                        <p:tav tm="0">
                                          <p:val>
                                            <p:fltVal val="0.5"/>
                                          </p:val>
                                        </p:tav>
                                        <p:tav tm="100000">
                                          <p:val>
                                            <p:strVal val="#ppt_x"/>
                                          </p:val>
                                        </p:tav>
                                      </p:tavLst>
                                    </p:anim>
                                    <p:anim calcmode="lin" valueType="num">
                                      <p:cBhvr>
                                        <p:cTn id="61" dur="3000" fill="hold"/>
                                        <p:tgtEl>
                                          <p:spTgt spid="13"/>
                                        </p:tgtEl>
                                        <p:attrNameLst>
                                          <p:attrName>ppt_y</p:attrName>
                                        </p:attrNameLst>
                                      </p:cBhvr>
                                      <p:tavLst>
                                        <p:tav tm="0">
                                          <p:val>
                                            <p:fltVal val="0.5"/>
                                          </p:val>
                                        </p:tav>
                                        <p:tav tm="100000">
                                          <p:val>
                                            <p:strVal val="#ppt_y"/>
                                          </p:val>
                                        </p:tav>
                                      </p:tavLst>
                                    </p:anim>
                                  </p:childTnLst>
                                </p:cTn>
                              </p:par>
                              <p:par>
                                <p:cTn id="62" presetID="23" presetClass="entr" presetSubtype="528" fill="hold"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3000" fill="hold"/>
                                        <p:tgtEl>
                                          <p:spTgt spid="14"/>
                                        </p:tgtEl>
                                        <p:attrNameLst>
                                          <p:attrName>ppt_w</p:attrName>
                                        </p:attrNameLst>
                                      </p:cBhvr>
                                      <p:tavLst>
                                        <p:tav tm="0">
                                          <p:val>
                                            <p:fltVal val="0"/>
                                          </p:val>
                                        </p:tav>
                                        <p:tav tm="100000">
                                          <p:val>
                                            <p:strVal val="#ppt_w"/>
                                          </p:val>
                                        </p:tav>
                                      </p:tavLst>
                                    </p:anim>
                                    <p:anim calcmode="lin" valueType="num">
                                      <p:cBhvr>
                                        <p:cTn id="65" dur="3000" fill="hold"/>
                                        <p:tgtEl>
                                          <p:spTgt spid="14"/>
                                        </p:tgtEl>
                                        <p:attrNameLst>
                                          <p:attrName>ppt_h</p:attrName>
                                        </p:attrNameLst>
                                      </p:cBhvr>
                                      <p:tavLst>
                                        <p:tav tm="0">
                                          <p:val>
                                            <p:fltVal val="0"/>
                                          </p:val>
                                        </p:tav>
                                        <p:tav tm="100000">
                                          <p:val>
                                            <p:strVal val="#ppt_h"/>
                                          </p:val>
                                        </p:tav>
                                      </p:tavLst>
                                    </p:anim>
                                    <p:anim calcmode="lin" valueType="num">
                                      <p:cBhvr>
                                        <p:cTn id="66" dur="3000" fill="hold"/>
                                        <p:tgtEl>
                                          <p:spTgt spid="14"/>
                                        </p:tgtEl>
                                        <p:attrNameLst>
                                          <p:attrName>ppt_x</p:attrName>
                                        </p:attrNameLst>
                                      </p:cBhvr>
                                      <p:tavLst>
                                        <p:tav tm="0">
                                          <p:val>
                                            <p:fltVal val="0.5"/>
                                          </p:val>
                                        </p:tav>
                                        <p:tav tm="100000">
                                          <p:val>
                                            <p:strVal val="#ppt_x"/>
                                          </p:val>
                                        </p:tav>
                                      </p:tavLst>
                                    </p:anim>
                                    <p:anim calcmode="lin" valueType="num">
                                      <p:cBhvr>
                                        <p:cTn id="67" dur="3000" fill="hold"/>
                                        <p:tgtEl>
                                          <p:spTgt spid="14"/>
                                        </p:tgtEl>
                                        <p:attrNameLst>
                                          <p:attrName>ppt_y</p:attrName>
                                        </p:attrNameLst>
                                      </p:cBhvr>
                                      <p:tavLst>
                                        <p:tav tm="0">
                                          <p:val>
                                            <p:fltVal val="0.5"/>
                                          </p:val>
                                        </p:tav>
                                        <p:tav tm="100000">
                                          <p:val>
                                            <p:strVal val="#ppt_y"/>
                                          </p:val>
                                        </p:tav>
                                      </p:tavLst>
                                    </p:anim>
                                  </p:childTnLst>
                                </p:cTn>
                              </p:par>
                              <p:par>
                                <p:cTn id="68" presetID="23" presetClass="entr" presetSubtype="528" fill="hold"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3000" fill="hold"/>
                                        <p:tgtEl>
                                          <p:spTgt spid="15"/>
                                        </p:tgtEl>
                                        <p:attrNameLst>
                                          <p:attrName>ppt_w</p:attrName>
                                        </p:attrNameLst>
                                      </p:cBhvr>
                                      <p:tavLst>
                                        <p:tav tm="0">
                                          <p:val>
                                            <p:fltVal val="0"/>
                                          </p:val>
                                        </p:tav>
                                        <p:tav tm="100000">
                                          <p:val>
                                            <p:strVal val="#ppt_w"/>
                                          </p:val>
                                        </p:tav>
                                      </p:tavLst>
                                    </p:anim>
                                    <p:anim calcmode="lin" valueType="num">
                                      <p:cBhvr>
                                        <p:cTn id="71" dur="3000" fill="hold"/>
                                        <p:tgtEl>
                                          <p:spTgt spid="15"/>
                                        </p:tgtEl>
                                        <p:attrNameLst>
                                          <p:attrName>ppt_h</p:attrName>
                                        </p:attrNameLst>
                                      </p:cBhvr>
                                      <p:tavLst>
                                        <p:tav tm="0">
                                          <p:val>
                                            <p:fltVal val="0"/>
                                          </p:val>
                                        </p:tav>
                                        <p:tav tm="100000">
                                          <p:val>
                                            <p:strVal val="#ppt_h"/>
                                          </p:val>
                                        </p:tav>
                                      </p:tavLst>
                                    </p:anim>
                                    <p:anim calcmode="lin" valueType="num">
                                      <p:cBhvr>
                                        <p:cTn id="72" dur="3000" fill="hold"/>
                                        <p:tgtEl>
                                          <p:spTgt spid="15"/>
                                        </p:tgtEl>
                                        <p:attrNameLst>
                                          <p:attrName>ppt_x</p:attrName>
                                        </p:attrNameLst>
                                      </p:cBhvr>
                                      <p:tavLst>
                                        <p:tav tm="0">
                                          <p:val>
                                            <p:fltVal val="0.5"/>
                                          </p:val>
                                        </p:tav>
                                        <p:tav tm="100000">
                                          <p:val>
                                            <p:strVal val="#ppt_x"/>
                                          </p:val>
                                        </p:tav>
                                      </p:tavLst>
                                    </p:anim>
                                    <p:anim calcmode="lin" valueType="num">
                                      <p:cBhvr>
                                        <p:cTn id="73" dur="3000" fill="hold"/>
                                        <p:tgtEl>
                                          <p:spTgt spid="15"/>
                                        </p:tgtEl>
                                        <p:attrNameLst>
                                          <p:attrName>ppt_y</p:attrName>
                                        </p:attrNameLst>
                                      </p:cBhvr>
                                      <p:tavLst>
                                        <p:tav tm="0">
                                          <p:val>
                                            <p:fltVal val="0.5"/>
                                          </p:val>
                                        </p:tav>
                                        <p:tav tm="100000">
                                          <p:val>
                                            <p:strVal val="#ppt_y"/>
                                          </p:val>
                                        </p:tav>
                                      </p:tavLst>
                                    </p:anim>
                                  </p:childTnLst>
                                </p:cTn>
                              </p:par>
                              <p:par>
                                <p:cTn id="74" presetID="23" presetClass="entr" presetSubtype="528" fill="hold"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p:cTn id="76" dur="3000" fill="hold"/>
                                        <p:tgtEl>
                                          <p:spTgt spid="16"/>
                                        </p:tgtEl>
                                        <p:attrNameLst>
                                          <p:attrName>ppt_w</p:attrName>
                                        </p:attrNameLst>
                                      </p:cBhvr>
                                      <p:tavLst>
                                        <p:tav tm="0">
                                          <p:val>
                                            <p:fltVal val="0"/>
                                          </p:val>
                                        </p:tav>
                                        <p:tav tm="100000">
                                          <p:val>
                                            <p:strVal val="#ppt_w"/>
                                          </p:val>
                                        </p:tav>
                                      </p:tavLst>
                                    </p:anim>
                                    <p:anim calcmode="lin" valueType="num">
                                      <p:cBhvr>
                                        <p:cTn id="77" dur="3000" fill="hold"/>
                                        <p:tgtEl>
                                          <p:spTgt spid="16"/>
                                        </p:tgtEl>
                                        <p:attrNameLst>
                                          <p:attrName>ppt_h</p:attrName>
                                        </p:attrNameLst>
                                      </p:cBhvr>
                                      <p:tavLst>
                                        <p:tav tm="0">
                                          <p:val>
                                            <p:fltVal val="0"/>
                                          </p:val>
                                        </p:tav>
                                        <p:tav tm="100000">
                                          <p:val>
                                            <p:strVal val="#ppt_h"/>
                                          </p:val>
                                        </p:tav>
                                      </p:tavLst>
                                    </p:anim>
                                    <p:anim calcmode="lin" valueType="num">
                                      <p:cBhvr>
                                        <p:cTn id="78" dur="3000" fill="hold"/>
                                        <p:tgtEl>
                                          <p:spTgt spid="16"/>
                                        </p:tgtEl>
                                        <p:attrNameLst>
                                          <p:attrName>ppt_x</p:attrName>
                                        </p:attrNameLst>
                                      </p:cBhvr>
                                      <p:tavLst>
                                        <p:tav tm="0">
                                          <p:val>
                                            <p:fltVal val="0.5"/>
                                          </p:val>
                                        </p:tav>
                                        <p:tav tm="100000">
                                          <p:val>
                                            <p:strVal val="#ppt_x"/>
                                          </p:val>
                                        </p:tav>
                                      </p:tavLst>
                                    </p:anim>
                                    <p:anim calcmode="lin" valueType="num">
                                      <p:cBhvr>
                                        <p:cTn id="79" dur="3000" fill="hold"/>
                                        <p:tgtEl>
                                          <p:spTgt spid="16"/>
                                        </p:tgtEl>
                                        <p:attrNameLst>
                                          <p:attrName>ppt_y</p:attrName>
                                        </p:attrNameLst>
                                      </p:cBhvr>
                                      <p:tavLst>
                                        <p:tav tm="0">
                                          <p:val>
                                            <p:fltVal val="0.5"/>
                                          </p:val>
                                        </p:tav>
                                        <p:tav tm="100000">
                                          <p:val>
                                            <p:strVal val="#ppt_y"/>
                                          </p:val>
                                        </p:tav>
                                      </p:tavLst>
                                    </p:anim>
                                  </p:childTnLst>
                                </p:cTn>
                              </p:par>
                              <p:par>
                                <p:cTn id="80" presetID="23" presetClass="entr" presetSubtype="528" fill="hold" nodeType="withEffect">
                                  <p:stCondLst>
                                    <p:cond delay="0"/>
                                  </p:stCondLst>
                                  <p:childTnLst>
                                    <p:set>
                                      <p:cBhvr>
                                        <p:cTn id="81" dur="1" fill="hold">
                                          <p:stCondLst>
                                            <p:cond delay="0"/>
                                          </p:stCondLst>
                                        </p:cTn>
                                        <p:tgtEl>
                                          <p:spTgt spid="17"/>
                                        </p:tgtEl>
                                        <p:attrNameLst>
                                          <p:attrName>style.visibility</p:attrName>
                                        </p:attrNameLst>
                                      </p:cBhvr>
                                      <p:to>
                                        <p:strVal val="visible"/>
                                      </p:to>
                                    </p:set>
                                    <p:anim calcmode="lin" valueType="num">
                                      <p:cBhvr>
                                        <p:cTn id="82" dur="3000" fill="hold"/>
                                        <p:tgtEl>
                                          <p:spTgt spid="17"/>
                                        </p:tgtEl>
                                        <p:attrNameLst>
                                          <p:attrName>ppt_w</p:attrName>
                                        </p:attrNameLst>
                                      </p:cBhvr>
                                      <p:tavLst>
                                        <p:tav tm="0">
                                          <p:val>
                                            <p:fltVal val="0"/>
                                          </p:val>
                                        </p:tav>
                                        <p:tav tm="100000">
                                          <p:val>
                                            <p:strVal val="#ppt_w"/>
                                          </p:val>
                                        </p:tav>
                                      </p:tavLst>
                                    </p:anim>
                                    <p:anim calcmode="lin" valueType="num">
                                      <p:cBhvr>
                                        <p:cTn id="83" dur="3000" fill="hold"/>
                                        <p:tgtEl>
                                          <p:spTgt spid="17"/>
                                        </p:tgtEl>
                                        <p:attrNameLst>
                                          <p:attrName>ppt_h</p:attrName>
                                        </p:attrNameLst>
                                      </p:cBhvr>
                                      <p:tavLst>
                                        <p:tav tm="0">
                                          <p:val>
                                            <p:fltVal val="0"/>
                                          </p:val>
                                        </p:tav>
                                        <p:tav tm="100000">
                                          <p:val>
                                            <p:strVal val="#ppt_h"/>
                                          </p:val>
                                        </p:tav>
                                      </p:tavLst>
                                    </p:anim>
                                    <p:anim calcmode="lin" valueType="num">
                                      <p:cBhvr>
                                        <p:cTn id="84" dur="3000" fill="hold"/>
                                        <p:tgtEl>
                                          <p:spTgt spid="17"/>
                                        </p:tgtEl>
                                        <p:attrNameLst>
                                          <p:attrName>ppt_x</p:attrName>
                                        </p:attrNameLst>
                                      </p:cBhvr>
                                      <p:tavLst>
                                        <p:tav tm="0">
                                          <p:val>
                                            <p:fltVal val="0.5"/>
                                          </p:val>
                                        </p:tav>
                                        <p:tav tm="100000">
                                          <p:val>
                                            <p:strVal val="#ppt_x"/>
                                          </p:val>
                                        </p:tav>
                                      </p:tavLst>
                                    </p:anim>
                                    <p:anim calcmode="lin" valueType="num">
                                      <p:cBhvr>
                                        <p:cTn id="85" dur="3000" fill="hold"/>
                                        <p:tgtEl>
                                          <p:spTgt spid="17"/>
                                        </p:tgtEl>
                                        <p:attrNameLst>
                                          <p:attrName>ppt_y</p:attrName>
                                        </p:attrNameLst>
                                      </p:cBhvr>
                                      <p:tavLst>
                                        <p:tav tm="0">
                                          <p:val>
                                            <p:fltVal val="0.5"/>
                                          </p:val>
                                        </p:tav>
                                        <p:tav tm="100000">
                                          <p:val>
                                            <p:strVal val="#ppt_y"/>
                                          </p:val>
                                        </p:tav>
                                      </p:tavLst>
                                    </p:anim>
                                  </p:childTnLst>
                                </p:cTn>
                              </p:par>
                              <p:par>
                                <p:cTn id="86" presetID="8" presetClass="emph" presetSubtype="0" fill="hold" nodeType="withEffect">
                                  <p:stCondLst>
                                    <p:cond delay="0"/>
                                  </p:stCondLst>
                                  <p:childTnLst>
                                    <p:animRot by="21600000">
                                      <p:cBhvr>
                                        <p:cTn id="87" dur="3000" fill="hold"/>
                                        <p:tgtEl>
                                          <p:spTgt spid="5"/>
                                        </p:tgtEl>
                                        <p:attrNameLst>
                                          <p:attrName>r</p:attrName>
                                        </p:attrNameLst>
                                      </p:cBhvr>
                                    </p:animRot>
                                  </p:childTnLst>
                                </p:cTn>
                              </p:par>
                              <p:par>
                                <p:cTn id="88" presetID="8" presetClass="emph" presetSubtype="0" fill="hold" nodeType="withEffect">
                                  <p:stCondLst>
                                    <p:cond delay="0"/>
                                  </p:stCondLst>
                                  <p:childTnLst>
                                    <p:animRot by="21600000">
                                      <p:cBhvr>
                                        <p:cTn id="89" dur="3000" fill="hold"/>
                                        <p:tgtEl>
                                          <p:spTgt spid="6"/>
                                        </p:tgtEl>
                                        <p:attrNameLst>
                                          <p:attrName>r</p:attrName>
                                        </p:attrNameLst>
                                      </p:cBhvr>
                                    </p:animRot>
                                  </p:childTnLst>
                                </p:cTn>
                              </p:par>
                              <p:par>
                                <p:cTn id="90" presetID="8" presetClass="emph" presetSubtype="0" fill="hold" nodeType="withEffect">
                                  <p:stCondLst>
                                    <p:cond delay="0"/>
                                  </p:stCondLst>
                                  <p:childTnLst>
                                    <p:animRot by="21600000">
                                      <p:cBhvr>
                                        <p:cTn id="91" dur="3000" fill="hold"/>
                                        <p:tgtEl>
                                          <p:spTgt spid="7"/>
                                        </p:tgtEl>
                                        <p:attrNameLst>
                                          <p:attrName>r</p:attrName>
                                        </p:attrNameLst>
                                      </p:cBhvr>
                                    </p:animRot>
                                  </p:childTnLst>
                                </p:cTn>
                              </p:par>
                              <p:par>
                                <p:cTn id="92" presetID="8" presetClass="emph" presetSubtype="0" fill="hold" nodeType="withEffect">
                                  <p:stCondLst>
                                    <p:cond delay="0"/>
                                  </p:stCondLst>
                                  <p:childTnLst>
                                    <p:animRot by="21600000">
                                      <p:cBhvr>
                                        <p:cTn id="93" dur="3000" fill="hold"/>
                                        <p:tgtEl>
                                          <p:spTgt spid="8"/>
                                        </p:tgtEl>
                                        <p:attrNameLst>
                                          <p:attrName>r</p:attrName>
                                        </p:attrNameLst>
                                      </p:cBhvr>
                                    </p:animRot>
                                  </p:childTnLst>
                                </p:cTn>
                              </p:par>
                              <p:par>
                                <p:cTn id="94" presetID="8" presetClass="emph" presetSubtype="0" fill="hold" nodeType="withEffect">
                                  <p:stCondLst>
                                    <p:cond delay="0"/>
                                  </p:stCondLst>
                                  <p:childTnLst>
                                    <p:animRot by="21600000">
                                      <p:cBhvr>
                                        <p:cTn id="95" dur="3000" fill="hold"/>
                                        <p:tgtEl>
                                          <p:spTgt spid="9"/>
                                        </p:tgtEl>
                                        <p:attrNameLst>
                                          <p:attrName>r</p:attrName>
                                        </p:attrNameLst>
                                      </p:cBhvr>
                                    </p:animRot>
                                  </p:childTnLst>
                                </p:cTn>
                              </p:par>
                              <p:par>
                                <p:cTn id="96" presetID="8" presetClass="emph" presetSubtype="0" fill="hold" nodeType="withEffect">
                                  <p:stCondLst>
                                    <p:cond delay="0"/>
                                  </p:stCondLst>
                                  <p:childTnLst>
                                    <p:animRot by="21600000">
                                      <p:cBhvr>
                                        <p:cTn id="97" dur="3000" fill="hold"/>
                                        <p:tgtEl>
                                          <p:spTgt spid="10"/>
                                        </p:tgtEl>
                                        <p:attrNameLst>
                                          <p:attrName>r</p:attrName>
                                        </p:attrNameLst>
                                      </p:cBhvr>
                                    </p:animRot>
                                  </p:childTnLst>
                                </p:cTn>
                              </p:par>
                              <p:par>
                                <p:cTn id="98" presetID="8" presetClass="emph" presetSubtype="0" fill="hold" nodeType="withEffect">
                                  <p:stCondLst>
                                    <p:cond delay="0"/>
                                  </p:stCondLst>
                                  <p:childTnLst>
                                    <p:animRot by="21600000">
                                      <p:cBhvr>
                                        <p:cTn id="99" dur="3000" fill="hold"/>
                                        <p:tgtEl>
                                          <p:spTgt spid="11"/>
                                        </p:tgtEl>
                                        <p:attrNameLst>
                                          <p:attrName>r</p:attrName>
                                        </p:attrNameLst>
                                      </p:cBhvr>
                                    </p:animRot>
                                  </p:childTnLst>
                                </p:cTn>
                              </p:par>
                              <p:par>
                                <p:cTn id="100" presetID="8" presetClass="emph" presetSubtype="0" fill="hold" nodeType="withEffect">
                                  <p:stCondLst>
                                    <p:cond delay="0"/>
                                  </p:stCondLst>
                                  <p:childTnLst>
                                    <p:animRot by="21600000">
                                      <p:cBhvr>
                                        <p:cTn id="101" dur="3000" fill="hold"/>
                                        <p:tgtEl>
                                          <p:spTgt spid="12"/>
                                        </p:tgtEl>
                                        <p:attrNameLst>
                                          <p:attrName>r</p:attrName>
                                        </p:attrNameLst>
                                      </p:cBhvr>
                                    </p:animRot>
                                  </p:childTnLst>
                                </p:cTn>
                              </p:par>
                              <p:par>
                                <p:cTn id="102" presetID="8" presetClass="emph" presetSubtype="0" fill="hold" nodeType="withEffect">
                                  <p:stCondLst>
                                    <p:cond delay="0"/>
                                  </p:stCondLst>
                                  <p:childTnLst>
                                    <p:animRot by="21600000">
                                      <p:cBhvr>
                                        <p:cTn id="103" dur="3000" fill="hold"/>
                                        <p:tgtEl>
                                          <p:spTgt spid="13"/>
                                        </p:tgtEl>
                                        <p:attrNameLst>
                                          <p:attrName>r</p:attrName>
                                        </p:attrNameLst>
                                      </p:cBhvr>
                                    </p:animRot>
                                  </p:childTnLst>
                                </p:cTn>
                              </p:par>
                              <p:par>
                                <p:cTn id="104" presetID="8" presetClass="emph" presetSubtype="0" fill="hold" nodeType="withEffect">
                                  <p:stCondLst>
                                    <p:cond delay="0"/>
                                  </p:stCondLst>
                                  <p:childTnLst>
                                    <p:animRot by="21600000">
                                      <p:cBhvr>
                                        <p:cTn id="105" dur="3000" fill="hold"/>
                                        <p:tgtEl>
                                          <p:spTgt spid="14"/>
                                        </p:tgtEl>
                                        <p:attrNameLst>
                                          <p:attrName>r</p:attrName>
                                        </p:attrNameLst>
                                      </p:cBhvr>
                                    </p:animRot>
                                  </p:childTnLst>
                                </p:cTn>
                              </p:par>
                              <p:par>
                                <p:cTn id="106" presetID="8" presetClass="emph" presetSubtype="0" fill="hold" nodeType="withEffect">
                                  <p:stCondLst>
                                    <p:cond delay="0"/>
                                  </p:stCondLst>
                                  <p:childTnLst>
                                    <p:animRot by="21600000">
                                      <p:cBhvr>
                                        <p:cTn id="107" dur="3000" fill="hold"/>
                                        <p:tgtEl>
                                          <p:spTgt spid="15"/>
                                        </p:tgtEl>
                                        <p:attrNameLst>
                                          <p:attrName>r</p:attrName>
                                        </p:attrNameLst>
                                      </p:cBhvr>
                                    </p:animRot>
                                  </p:childTnLst>
                                </p:cTn>
                              </p:par>
                              <p:par>
                                <p:cTn id="108" presetID="8" presetClass="emph" presetSubtype="0" fill="hold" nodeType="withEffect">
                                  <p:stCondLst>
                                    <p:cond delay="0"/>
                                  </p:stCondLst>
                                  <p:childTnLst>
                                    <p:animRot by="21600000">
                                      <p:cBhvr>
                                        <p:cTn id="109" dur="3000" fill="hold"/>
                                        <p:tgtEl>
                                          <p:spTgt spid="16"/>
                                        </p:tgtEl>
                                        <p:attrNameLst>
                                          <p:attrName>r</p:attrName>
                                        </p:attrNameLst>
                                      </p:cBhvr>
                                    </p:animRot>
                                  </p:childTnLst>
                                </p:cTn>
                              </p:par>
                              <p:par>
                                <p:cTn id="110" presetID="8" presetClass="emph" presetSubtype="0" fill="hold" nodeType="withEffect">
                                  <p:stCondLst>
                                    <p:cond delay="0"/>
                                  </p:stCondLst>
                                  <p:childTnLst>
                                    <p:animRot by="21600000">
                                      <p:cBhvr>
                                        <p:cTn id="111" dur="3000" fill="hold"/>
                                        <p:tgtEl>
                                          <p:spTgt spid="17"/>
                                        </p:tgtEl>
                                        <p:attrNameLst>
                                          <p:attrName>r</p:attrName>
                                        </p:attrNameLst>
                                      </p:cBhvr>
                                    </p:animRot>
                                  </p:childTnLst>
                                </p:cTn>
                              </p:par>
                            </p:childTnLst>
                          </p:cTn>
                        </p:par>
                        <p:par>
                          <p:cTn id="112" fill="hold">
                            <p:stCondLst>
                              <p:cond delay="3000"/>
                            </p:stCondLst>
                            <p:childTnLst>
                              <p:par>
                                <p:cTn id="113" presetID="23" presetClass="exit" presetSubtype="544" fill="hold" nodeType="afterEffect">
                                  <p:stCondLst>
                                    <p:cond delay="0"/>
                                  </p:stCondLst>
                                  <p:childTnLst>
                                    <p:anim calcmode="lin" valueType="num">
                                      <p:cBhvr>
                                        <p:cTn id="114" dur="3000"/>
                                        <p:tgtEl>
                                          <p:spTgt spid="5"/>
                                        </p:tgtEl>
                                        <p:attrNameLst>
                                          <p:attrName>ppt_w</p:attrName>
                                        </p:attrNameLst>
                                      </p:cBhvr>
                                      <p:tavLst>
                                        <p:tav tm="0">
                                          <p:val>
                                            <p:strVal val="ppt_w"/>
                                          </p:val>
                                        </p:tav>
                                        <p:tav tm="100000">
                                          <p:val>
                                            <p:fltVal val="0"/>
                                          </p:val>
                                        </p:tav>
                                      </p:tavLst>
                                    </p:anim>
                                    <p:anim calcmode="lin" valueType="num">
                                      <p:cBhvr>
                                        <p:cTn id="115" dur="3000"/>
                                        <p:tgtEl>
                                          <p:spTgt spid="5"/>
                                        </p:tgtEl>
                                        <p:attrNameLst>
                                          <p:attrName>ppt_h</p:attrName>
                                        </p:attrNameLst>
                                      </p:cBhvr>
                                      <p:tavLst>
                                        <p:tav tm="0">
                                          <p:val>
                                            <p:strVal val="ppt_h"/>
                                          </p:val>
                                        </p:tav>
                                        <p:tav tm="100000">
                                          <p:val>
                                            <p:fltVal val="0"/>
                                          </p:val>
                                        </p:tav>
                                      </p:tavLst>
                                    </p:anim>
                                    <p:anim calcmode="lin" valueType="num">
                                      <p:cBhvr>
                                        <p:cTn id="116" dur="3000"/>
                                        <p:tgtEl>
                                          <p:spTgt spid="5"/>
                                        </p:tgtEl>
                                        <p:attrNameLst>
                                          <p:attrName>ppt_x</p:attrName>
                                        </p:attrNameLst>
                                      </p:cBhvr>
                                      <p:tavLst>
                                        <p:tav tm="0">
                                          <p:val>
                                            <p:strVal val="ppt_x"/>
                                          </p:val>
                                        </p:tav>
                                        <p:tav tm="100000">
                                          <p:val>
                                            <p:fltVal val="0.5"/>
                                          </p:val>
                                        </p:tav>
                                      </p:tavLst>
                                    </p:anim>
                                    <p:anim calcmode="lin" valueType="num">
                                      <p:cBhvr>
                                        <p:cTn id="117" dur="3000"/>
                                        <p:tgtEl>
                                          <p:spTgt spid="5"/>
                                        </p:tgtEl>
                                        <p:attrNameLst>
                                          <p:attrName>ppt_y</p:attrName>
                                        </p:attrNameLst>
                                      </p:cBhvr>
                                      <p:tavLst>
                                        <p:tav tm="0">
                                          <p:val>
                                            <p:strVal val="ppt_y"/>
                                          </p:val>
                                        </p:tav>
                                        <p:tav tm="100000">
                                          <p:val>
                                            <p:fltVal val="0.5"/>
                                          </p:val>
                                        </p:tav>
                                      </p:tavLst>
                                    </p:anim>
                                    <p:set>
                                      <p:cBhvr>
                                        <p:cTn id="118" dur="1" fill="hold">
                                          <p:stCondLst>
                                            <p:cond delay="2999"/>
                                          </p:stCondLst>
                                        </p:cTn>
                                        <p:tgtEl>
                                          <p:spTgt spid="5"/>
                                        </p:tgtEl>
                                        <p:attrNameLst>
                                          <p:attrName>style.visibility</p:attrName>
                                        </p:attrNameLst>
                                      </p:cBhvr>
                                      <p:to>
                                        <p:strVal val="hidden"/>
                                      </p:to>
                                    </p:set>
                                  </p:childTnLst>
                                </p:cTn>
                              </p:par>
                              <p:par>
                                <p:cTn id="119" presetID="23" presetClass="exit" presetSubtype="544" fill="hold" nodeType="withEffect">
                                  <p:stCondLst>
                                    <p:cond delay="0"/>
                                  </p:stCondLst>
                                  <p:childTnLst>
                                    <p:anim calcmode="lin" valueType="num">
                                      <p:cBhvr>
                                        <p:cTn id="120" dur="3000"/>
                                        <p:tgtEl>
                                          <p:spTgt spid="6"/>
                                        </p:tgtEl>
                                        <p:attrNameLst>
                                          <p:attrName>ppt_w</p:attrName>
                                        </p:attrNameLst>
                                      </p:cBhvr>
                                      <p:tavLst>
                                        <p:tav tm="0">
                                          <p:val>
                                            <p:strVal val="ppt_w"/>
                                          </p:val>
                                        </p:tav>
                                        <p:tav tm="100000">
                                          <p:val>
                                            <p:fltVal val="0"/>
                                          </p:val>
                                        </p:tav>
                                      </p:tavLst>
                                    </p:anim>
                                    <p:anim calcmode="lin" valueType="num">
                                      <p:cBhvr>
                                        <p:cTn id="121" dur="3000"/>
                                        <p:tgtEl>
                                          <p:spTgt spid="6"/>
                                        </p:tgtEl>
                                        <p:attrNameLst>
                                          <p:attrName>ppt_h</p:attrName>
                                        </p:attrNameLst>
                                      </p:cBhvr>
                                      <p:tavLst>
                                        <p:tav tm="0">
                                          <p:val>
                                            <p:strVal val="ppt_h"/>
                                          </p:val>
                                        </p:tav>
                                        <p:tav tm="100000">
                                          <p:val>
                                            <p:fltVal val="0"/>
                                          </p:val>
                                        </p:tav>
                                      </p:tavLst>
                                    </p:anim>
                                    <p:anim calcmode="lin" valueType="num">
                                      <p:cBhvr>
                                        <p:cTn id="122" dur="3000"/>
                                        <p:tgtEl>
                                          <p:spTgt spid="6"/>
                                        </p:tgtEl>
                                        <p:attrNameLst>
                                          <p:attrName>ppt_x</p:attrName>
                                        </p:attrNameLst>
                                      </p:cBhvr>
                                      <p:tavLst>
                                        <p:tav tm="0">
                                          <p:val>
                                            <p:strVal val="ppt_x"/>
                                          </p:val>
                                        </p:tav>
                                        <p:tav tm="100000">
                                          <p:val>
                                            <p:fltVal val="0.5"/>
                                          </p:val>
                                        </p:tav>
                                      </p:tavLst>
                                    </p:anim>
                                    <p:anim calcmode="lin" valueType="num">
                                      <p:cBhvr>
                                        <p:cTn id="123" dur="3000"/>
                                        <p:tgtEl>
                                          <p:spTgt spid="6"/>
                                        </p:tgtEl>
                                        <p:attrNameLst>
                                          <p:attrName>ppt_y</p:attrName>
                                        </p:attrNameLst>
                                      </p:cBhvr>
                                      <p:tavLst>
                                        <p:tav tm="0">
                                          <p:val>
                                            <p:strVal val="ppt_y"/>
                                          </p:val>
                                        </p:tav>
                                        <p:tav tm="100000">
                                          <p:val>
                                            <p:fltVal val="0.5"/>
                                          </p:val>
                                        </p:tav>
                                      </p:tavLst>
                                    </p:anim>
                                    <p:set>
                                      <p:cBhvr>
                                        <p:cTn id="124" dur="1" fill="hold">
                                          <p:stCondLst>
                                            <p:cond delay="2999"/>
                                          </p:stCondLst>
                                        </p:cTn>
                                        <p:tgtEl>
                                          <p:spTgt spid="6"/>
                                        </p:tgtEl>
                                        <p:attrNameLst>
                                          <p:attrName>style.visibility</p:attrName>
                                        </p:attrNameLst>
                                      </p:cBhvr>
                                      <p:to>
                                        <p:strVal val="hidden"/>
                                      </p:to>
                                    </p:set>
                                  </p:childTnLst>
                                </p:cTn>
                              </p:par>
                              <p:par>
                                <p:cTn id="125" presetID="23" presetClass="exit" presetSubtype="544" fill="hold" nodeType="withEffect">
                                  <p:stCondLst>
                                    <p:cond delay="0"/>
                                  </p:stCondLst>
                                  <p:childTnLst>
                                    <p:anim calcmode="lin" valueType="num">
                                      <p:cBhvr>
                                        <p:cTn id="126" dur="3000"/>
                                        <p:tgtEl>
                                          <p:spTgt spid="7"/>
                                        </p:tgtEl>
                                        <p:attrNameLst>
                                          <p:attrName>ppt_w</p:attrName>
                                        </p:attrNameLst>
                                      </p:cBhvr>
                                      <p:tavLst>
                                        <p:tav tm="0">
                                          <p:val>
                                            <p:strVal val="ppt_w"/>
                                          </p:val>
                                        </p:tav>
                                        <p:tav tm="100000">
                                          <p:val>
                                            <p:fltVal val="0"/>
                                          </p:val>
                                        </p:tav>
                                      </p:tavLst>
                                    </p:anim>
                                    <p:anim calcmode="lin" valueType="num">
                                      <p:cBhvr>
                                        <p:cTn id="127" dur="3000"/>
                                        <p:tgtEl>
                                          <p:spTgt spid="7"/>
                                        </p:tgtEl>
                                        <p:attrNameLst>
                                          <p:attrName>ppt_h</p:attrName>
                                        </p:attrNameLst>
                                      </p:cBhvr>
                                      <p:tavLst>
                                        <p:tav tm="0">
                                          <p:val>
                                            <p:strVal val="ppt_h"/>
                                          </p:val>
                                        </p:tav>
                                        <p:tav tm="100000">
                                          <p:val>
                                            <p:fltVal val="0"/>
                                          </p:val>
                                        </p:tav>
                                      </p:tavLst>
                                    </p:anim>
                                    <p:anim calcmode="lin" valueType="num">
                                      <p:cBhvr>
                                        <p:cTn id="128" dur="3000"/>
                                        <p:tgtEl>
                                          <p:spTgt spid="7"/>
                                        </p:tgtEl>
                                        <p:attrNameLst>
                                          <p:attrName>ppt_x</p:attrName>
                                        </p:attrNameLst>
                                      </p:cBhvr>
                                      <p:tavLst>
                                        <p:tav tm="0">
                                          <p:val>
                                            <p:strVal val="ppt_x"/>
                                          </p:val>
                                        </p:tav>
                                        <p:tav tm="100000">
                                          <p:val>
                                            <p:fltVal val="0.5"/>
                                          </p:val>
                                        </p:tav>
                                      </p:tavLst>
                                    </p:anim>
                                    <p:anim calcmode="lin" valueType="num">
                                      <p:cBhvr>
                                        <p:cTn id="129" dur="3000"/>
                                        <p:tgtEl>
                                          <p:spTgt spid="7"/>
                                        </p:tgtEl>
                                        <p:attrNameLst>
                                          <p:attrName>ppt_y</p:attrName>
                                        </p:attrNameLst>
                                      </p:cBhvr>
                                      <p:tavLst>
                                        <p:tav tm="0">
                                          <p:val>
                                            <p:strVal val="ppt_y"/>
                                          </p:val>
                                        </p:tav>
                                        <p:tav tm="100000">
                                          <p:val>
                                            <p:fltVal val="0.5"/>
                                          </p:val>
                                        </p:tav>
                                      </p:tavLst>
                                    </p:anim>
                                    <p:set>
                                      <p:cBhvr>
                                        <p:cTn id="130" dur="1" fill="hold">
                                          <p:stCondLst>
                                            <p:cond delay="2999"/>
                                          </p:stCondLst>
                                        </p:cTn>
                                        <p:tgtEl>
                                          <p:spTgt spid="7"/>
                                        </p:tgtEl>
                                        <p:attrNameLst>
                                          <p:attrName>style.visibility</p:attrName>
                                        </p:attrNameLst>
                                      </p:cBhvr>
                                      <p:to>
                                        <p:strVal val="hidden"/>
                                      </p:to>
                                    </p:set>
                                  </p:childTnLst>
                                </p:cTn>
                              </p:par>
                              <p:par>
                                <p:cTn id="131" presetID="23" presetClass="exit" presetSubtype="544" fill="hold" nodeType="withEffect">
                                  <p:stCondLst>
                                    <p:cond delay="0"/>
                                  </p:stCondLst>
                                  <p:childTnLst>
                                    <p:anim calcmode="lin" valueType="num">
                                      <p:cBhvr>
                                        <p:cTn id="132" dur="3000"/>
                                        <p:tgtEl>
                                          <p:spTgt spid="8"/>
                                        </p:tgtEl>
                                        <p:attrNameLst>
                                          <p:attrName>ppt_w</p:attrName>
                                        </p:attrNameLst>
                                      </p:cBhvr>
                                      <p:tavLst>
                                        <p:tav tm="0">
                                          <p:val>
                                            <p:strVal val="ppt_w"/>
                                          </p:val>
                                        </p:tav>
                                        <p:tav tm="100000">
                                          <p:val>
                                            <p:fltVal val="0"/>
                                          </p:val>
                                        </p:tav>
                                      </p:tavLst>
                                    </p:anim>
                                    <p:anim calcmode="lin" valueType="num">
                                      <p:cBhvr>
                                        <p:cTn id="133" dur="3000"/>
                                        <p:tgtEl>
                                          <p:spTgt spid="8"/>
                                        </p:tgtEl>
                                        <p:attrNameLst>
                                          <p:attrName>ppt_h</p:attrName>
                                        </p:attrNameLst>
                                      </p:cBhvr>
                                      <p:tavLst>
                                        <p:tav tm="0">
                                          <p:val>
                                            <p:strVal val="ppt_h"/>
                                          </p:val>
                                        </p:tav>
                                        <p:tav tm="100000">
                                          <p:val>
                                            <p:fltVal val="0"/>
                                          </p:val>
                                        </p:tav>
                                      </p:tavLst>
                                    </p:anim>
                                    <p:anim calcmode="lin" valueType="num">
                                      <p:cBhvr>
                                        <p:cTn id="134" dur="3000"/>
                                        <p:tgtEl>
                                          <p:spTgt spid="8"/>
                                        </p:tgtEl>
                                        <p:attrNameLst>
                                          <p:attrName>ppt_x</p:attrName>
                                        </p:attrNameLst>
                                      </p:cBhvr>
                                      <p:tavLst>
                                        <p:tav tm="0">
                                          <p:val>
                                            <p:strVal val="ppt_x"/>
                                          </p:val>
                                        </p:tav>
                                        <p:tav tm="100000">
                                          <p:val>
                                            <p:fltVal val="0.5"/>
                                          </p:val>
                                        </p:tav>
                                      </p:tavLst>
                                    </p:anim>
                                    <p:anim calcmode="lin" valueType="num">
                                      <p:cBhvr>
                                        <p:cTn id="135" dur="3000"/>
                                        <p:tgtEl>
                                          <p:spTgt spid="8"/>
                                        </p:tgtEl>
                                        <p:attrNameLst>
                                          <p:attrName>ppt_y</p:attrName>
                                        </p:attrNameLst>
                                      </p:cBhvr>
                                      <p:tavLst>
                                        <p:tav tm="0">
                                          <p:val>
                                            <p:strVal val="ppt_y"/>
                                          </p:val>
                                        </p:tav>
                                        <p:tav tm="100000">
                                          <p:val>
                                            <p:fltVal val="0.5"/>
                                          </p:val>
                                        </p:tav>
                                      </p:tavLst>
                                    </p:anim>
                                    <p:set>
                                      <p:cBhvr>
                                        <p:cTn id="136" dur="1" fill="hold">
                                          <p:stCondLst>
                                            <p:cond delay="2999"/>
                                          </p:stCondLst>
                                        </p:cTn>
                                        <p:tgtEl>
                                          <p:spTgt spid="8"/>
                                        </p:tgtEl>
                                        <p:attrNameLst>
                                          <p:attrName>style.visibility</p:attrName>
                                        </p:attrNameLst>
                                      </p:cBhvr>
                                      <p:to>
                                        <p:strVal val="hidden"/>
                                      </p:to>
                                    </p:set>
                                  </p:childTnLst>
                                </p:cTn>
                              </p:par>
                              <p:par>
                                <p:cTn id="137" presetID="23" presetClass="exit" presetSubtype="544" fill="hold" nodeType="withEffect">
                                  <p:stCondLst>
                                    <p:cond delay="0"/>
                                  </p:stCondLst>
                                  <p:childTnLst>
                                    <p:anim calcmode="lin" valueType="num">
                                      <p:cBhvr>
                                        <p:cTn id="138" dur="3000"/>
                                        <p:tgtEl>
                                          <p:spTgt spid="9"/>
                                        </p:tgtEl>
                                        <p:attrNameLst>
                                          <p:attrName>ppt_w</p:attrName>
                                        </p:attrNameLst>
                                      </p:cBhvr>
                                      <p:tavLst>
                                        <p:tav tm="0">
                                          <p:val>
                                            <p:strVal val="ppt_w"/>
                                          </p:val>
                                        </p:tav>
                                        <p:tav tm="100000">
                                          <p:val>
                                            <p:fltVal val="0"/>
                                          </p:val>
                                        </p:tav>
                                      </p:tavLst>
                                    </p:anim>
                                    <p:anim calcmode="lin" valueType="num">
                                      <p:cBhvr>
                                        <p:cTn id="139" dur="3000"/>
                                        <p:tgtEl>
                                          <p:spTgt spid="9"/>
                                        </p:tgtEl>
                                        <p:attrNameLst>
                                          <p:attrName>ppt_h</p:attrName>
                                        </p:attrNameLst>
                                      </p:cBhvr>
                                      <p:tavLst>
                                        <p:tav tm="0">
                                          <p:val>
                                            <p:strVal val="ppt_h"/>
                                          </p:val>
                                        </p:tav>
                                        <p:tav tm="100000">
                                          <p:val>
                                            <p:fltVal val="0"/>
                                          </p:val>
                                        </p:tav>
                                      </p:tavLst>
                                    </p:anim>
                                    <p:anim calcmode="lin" valueType="num">
                                      <p:cBhvr>
                                        <p:cTn id="140" dur="3000"/>
                                        <p:tgtEl>
                                          <p:spTgt spid="9"/>
                                        </p:tgtEl>
                                        <p:attrNameLst>
                                          <p:attrName>ppt_x</p:attrName>
                                        </p:attrNameLst>
                                      </p:cBhvr>
                                      <p:tavLst>
                                        <p:tav tm="0">
                                          <p:val>
                                            <p:strVal val="ppt_x"/>
                                          </p:val>
                                        </p:tav>
                                        <p:tav tm="100000">
                                          <p:val>
                                            <p:fltVal val="0.5"/>
                                          </p:val>
                                        </p:tav>
                                      </p:tavLst>
                                    </p:anim>
                                    <p:anim calcmode="lin" valueType="num">
                                      <p:cBhvr>
                                        <p:cTn id="141" dur="3000"/>
                                        <p:tgtEl>
                                          <p:spTgt spid="9"/>
                                        </p:tgtEl>
                                        <p:attrNameLst>
                                          <p:attrName>ppt_y</p:attrName>
                                        </p:attrNameLst>
                                      </p:cBhvr>
                                      <p:tavLst>
                                        <p:tav tm="0">
                                          <p:val>
                                            <p:strVal val="ppt_y"/>
                                          </p:val>
                                        </p:tav>
                                        <p:tav tm="100000">
                                          <p:val>
                                            <p:fltVal val="0.5"/>
                                          </p:val>
                                        </p:tav>
                                      </p:tavLst>
                                    </p:anim>
                                    <p:set>
                                      <p:cBhvr>
                                        <p:cTn id="142" dur="1" fill="hold">
                                          <p:stCondLst>
                                            <p:cond delay="2999"/>
                                          </p:stCondLst>
                                        </p:cTn>
                                        <p:tgtEl>
                                          <p:spTgt spid="9"/>
                                        </p:tgtEl>
                                        <p:attrNameLst>
                                          <p:attrName>style.visibility</p:attrName>
                                        </p:attrNameLst>
                                      </p:cBhvr>
                                      <p:to>
                                        <p:strVal val="hidden"/>
                                      </p:to>
                                    </p:set>
                                  </p:childTnLst>
                                </p:cTn>
                              </p:par>
                              <p:par>
                                <p:cTn id="143" presetID="23" presetClass="exit" presetSubtype="544" fill="hold" nodeType="withEffect">
                                  <p:stCondLst>
                                    <p:cond delay="0"/>
                                  </p:stCondLst>
                                  <p:childTnLst>
                                    <p:anim calcmode="lin" valueType="num">
                                      <p:cBhvr>
                                        <p:cTn id="144" dur="3000"/>
                                        <p:tgtEl>
                                          <p:spTgt spid="10"/>
                                        </p:tgtEl>
                                        <p:attrNameLst>
                                          <p:attrName>ppt_w</p:attrName>
                                        </p:attrNameLst>
                                      </p:cBhvr>
                                      <p:tavLst>
                                        <p:tav tm="0">
                                          <p:val>
                                            <p:strVal val="ppt_w"/>
                                          </p:val>
                                        </p:tav>
                                        <p:tav tm="100000">
                                          <p:val>
                                            <p:fltVal val="0"/>
                                          </p:val>
                                        </p:tav>
                                      </p:tavLst>
                                    </p:anim>
                                    <p:anim calcmode="lin" valueType="num">
                                      <p:cBhvr>
                                        <p:cTn id="145" dur="3000"/>
                                        <p:tgtEl>
                                          <p:spTgt spid="10"/>
                                        </p:tgtEl>
                                        <p:attrNameLst>
                                          <p:attrName>ppt_h</p:attrName>
                                        </p:attrNameLst>
                                      </p:cBhvr>
                                      <p:tavLst>
                                        <p:tav tm="0">
                                          <p:val>
                                            <p:strVal val="ppt_h"/>
                                          </p:val>
                                        </p:tav>
                                        <p:tav tm="100000">
                                          <p:val>
                                            <p:fltVal val="0"/>
                                          </p:val>
                                        </p:tav>
                                      </p:tavLst>
                                    </p:anim>
                                    <p:anim calcmode="lin" valueType="num">
                                      <p:cBhvr>
                                        <p:cTn id="146" dur="3000"/>
                                        <p:tgtEl>
                                          <p:spTgt spid="10"/>
                                        </p:tgtEl>
                                        <p:attrNameLst>
                                          <p:attrName>ppt_x</p:attrName>
                                        </p:attrNameLst>
                                      </p:cBhvr>
                                      <p:tavLst>
                                        <p:tav tm="0">
                                          <p:val>
                                            <p:strVal val="ppt_x"/>
                                          </p:val>
                                        </p:tav>
                                        <p:tav tm="100000">
                                          <p:val>
                                            <p:fltVal val="0.5"/>
                                          </p:val>
                                        </p:tav>
                                      </p:tavLst>
                                    </p:anim>
                                    <p:anim calcmode="lin" valueType="num">
                                      <p:cBhvr>
                                        <p:cTn id="147" dur="3000"/>
                                        <p:tgtEl>
                                          <p:spTgt spid="10"/>
                                        </p:tgtEl>
                                        <p:attrNameLst>
                                          <p:attrName>ppt_y</p:attrName>
                                        </p:attrNameLst>
                                      </p:cBhvr>
                                      <p:tavLst>
                                        <p:tav tm="0">
                                          <p:val>
                                            <p:strVal val="ppt_y"/>
                                          </p:val>
                                        </p:tav>
                                        <p:tav tm="100000">
                                          <p:val>
                                            <p:fltVal val="0.5"/>
                                          </p:val>
                                        </p:tav>
                                      </p:tavLst>
                                    </p:anim>
                                    <p:set>
                                      <p:cBhvr>
                                        <p:cTn id="148" dur="1" fill="hold">
                                          <p:stCondLst>
                                            <p:cond delay="2999"/>
                                          </p:stCondLst>
                                        </p:cTn>
                                        <p:tgtEl>
                                          <p:spTgt spid="10"/>
                                        </p:tgtEl>
                                        <p:attrNameLst>
                                          <p:attrName>style.visibility</p:attrName>
                                        </p:attrNameLst>
                                      </p:cBhvr>
                                      <p:to>
                                        <p:strVal val="hidden"/>
                                      </p:to>
                                    </p:set>
                                  </p:childTnLst>
                                </p:cTn>
                              </p:par>
                              <p:par>
                                <p:cTn id="149" presetID="23" presetClass="exit" presetSubtype="544" fill="hold" nodeType="withEffect">
                                  <p:stCondLst>
                                    <p:cond delay="0"/>
                                  </p:stCondLst>
                                  <p:childTnLst>
                                    <p:anim calcmode="lin" valueType="num">
                                      <p:cBhvr>
                                        <p:cTn id="150" dur="3000"/>
                                        <p:tgtEl>
                                          <p:spTgt spid="11"/>
                                        </p:tgtEl>
                                        <p:attrNameLst>
                                          <p:attrName>ppt_w</p:attrName>
                                        </p:attrNameLst>
                                      </p:cBhvr>
                                      <p:tavLst>
                                        <p:tav tm="0">
                                          <p:val>
                                            <p:strVal val="ppt_w"/>
                                          </p:val>
                                        </p:tav>
                                        <p:tav tm="100000">
                                          <p:val>
                                            <p:fltVal val="0"/>
                                          </p:val>
                                        </p:tav>
                                      </p:tavLst>
                                    </p:anim>
                                    <p:anim calcmode="lin" valueType="num">
                                      <p:cBhvr>
                                        <p:cTn id="151" dur="3000"/>
                                        <p:tgtEl>
                                          <p:spTgt spid="11"/>
                                        </p:tgtEl>
                                        <p:attrNameLst>
                                          <p:attrName>ppt_h</p:attrName>
                                        </p:attrNameLst>
                                      </p:cBhvr>
                                      <p:tavLst>
                                        <p:tav tm="0">
                                          <p:val>
                                            <p:strVal val="ppt_h"/>
                                          </p:val>
                                        </p:tav>
                                        <p:tav tm="100000">
                                          <p:val>
                                            <p:fltVal val="0"/>
                                          </p:val>
                                        </p:tav>
                                      </p:tavLst>
                                    </p:anim>
                                    <p:anim calcmode="lin" valueType="num">
                                      <p:cBhvr>
                                        <p:cTn id="152" dur="3000"/>
                                        <p:tgtEl>
                                          <p:spTgt spid="11"/>
                                        </p:tgtEl>
                                        <p:attrNameLst>
                                          <p:attrName>ppt_x</p:attrName>
                                        </p:attrNameLst>
                                      </p:cBhvr>
                                      <p:tavLst>
                                        <p:tav tm="0">
                                          <p:val>
                                            <p:strVal val="ppt_x"/>
                                          </p:val>
                                        </p:tav>
                                        <p:tav tm="100000">
                                          <p:val>
                                            <p:fltVal val="0.5"/>
                                          </p:val>
                                        </p:tav>
                                      </p:tavLst>
                                    </p:anim>
                                    <p:anim calcmode="lin" valueType="num">
                                      <p:cBhvr>
                                        <p:cTn id="153" dur="3000"/>
                                        <p:tgtEl>
                                          <p:spTgt spid="11"/>
                                        </p:tgtEl>
                                        <p:attrNameLst>
                                          <p:attrName>ppt_y</p:attrName>
                                        </p:attrNameLst>
                                      </p:cBhvr>
                                      <p:tavLst>
                                        <p:tav tm="0">
                                          <p:val>
                                            <p:strVal val="ppt_y"/>
                                          </p:val>
                                        </p:tav>
                                        <p:tav tm="100000">
                                          <p:val>
                                            <p:fltVal val="0.5"/>
                                          </p:val>
                                        </p:tav>
                                      </p:tavLst>
                                    </p:anim>
                                    <p:set>
                                      <p:cBhvr>
                                        <p:cTn id="154" dur="1" fill="hold">
                                          <p:stCondLst>
                                            <p:cond delay="2999"/>
                                          </p:stCondLst>
                                        </p:cTn>
                                        <p:tgtEl>
                                          <p:spTgt spid="11"/>
                                        </p:tgtEl>
                                        <p:attrNameLst>
                                          <p:attrName>style.visibility</p:attrName>
                                        </p:attrNameLst>
                                      </p:cBhvr>
                                      <p:to>
                                        <p:strVal val="hidden"/>
                                      </p:to>
                                    </p:set>
                                  </p:childTnLst>
                                </p:cTn>
                              </p:par>
                              <p:par>
                                <p:cTn id="155" presetID="23" presetClass="exit" presetSubtype="544" fill="hold" nodeType="withEffect">
                                  <p:stCondLst>
                                    <p:cond delay="0"/>
                                  </p:stCondLst>
                                  <p:childTnLst>
                                    <p:anim calcmode="lin" valueType="num">
                                      <p:cBhvr>
                                        <p:cTn id="156" dur="3000"/>
                                        <p:tgtEl>
                                          <p:spTgt spid="12"/>
                                        </p:tgtEl>
                                        <p:attrNameLst>
                                          <p:attrName>ppt_w</p:attrName>
                                        </p:attrNameLst>
                                      </p:cBhvr>
                                      <p:tavLst>
                                        <p:tav tm="0">
                                          <p:val>
                                            <p:strVal val="ppt_w"/>
                                          </p:val>
                                        </p:tav>
                                        <p:tav tm="100000">
                                          <p:val>
                                            <p:fltVal val="0"/>
                                          </p:val>
                                        </p:tav>
                                      </p:tavLst>
                                    </p:anim>
                                    <p:anim calcmode="lin" valueType="num">
                                      <p:cBhvr>
                                        <p:cTn id="157" dur="3000"/>
                                        <p:tgtEl>
                                          <p:spTgt spid="12"/>
                                        </p:tgtEl>
                                        <p:attrNameLst>
                                          <p:attrName>ppt_h</p:attrName>
                                        </p:attrNameLst>
                                      </p:cBhvr>
                                      <p:tavLst>
                                        <p:tav tm="0">
                                          <p:val>
                                            <p:strVal val="ppt_h"/>
                                          </p:val>
                                        </p:tav>
                                        <p:tav tm="100000">
                                          <p:val>
                                            <p:fltVal val="0"/>
                                          </p:val>
                                        </p:tav>
                                      </p:tavLst>
                                    </p:anim>
                                    <p:anim calcmode="lin" valueType="num">
                                      <p:cBhvr>
                                        <p:cTn id="158" dur="3000"/>
                                        <p:tgtEl>
                                          <p:spTgt spid="12"/>
                                        </p:tgtEl>
                                        <p:attrNameLst>
                                          <p:attrName>ppt_x</p:attrName>
                                        </p:attrNameLst>
                                      </p:cBhvr>
                                      <p:tavLst>
                                        <p:tav tm="0">
                                          <p:val>
                                            <p:strVal val="ppt_x"/>
                                          </p:val>
                                        </p:tav>
                                        <p:tav tm="100000">
                                          <p:val>
                                            <p:fltVal val="0.5"/>
                                          </p:val>
                                        </p:tav>
                                      </p:tavLst>
                                    </p:anim>
                                    <p:anim calcmode="lin" valueType="num">
                                      <p:cBhvr>
                                        <p:cTn id="159" dur="3000"/>
                                        <p:tgtEl>
                                          <p:spTgt spid="12"/>
                                        </p:tgtEl>
                                        <p:attrNameLst>
                                          <p:attrName>ppt_y</p:attrName>
                                        </p:attrNameLst>
                                      </p:cBhvr>
                                      <p:tavLst>
                                        <p:tav tm="0">
                                          <p:val>
                                            <p:strVal val="ppt_y"/>
                                          </p:val>
                                        </p:tav>
                                        <p:tav tm="100000">
                                          <p:val>
                                            <p:fltVal val="0.5"/>
                                          </p:val>
                                        </p:tav>
                                      </p:tavLst>
                                    </p:anim>
                                    <p:set>
                                      <p:cBhvr>
                                        <p:cTn id="160" dur="1" fill="hold">
                                          <p:stCondLst>
                                            <p:cond delay="2999"/>
                                          </p:stCondLst>
                                        </p:cTn>
                                        <p:tgtEl>
                                          <p:spTgt spid="12"/>
                                        </p:tgtEl>
                                        <p:attrNameLst>
                                          <p:attrName>style.visibility</p:attrName>
                                        </p:attrNameLst>
                                      </p:cBhvr>
                                      <p:to>
                                        <p:strVal val="hidden"/>
                                      </p:to>
                                    </p:set>
                                  </p:childTnLst>
                                </p:cTn>
                              </p:par>
                              <p:par>
                                <p:cTn id="161" presetID="23" presetClass="exit" presetSubtype="544" fill="hold" nodeType="withEffect">
                                  <p:stCondLst>
                                    <p:cond delay="0"/>
                                  </p:stCondLst>
                                  <p:childTnLst>
                                    <p:anim calcmode="lin" valueType="num">
                                      <p:cBhvr>
                                        <p:cTn id="162" dur="3000"/>
                                        <p:tgtEl>
                                          <p:spTgt spid="13"/>
                                        </p:tgtEl>
                                        <p:attrNameLst>
                                          <p:attrName>ppt_w</p:attrName>
                                        </p:attrNameLst>
                                      </p:cBhvr>
                                      <p:tavLst>
                                        <p:tav tm="0">
                                          <p:val>
                                            <p:strVal val="ppt_w"/>
                                          </p:val>
                                        </p:tav>
                                        <p:tav tm="100000">
                                          <p:val>
                                            <p:fltVal val="0"/>
                                          </p:val>
                                        </p:tav>
                                      </p:tavLst>
                                    </p:anim>
                                    <p:anim calcmode="lin" valueType="num">
                                      <p:cBhvr>
                                        <p:cTn id="163" dur="3000"/>
                                        <p:tgtEl>
                                          <p:spTgt spid="13"/>
                                        </p:tgtEl>
                                        <p:attrNameLst>
                                          <p:attrName>ppt_h</p:attrName>
                                        </p:attrNameLst>
                                      </p:cBhvr>
                                      <p:tavLst>
                                        <p:tav tm="0">
                                          <p:val>
                                            <p:strVal val="ppt_h"/>
                                          </p:val>
                                        </p:tav>
                                        <p:tav tm="100000">
                                          <p:val>
                                            <p:fltVal val="0"/>
                                          </p:val>
                                        </p:tav>
                                      </p:tavLst>
                                    </p:anim>
                                    <p:anim calcmode="lin" valueType="num">
                                      <p:cBhvr>
                                        <p:cTn id="164" dur="3000"/>
                                        <p:tgtEl>
                                          <p:spTgt spid="13"/>
                                        </p:tgtEl>
                                        <p:attrNameLst>
                                          <p:attrName>ppt_x</p:attrName>
                                        </p:attrNameLst>
                                      </p:cBhvr>
                                      <p:tavLst>
                                        <p:tav tm="0">
                                          <p:val>
                                            <p:strVal val="ppt_x"/>
                                          </p:val>
                                        </p:tav>
                                        <p:tav tm="100000">
                                          <p:val>
                                            <p:fltVal val="0.5"/>
                                          </p:val>
                                        </p:tav>
                                      </p:tavLst>
                                    </p:anim>
                                    <p:anim calcmode="lin" valueType="num">
                                      <p:cBhvr>
                                        <p:cTn id="165" dur="3000"/>
                                        <p:tgtEl>
                                          <p:spTgt spid="13"/>
                                        </p:tgtEl>
                                        <p:attrNameLst>
                                          <p:attrName>ppt_y</p:attrName>
                                        </p:attrNameLst>
                                      </p:cBhvr>
                                      <p:tavLst>
                                        <p:tav tm="0">
                                          <p:val>
                                            <p:strVal val="ppt_y"/>
                                          </p:val>
                                        </p:tav>
                                        <p:tav tm="100000">
                                          <p:val>
                                            <p:fltVal val="0.5"/>
                                          </p:val>
                                        </p:tav>
                                      </p:tavLst>
                                    </p:anim>
                                    <p:set>
                                      <p:cBhvr>
                                        <p:cTn id="166" dur="1" fill="hold">
                                          <p:stCondLst>
                                            <p:cond delay="2999"/>
                                          </p:stCondLst>
                                        </p:cTn>
                                        <p:tgtEl>
                                          <p:spTgt spid="13"/>
                                        </p:tgtEl>
                                        <p:attrNameLst>
                                          <p:attrName>style.visibility</p:attrName>
                                        </p:attrNameLst>
                                      </p:cBhvr>
                                      <p:to>
                                        <p:strVal val="hidden"/>
                                      </p:to>
                                    </p:set>
                                  </p:childTnLst>
                                </p:cTn>
                              </p:par>
                              <p:par>
                                <p:cTn id="167" presetID="23" presetClass="exit" presetSubtype="544" fill="hold" nodeType="withEffect">
                                  <p:stCondLst>
                                    <p:cond delay="0"/>
                                  </p:stCondLst>
                                  <p:childTnLst>
                                    <p:anim calcmode="lin" valueType="num">
                                      <p:cBhvr>
                                        <p:cTn id="168" dur="3000"/>
                                        <p:tgtEl>
                                          <p:spTgt spid="14"/>
                                        </p:tgtEl>
                                        <p:attrNameLst>
                                          <p:attrName>ppt_w</p:attrName>
                                        </p:attrNameLst>
                                      </p:cBhvr>
                                      <p:tavLst>
                                        <p:tav tm="0">
                                          <p:val>
                                            <p:strVal val="ppt_w"/>
                                          </p:val>
                                        </p:tav>
                                        <p:tav tm="100000">
                                          <p:val>
                                            <p:fltVal val="0"/>
                                          </p:val>
                                        </p:tav>
                                      </p:tavLst>
                                    </p:anim>
                                    <p:anim calcmode="lin" valueType="num">
                                      <p:cBhvr>
                                        <p:cTn id="169" dur="3000"/>
                                        <p:tgtEl>
                                          <p:spTgt spid="14"/>
                                        </p:tgtEl>
                                        <p:attrNameLst>
                                          <p:attrName>ppt_h</p:attrName>
                                        </p:attrNameLst>
                                      </p:cBhvr>
                                      <p:tavLst>
                                        <p:tav tm="0">
                                          <p:val>
                                            <p:strVal val="ppt_h"/>
                                          </p:val>
                                        </p:tav>
                                        <p:tav tm="100000">
                                          <p:val>
                                            <p:fltVal val="0"/>
                                          </p:val>
                                        </p:tav>
                                      </p:tavLst>
                                    </p:anim>
                                    <p:anim calcmode="lin" valueType="num">
                                      <p:cBhvr>
                                        <p:cTn id="170" dur="3000"/>
                                        <p:tgtEl>
                                          <p:spTgt spid="14"/>
                                        </p:tgtEl>
                                        <p:attrNameLst>
                                          <p:attrName>ppt_x</p:attrName>
                                        </p:attrNameLst>
                                      </p:cBhvr>
                                      <p:tavLst>
                                        <p:tav tm="0">
                                          <p:val>
                                            <p:strVal val="ppt_x"/>
                                          </p:val>
                                        </p:tav>
                                        <p:tav tm="100000">
                                          <p:val>
                                            <p:fltVal val="0.5"/>
                                          </p:val>
                                        </p:tav>
                                      </p:tavLst>
                                    </p:anim>
                                    <p:anim calcmode="lin" valueType="num">
                                      <p:cBhvr>
                                        <p:cTn id="171" dur="3000"/>
                                        <p:tgtEl>
                                          <p:spTgt spid="14"/>
                                        </p:tgtEl>
                                        <p:attrNameLst>
                                          <p:attrName>ppt_y</p:attrName>
                                        </p:attrNameLst>
                                      </p:cBhvr>
                                      <p:tavLst>
                                        <p:tav tm="0">
                                          <p:val>
                                            <p:strVal val="ppt_y"/>
                                          </p:val>
                                        </p:tav>
                                        <p:tav tm="100000">
                                          <p:val>
                                            <p:fltVal val="0.5"/>
                                          </p:val>
                                        </p:tav>
                                      </p:tavLst>
                                    </p:anim>
                                    <p:set>
                                      <p:cBhvr>
                                        <p:cTn id="172" dur="1" fill="hold">
                                          <p:stCondLst>
                                            <p:cond delay="2999"/>
                                          </p:stCondLst>
                                        </p:cTn>
                                        <p:tgtEl>
                                          <p:spTgt spid="14"/>
                                        </p:tgtEl>
                                        <p:attrNameLst>
                                          <p:attrName>style.visibility</p:attrName>
                                        </p:attrNameLst>
                                      </p:cBhvr>
                                      <p:to>
                                        <p:strVal val="hidden"/>
                                      </p:to>
                                    </p:set>
                                  </p:childTnLst>
                                </p:cTn>
                              </p:par>
                              <p:par>
                                <p:cTn id="173" presetID="23" presetClass="exit" presetSubtype="544" fill="hold" nodeType="withEffect">
                                  <p:stCondLst>
                                    <p:cond delay="0"/>
                                  </p:stCondLst>
                                  <p:childTnLst>
                                    <p:anim calcmode="lin" valueType="num">
                                      <p:cBhvr>
                                        <p:cTn id="174" dur="3000"/>
                                        <p:tgtEl>
                                          <p:spTgt spid="15"/>
                                        </p:tgtEl>
                                        <p:attrNameLst>
                                          <p:attrName>ppt_w</p:attrName>
                                        </p:attrNameLst>
                                      </p:cBhvr>
                                      <p:tavLst>
                                        <p:tav tm="0">
                                          <p:val>
                                            <p:strVal val="ppt_w"/>
                                          </p:val>
                                        </p:tav>
                                        <p:tav tm="100000">
                                          <p:val>
                                            <p:fltVal val="0"/>
                                          </p:val>
                                        </p:tav>
                                      </p:tavLst>
                                    </p:anim>
                                    <p:anim calcmode="lin" valueType="num">
                                      <p:cBhvr>
                                        <p:cTn id="175" dur="3000"/>
                                        <p:tgtEl>
                                          <p:spTgt spid="15"/>
                                        </p:tgtEl>
                                        <p:attrNameLst>
                                          <p:attrName>ppt_h</p:attrName>
                                        </p:attrNameLst>
                                      </p:cBhvr>
                                      <p:tavLst>
                                        <p:tav tm="0">
                                          <p:val>
                                            <p:strVal val="ppt_h"/>
                                          </p:val>
                                        </p:tav>
                                        <p:tav tm="100000">
                                          <p:val>
                                            <p:fltVal val="0"/>
                                          </p:val>
                                        </p:tav>
                                      </p:tavLst>
                                    </p:anim>
                                    <p:anim calcmode="lin" valueType="num">
                                      <p:cBhvr>
                                        <p:cTn id="176" dur="3000"/>
                                        <p:tgtEl>
                                          <p:spTgt spid="15"/>
                                        </p:tgtEl>
                                        <p:attrNameLst>
                                          <p:attrName>ppt_x</p:attrName>
                                        </p:attrNameLst>
                                      </p:cBhvr>
                                      <p:tavLst>
                                        <p:tav tm="0">
                                          <p:val>
                                            <p:strVal val="ppt_x"/>
                                          </p:val>
                                        </p:tav>
                                        <p:tav tm="100000">
                                          <p:val>
                                            <p:fltVal val="0.5"/>
                                          </p:val>
                                        </p:tav>
                                      </p:tavLst>
                                    </p:anim>
                                    <p:anim calcmode="lin" valueType="num">
                                      <p:cBhvr>
                                        <p:cTn id="177" dur="3000"/>
                                        <p:tgtEl>
                                          <p:spTgt spid="15"/>
                                        </p:tgtEl>
                                        <p:attrNameLst>
                                          <p:attrName>ppt_y</p:attrName>
                                        </p:attrNameLst>
                                      </p:cBhvr>
                                      <p:tavLst>
                                        <p:tav tm="0">
                                          <p:val>
                                            <p:strVal val="ppt_y"/>
                                          </p:val>
                                        </p:tav>
                                        <p:tav tm="100000">
                                          <p:val>
                                            <p:fltVal val="0.5"/>
                                          </p:val>
                                        </p:tav>
                                      </p:tavLst>
                                    </p:anim>
                                    <p:set>
                                      <p:cBhvr>
                                        <p:cTn id="178" dur="1" fill="hold">
                                          <p:stCondLst>
                                            <p:cond delay="2999"/>
                                          </p:stCondLst>
                                        </p:cTn>
                                        <p:tgtEl>
                                          <p:spTgt spid="15"/>
                                        </p:tgtEl>
                                        <p:attrNameLst>
                                          <p:attrName>style.visibility</p:attrName>
                                        </p:attrNameLst>
                                      </p:cBhvr>
                                      <p:to>
                                        <p:strVal val="hidden"/>
                                      </p:to>
                                    </p:set>
                                  </p:childTnLst>
                                </p:cTn>
                              </p:par>
                              <p:par>
                                <p:cTn id="179" presetID="23" presetClass="exit" presetSubtype="544" fill="hold" nodeType="withEffect">
                                  <p:stCondLst>
                                    <p:cond delay="0"/>
                                  </p:stCondLst>
                                  <p:childTnLst>
                                    <p:anim calcmode="lin" valueType="num">
                                      <p:cBhvr>
                                        <p:cTn id="180" dur="3000"/>
                                        <p:tgtEl>
                                          <p:spTgt spid="16"/>
                                        </p:tgtEl>
                                        <p:attrNameLst>
                                          <p:attrName>ppt_w</p:attrName>
                                        </p:attrNameLst>
                                      </p:cBhvr>
                                      <p:tavLst>
                                        <p:tav tm="0">
                                          <p:val>
                                            <p:strVal val="ppt_w"/>
                                          </p:val>
                                        </p:tav>
                                        <p:tav tm="100000">
                                          <p:val>
                                            <p:fltVal val="0"/>
                                          </p:val>
                                        </p:tav>
                                      </p:tavLst>
                                    </p:anim>
                                    <p:anim calcmode="lin" valueType="num">
                                      <p:cBhvr>
                                        <p:cTn id="181" dur="3000"/>
                                        <p:tgtEl>
                                          <p:spTgt spid="16"/>
                                        </p:tgtEl>
                                        <p:attrNameLst>
                                          <p:attrName>ppt_h</p:attrName>
                                        </p:attrNameLst>
                                      </p:cBhvr>
                                      <p:tavLst>
                                        <p:tav tm="0">
                                          <p:val>
                                            <p:strVal val="ppt_h"/>
                                          </p:val>
                                        </p:tav>
                                        <p:tav tm="100000">
                                          <p:val>
                                            <p:fltVal val="0"/>
                                          </p:val>
                                        </p:tav>
                                      </p:tavLst>
                                    </p:anim>
                                    <p:anim calcmode="lin" valueType="num">
                                      <p:cBhvr>
                                        <p:cTn id="182" dur="3000"/>
                                        <p:tgtEl>
                                          <p:spTgt spid="16"/>
                                        </p:tgtEl>
                                        <p:attrNameLst>
                                          <p:attrName>ppt_x</p:attrName>
                                        </p:attrNameLst>
                                      </p:cBhvr>
                                      <p:tavLst>
                                        <p:tav tm="0">
                                          <p:val>
                                            <p:strVal val="ppt_x"/>
                                          </p:val>
                                        </p:tav>
                                        <p:tav tm="100000">
                                          <p:val>
                                            <p:fltVal val="0.5"/>
                                          </p:val>
                                        </p:tav>
                                      </p:tavLst>
                                    </p:anim>
                                    <p:anim calcmode="lin" valueType="num">
                                      <p:cBhvr>
                                        <p:cTn id="183" dur="3000"/>
                                        <p:tgtEl>
                                          <p:spTgt spid="16"/>
                                        </p:tgtEl>
                                        <p:attrNameLst>
                                          <p:attrName>ppt_y</p:attrName>
                                        </p:attrNameLst>
                                      </p:cBhvr>
                                      <p:tavLst>
                                        <p:tav tm="0">
                                          <p:val>
                                            <p:strVal val="ppt_y"/>
                                          </p:val>
                                        </p:tav>
                                        <p:tav tm="100000">
                                          <p:val>
                                            <p:fltVal val="0.5"/>
                                          </p:val>
                                        </p:tav>
                                      </p:tavLst>
                                    </p:anim>
                                    <p:set>
                                      <p:cBhvr>
                                        <p:cTn id="184" dur="1" fill="hold">
                                          <p:stCondLst>
                                            <p:cond delay="2999"/>
                                          </p:stCondLst>
                                        </p:cTn>
                                        <p:tgtEl>
                                          <p:spTgt spid="16"/>
                                        </p:tgtEl>
                                        <p:attrNameLst>
                                          <p:attrName>style.visibility</p:attrName>
                                        </p:attrNameLst>
                                      </p:cBhvr>
                                      <p:to>
                                        <p:strVal val="hidden"/>
                                      </p:to>
                                    </p:set>
                                  </p:childTnLst>
                                </p:cTn>
                              </p:par>
                              <p:par>
                                <p:cTn id="185" presetID="23" presetClass="exit" presetSubtype="544" fill="hold" nodeType="withEffect">
                                  <p:stCondLst>
                                    <p:cond delay="0"/>
                                  </p:stCondLst>
                                  <p:childTnLst>
                                    <p:anim calcmode="lin" valueType="num">
                                      <p:cBhvr>
                                        <p:cTn id="186" dur="3000"/>
                                        <p:tgtEl>
                                          <p:spTgt spid="17"/>
                                        </p:tgtEl>
                                        <p:attrNameLst>
                                          <p:attrName>ppt_w</p:attrName>
                                        </p:attrNameLst>
                                      </p:cBhvr>
                                      <p:tavLst>
                                        <p:tav tm="0">
                                          <p:val>
                                            <p:strVal val="ppt_w"/>
                                          </p:val>
                                        </p:tav>
                                        <p:tav tm="100000">
                                          <p:val>
                                            <p:fltVal val="0"/>
                                          </p:val>
                                        </p:tav>
                                      </p:tavLst>
                                    </p:anim>
                                    <p:anim calcmode="lin" valueType="num">
                                      <p:cBhvr>
                                        <p:cTn id="187" dur="3000"/>
                                        <p:tgtEl>
                                          <p:spTgt spid="17"/>
                                        </p:tgtEl>
                                        <p:attrNameLst>
                                          <p:attrName>ppt_h</p:attrName>
                                        </p:attrNameLst>
                                      </p:cBhvr>
                                      <p:tavLst>
                                        <p:tav tm="0">
                                          <p:val>
                                            <p:strVal val="ppt_h"/>
                                          </p:val>
                                        </p:tav>
                                        <p:tav tm="100000">
                                          <p:val>
                                            <p:fltVal val="0"/>
                                          </p:val>
                                        </p:tav>
                                      </p:tavLst>
                                    </p:anim>
                                    <p:anim calcmode="lin" valueType="num">
                                      <p:cBhvr>
                                        <p:cTn id="188" dur="3000"/>
                                        <p:tgtEl>
                                          <p:spTgt spid="17"/>
                                        </p:tgtEl>
                                        <p:attrNameLst>
                                          <p:attrName>ppt_x</p:attrName>
                                        </p:attrNameLst>
                                      </p:cBhvr>
                                      <p:tavLst>
                                        <p:tav tm="0">
                                          <p:val>
                                            <p:strVal val="ppt_x"/>
                                          </p:val>
                                        </p:tav>
                                        <p:tav tm="100000">
                                          <p:val>
                                            <p:fltVal val="0.5"/>
                                          </p:val>
                                        </p:tav>
                                      </p:tavLst>
                                    </p:anim>
                                    <p:anim calcmode="lin" valueType="num">
                                      <p:cBhvr>
                                        <p:cTn id="189" dur="3000"/>
                                        <p:tgtEl>
                                          <p:spTgt spid="17"/>
                                        </p:tgtEl>
                                        <p:attrNameLst>
                                          <p:attrName>ppt_y</p:attrName>
                                        </p:attrNameLst>
                                      </p:cBhvr>
                                      <p:tavLst>
                                        <p:tav tm="0">
                                          <p:val>
                                            <p:strVal val="ppt_y"/>
                                          </p:val>
                                        </p:tav>
                                        <p:tav tm="100000">
                                          <p:val>
                                            <p:fltVal val="0.5"/>
                                          </p:val>
                                        </p:tav>
                                      </p:tavLst>
                                    </p:anim>
                                    <p:set>
                                      <p:cBhvr>
                                        <p:cTn id="190" dur="1" fill="hold">
                                          <p:stCondLst>
                                            <p:cond delay="2999"/>
                                          </p:stCondLst>
                                        </p:cTn>
                                        <p:tgtEl>
                                          <p:spTgt spid="17"/>
                                        </p:tgtEl>
                                        <p:attrNameLst>
                                          <p:attrName>style.visibility</p:attrName>
                                        </p:attrNameLst>
                                      </p:cBhvr>
                                      <p:to>
                                        <p:strVal val="hidden"/>
                                      </p:to>
                                    </p:set>
                                  </p:childTnLst>
                                </p:cTn>
                              </p:par>
                              <p:par>
                                <p:cTn id="191" presetID="8" presetClass="emph" presetSubtype="0" fill="hold" nodeType="withEffect">
                                  <p:stCondLst>
                                    <p:cond delay="0"/>
                                  </p:stCondLst>
                                  <p:childTnLst>
                                    <p:animRot by="-21600000">
                                      <p:cBhvr>
                                        <p:cTn id="192" dur="3000" fill="hold"/>
                                        <p:tgtEl>
                                          <p:spTgt spid="5"/>
                                        </p:tgtEl>
                                        <p:attrNameLst>
                                          <p:attrName>r</p:attrName>
                                        </p:attrNameLst>
                                      </p:cBhvr>
                                    </p:animRot>
                                  </p:childTnLst>
                                </p:cTn>
                              </p:par>
                              <p:par>
                                <p:cTn id="193" presetID="8" presetClass="emph" presetSubtype="0" fill="hold" nodeType="withEffect">
                                  <p:stCondLst>
                                    <p:cond delay="0"/>
                                  </p:stCondLst>
                                  <p:childTnLst>
                                    <p:animRot by="-21600000">
                                      <p:cBhvr>
                                        <p:cTn id="194" dur="3000" fill="hold"/>
                                        <p:tgtEl>
                                          <p:spTgt spid="6"/>
                                        </p:tgtEl>
                                        <p:attrNameLst>
                                          <p:attrName>r</p:attrName>
                                        </p:attrNameLst>
                                      </p:cBhvr>
                                    </p:animRot>
                                  </p:childTnLst>
                                </p:cTn>
                              </p:par>
                              <p:par>
                                <p:cTn id="195" presetID="8" presetClass="emph" presetSubtype="0" fill="hold" nodeType="withEffect">
                                  <p:stCondLst>
                                    <p:cond delay="0"/>
                                  </p:stCondLst>
                                  <p:childTnLst>
                                    <p:animRot by="-21600000">
                                      <p:cBhvr>
                                        <p:cTn id="196" dur="3000" fill="hold"/>
                                        <p:tgtEl>
                                          <p:spTgt spid="7"/>
                                        </p:tgtEl>
                                        <p:attrNameLst>
                                          <p:attrName>r</p:attrName>
                                        </p:attrNameLst>
                                      </p:cBhvr>
                                    </p:animRot>
                                  </p:childTnLst>
                                </p:cTn>
                              </p:par>
                              <p:par>
                                <p:cTn id="197" presetID="8" presetClass="emph" presetSubtype="0" fill="hold" nodeType="withEffect">
                                  <p:stCondLst>
                                    <p:cond delay="0"/>
                                  </p:stCondLst>
                                  <p:childTnLst>
                                    <p:animRot by="-21600000">
                                      <p:cBhvr>
                                        <p:cTn id="198" dur="3000" fill="hold"/>
                                        <p:tgtEl>
                                          <p:spTgt spid="8"/>
                                        </p:tgtEl>
                                        <p:attrNameLst>
                                          <p:attrName>r</p:attrName>
                                        </p:attrNameLst>
                                      </p:cBhvr>
                                    </p:animRot>
                                  </p:childTnLst>
                                </p:cTn>
                              </p:par>
                              <p:par>
                                <p:cTn id="199" presetID="8" presetClass="emph" presetSubtype="0" fill="hold" nodeType="withEffect">
                                  <p:stCondLst>
                                    <p:cond delay="0"/>
                                  </p:stCondLst>
                                  <p:childTnLst>
                                    <p:animRot by="-21600000">
                                      <p:cBhvr>
                                        <p:cTn id="200" dur="3000" fill="hold"/>
                                        <p:tgtEl>
                                          <p:spTgt spid="9"/>
                                        </p:tgtEl>
                                        <p:attrNameLst>
                                          <p:attrName>r</p:attrName>
                                        </p:attrNameLst>
                                      </p:cBhvr>
                                    </p:animRot>
                                  </p:childTnLst>
                                </p:cTn>
                              </p:par>
                              <p:par>
                                <p:cTn id="201" presetID="8" presetClass="emph" presetSubtype="0" fill="hold" nodeType="withEffect">
                                  <p:stCondLst>
                                    <p:cond delay="0"/>
                                  </p:stCondLst>
                                  <p:childTnLst>
                                    <p:animRot by="-21600000">
                                      <p:cBhvr>
                                        <p:cTn id="202" dur="3000" fill="hold"/>
                                        <p:tgtEl>
                                          <p:spTgt spid="10"/>
                                        </p:tgtEl>
                                        <p:attrNameLst>
                                          <p:attrName>r</p:attrName>
                                        </p:attrNameLst>
                                      </p:cBhvr>
                                    </p:animRot>
                                  </p:childTnLst>
                                </p:cTn>
                              </p:par>
                              <p:par>
                                <p:cTn id="203" presetID="8" presetClass="emph" presetSubtype="0" fill="hold" nodeType="withEffect">
                                  <p:stCondLst>
                                    <p:cond delay="0"/>
                                  </p:stCondLst>
                                  <p:childTnLst>
                                    <p:animRot by="-21600000">
                                      <p:cBhvr>
                                        <p:cTn id="204" dur="3000" fill="hold"/>
                                        <p:tgtEl>
                                          <p:spTgt spid="11"/>
                                        </p:tgtEl>
                                        <p:attrNameLst>
                                          <p:attrName>r</p:attrName>
                                        </p:attrNameLst>
                                      </p:cBhvr>
                                    </p:animRot>
                                  </p:childTnLst>
                                </p:cTn>
                              </p:par>
                              <p:par>
                                <p:cTn id="205" presetID="8" presetClass="emph" presetSubtype="0" fill="hold" nodeType="withEffect">
                                  <p:stCondLst>
                                    <p:cond delay="0"/>
                                  </p:stCondLst>
                                  <p:childTnLst>
                                    <p:animRot by="-21600000">
                                      <p:cBhvr>
                                        <p:cTn id="206" dur="3000" fill="hold"/>
                                        <p:tgtEl>
                                          <p:spTgt spid="12"/>
                                        </p:tgtEl>
                                        <p:attrNameLst>
                                          <p:attrName>r</p:attrName>
                                        </p:attrNameLst>
                                      </p:cBhvr>
                                    </p:animRot>
                                  </p:childTnLst>
                                </p:cTn>
                              </p:par>
                              <p:par>
                                <p:cTn id="207" presetID="8" presetClass="emph" presetSubtype="0" fill="hold" nodeType="withEffect">
                                  <p:stCondLst>
                                    <p:cond delay="0"/>
                                  </p:stCondLst>
                                  <p:childTnLst>
                                    <p:animRot by="-21600000">
                                      <p:cBhvr>
                                        <p:cTn id="208" dur="3000" fill="hold"/>
                                        <p:tgtEl>
                                          <p:spTgt spid="13"/>
                                        </p:tgtEl>
                                        <p:attrNameLst>
                                          <p:attrName>r</p:attrName>
                                        </p:attrNameLst>
                                      </p:cBhvr>
                                    </p:animRot>
                                  </p:childTnLst>
                                </p:cTn>
                              </p:par>
                              <p:par>
                                <p:cTn id="209" presetID="8" presetClass="emph" presetSubtype="0" fill="hold" nodeType="withEffect">
                                  <p:stCondLst>
                                    <p:cond delay="0"/>
                                  </p:stCondLst>
                                  <p:childTnLst>
                                    <p:animRot by="-21600000">
                                      <p:cBhvr>
                                        <p:cTn id="210" dur="3000" fill="hold"/>
                                        <p:tgtEl>
                                          <p:spTgt spid="14"/>
                                        </p:tgtEl>
                                        <p:attrNameLst>
                                          <p:attrName>r</p:attrName>
                                        </p:attrNameLst>
                                      </p:cBhvr>
                                    </p:animRot>
                                  </p:childTnLst>
                                </p:cTn>
                              </p:par>
                              <p:par>
                                <p:cTn id="211" presetID="8" presetClass="emph" presetSubtype="0" fill="hold" nodeType="withEffect">
                                  <p:stCondLst>
                                    <p:cond delay="0"/>
                                  </p:stCondLst>
                                  <p:childTnLst>
                                    <p:animRot by="-21600000">
                                      <p:cBhvr>
                                        <p:cTn id="212" dur="3000" fill="hold"/>
                                        <p:tgtEl>
                                          <p:spTgt spid="15"/>
                                        </p:tgtEl>
                                        <p:attrNameLst>
                                          <p:attrName>r</p:attrName>
                                        </p:attrNameLst>
                                      </p:cBhvr>
                                    </p:animRot>
                                  </p:childTnLst>
                                </p:cTn>
                              </p:par>
                              <p:par>
                                <p:cTn id="213" presetID="8" presetClass="emph" presetSubtype="0" fill="hold" nodeType="withEffect">
                                  <p:stCondLst>
                                    <p:cond delay="0"/>
                                  </p:stCondLst>
                                  <p:childTnLst>
                                    <p:animRot by="-21600000">
                                      <p:cBhvr>
                                        <p:cTn id="214" dur="3000" fill="hold"/>
                                        <p:tgtEl>
                                          <p:spTgt spid="16"/>
                                        </p:tgtEl>
                                        <p:attrNameLst>
                                          <p:attrName>r</p:attrName>
                                        </p:attrNameLst>
                                      </p:cBhvr>
                                    </p:animRot>
                                  </p:childTnLst>
                                </p:cTn>
                              </p:par>
                              <p:par>
                                <p:cTn id="215" presetID="8" presetClass="emph" presetSubtype="0" fill="hold" nodeType="withEffect">
                                  <p:stCondLst>
                                    <p:cond delay="0"/>
                                  </p:stCondLst>
                                  <p:childTnLst>
                                    <p:animRot by="-21600000">
                                      <p:cBhvr>
                                        <p:cTn id="216" dur="3000" fill="hold"/>
                                        <p:tgtEl>
                                          <p:spTgt spid="17"/>
                                        </p:tgtEl>
                                        <p:attrNameLst>
                                          <p:attrName>r</p:attrName>
                                        </p:attrNameLst>
                                      </p:cBhvr>
                                    </p:animRot>
                                  </p:childTnLst>
                                </p:cTn>
                              </p:par>
                              <p:par>
                                <p:cTn id="217" presetID="23" presetClass="entr" presetSubtype="288" fill="hold" nodeType="withEffect">
                                  <p:stCondLst>
                                    <p:cond delay="0"/>
                                  </p:stCondLst>
                                  <p:childTnLst>
                                    <p:set>
                                      <p:cBhvr>
                                        <p:cTn id="218" dur="1" fill="hold">
                                          <p:stCondLst>
                                            <p:cond delay="0"/>
                                          </p:stCondLst>
                                        </p:cTn>
                                        <p:tgtEl>
                                          <p:spTgt spid="4"/>
                                        </p:tgtEl>
                                        <p:attrNameLst>
                                          <p:attrName>style.visibility</p:attrName>
                                        </p:attrNameLst>
                                      </p:cBhvr>
                                      <p:to>
                                        <p:strVal val="visible"/>
                                      </p:to>
                                    </p:set>
                                    <p:anim calcmode="lin" valueType="num">
                                      <p:cBhvr>
                                        <p:cTn id="219" dur="3000" fill="hold"/>
                                        <p:tgtEl>
                                          <p:spTgt spid="4"/>
                                        </p:tgtEl>
                                        <p:attrNameLst>
                                          <p:attrName>ppt_w</p:attrName>
                                        </p:attrNameLst>
                                      </p:cBhvr>
                                      <p:tavLst>
                                        <p:tav tm="0">
                                          <p:val>
                                            <p:strVal val="4/3*#ppt_w"/>
                                          </p:val>
                                        </p:tav>
                                        <p:tav tm="100000">
                                          <p:val>
                                            <p:strVal val="#ppt_w"/>
                                          </p:val>
                                        </p:tav>
                                      </p:tavLst>
                                    </p:anim>
                                    <p:anim calcmode="lin" valueType="num">
                                      <p:cBhvr>
                                        <p:cTn id="220" dur="3000" fill="hold"/>
                                        <p:tgtEl>
                                          <p:spTgt spid="4"/>
                                        </p:tgtEl>
                                        <p:attrNameLst>
                                          <p:attrName>ppt_h</p:attrName>
                                        </p:attrNameLst>
                                      </p:cBhvr>
                                      <p:tavLst>
                                        <p:tav tm="0">
                                          <p:val>
                                            <p:strVal val="4/3*#ppt_h"/>
                                          </p:val>
                                        </p:tav>
                                        <p:tav tm="100000">
                                          <p:val>
                                            <p:strVal val="#ppt_h"/>
                                          </p:val>
                                        </p:tav>
                                      </p:tavLst>
                                    </p:anim>
                                  </p:childTnLst>
                                </p:cTn>
                              </p:par>
                              <p:par>
                                <p:cTn id="221" presetID="21" presetClass="entr" presetSubtype="8" fill="hold" nodeType="withEffect">
                                  <p:stCondLst>
                                    <p:cond delay="0"/>
                                  </p:stCondLst>
                                  <p:childTnLst>
                                    <p:set>
                                      <p:cBhvr>
                                        <p:cTn id="222" dur="1" fill="hold">
                                          <p:stCondLst>
                                            <p:cond delay="0"/>
                                          </p:stCondLst>
                                        </p:cTn>
                                        <p:tgtEl>
                                          <p:spTgt spid="4"/>
                                        </p:tgtEl>
                                        <p:attrNameLst>
                                          <p:attrName>style.visibility</p:attrName>
                                        </p:attrNameLst>
                                      </p:cBhvr>
                                      <p:to>
                                        <p:strVal val="visible"/>
                                      </p:to>
                                    </p:set>
                                    <p:animEffect transition="in" filter="wheel(8)">
                                      <p:cBhvr>
                                        <p:cTn id="223" dur="3000"/>
                                        <p:tgtEl>
                                          <p:spTgt spid="4"/>
                                        </p:tgtEl>
                                      </p:cBhvr>
                                    </p:animEffect>
                                  </p:childTnLst>
                                </p:cTn>
                              </p:par>
                            </p:childTnLst>
                          </p:cTn>
                        </p:par>
                        <p:par>
                          <p:cTn id="224" fill="hold">
                            <p:stCondLst>
                              <p:cond delay="6000"/>
                            </p:stCondLst>
                            <p:childTnLst>
                              <p:par>
                                <p:cTn id="225" presetID="17" presetClass="entr" presetSubtype="10" fill="hold" nodeType="afterEffect">
                                  <p:stCondLst>
                                    <p:cond delay="0"/>
                                  </p:stCondLst>
                                  <p:childTnLst>
                                    <p:set>
                                      <p:cBhvr>
                                        <p:cTn id="226" dur="1" fill="hold">
                                          <p:stCondLst>
                                            <p:cond delay="0"/>
                                          </p:stCondLst>
                                        </p:cTn>
                                        <p:tgtEl>
                                          <p:spTgt spid="18">
                                            <p:txEl>
                                              <p:pRg st="0" end="0"/>
                                            </p:txEl>
                                          </p:spTgt>
                                        </p:tgtEl>
                                        <p:attrNameLst>
                                          <p:attrName>style.visibility</p:attrName>
                                        </p:attrNameLst>
                                      </p:cBhvr>
                                      <p:to>
                                        <p:strVal val="visible"/>
                                      </p:to>
                                    </p:set>
                                    <p:anim calcmode="lin" valueType="num">
                                      <p:cBhvr>
                                        <p:cTn id="227" dur="2000" fill="hold"/>
                                        <p:tgtEl>
                                          <p:spTgt spid="18">
                                            <p:txEl>
                                              <p:pRg st="0" end="0"/>
                                            </p:txEl>
                                          </p:spTgt>
                                        </p:tgtEl>
                                        <p:attrNameLst>
                                          <p:attrName>ppt_w</p:attrName>
                                        </p:attrNameLst>
                                      </p:cBhvr>
                                      <p:tavLst>
                                        <p:tav tm="0">
                                          <p:val>
                                            <p:fltVal val="0"/>
                                          </p:val>
                                        </p:tav>
                                        <p:tav tm="100000">
                                          <p:val>
                                            <p:strVal val="#ppt_w"/>
                                          </p:val>
                                        </p:tav>
                                      </p:tavLst>
                                    </p:anim>
                                    <p:anim calcmode="lin" valueType="num">
                                      <p:cBhvr>
                                        <p:cTn id="228" dur="2000" fill="hold"/>
                                        <p:tgtEl>
                                          <p:spTgt spid="18">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007033">
                  <a:shade val="67500"/>
                  <a:satMod val="115000"/>
                </a:srgbClr>
              </a:gs>
              <a:gs pos="100000">
                <a:srgbClr val="007033">
                  <a:shade val="100000"/>
                  <a:satMod val="115000"/>
                </a:srgbClr>
              </a:gs>
            </a:gsLst>
            <a:path path="circle">
              <a:fillToRect l="50000" t="50000" r="50000" b="50000"/>
            </a:path>
            <a:tileRect/>
          </a:gradFill>
        </p:spPr>
        <p:txBody>
          <a:bodyPr/>
          <a:lstStyle/>
          <a:p>
            <a:endParaRPr lang="es-ES" dirty="0"/>
          </a:p>
        </p:txBody>
      </p:sp>
      <p:pic>
        <p:nvPicPr>
          <p:cNvPr id="4" name="3 Imagen" descr="drzewa-dzungla-wodospad.jpeg"/>
          <p:cNvPicPr>
            <a:picLocks noChangeAspect="1"/>
          </p:cNvPicPr>
          <p:nvPr/>
        </p:nvPicPr>
        <p:blipFill>
          <a:blip r:embed="rId2"/>
          <a:stretch>
            <a:fillRect/>
          </a:stretch>
        </p:blipFill>
        <p:spPr>
          <a:xfrm>
            <a:off x="0" y="0"/>
            <a:ext cx="9144000" cy="6858000"/>
          </a:xfrm>
          <a:prstGeom prst="rect">
            <a:avLst/>
          </a:prstGeom>
        </p:spPr>
      </p:pic>
      <p:sp>
        <p:nvSpPr>
          <p:cNvPr id="5" name="4 Lágrima"/>
          <p:cNvSpPr/>
          <p:nvPr/>
        </p:nvSpPr>
        <p:spPr>
          <a:xfrm rot="8048844">
            <a:off x="2631099" y="230999"/>
            <a:ext cx="3835121" cy="3778522"/>
          </a:xfrm>
          <a:prstGeom prst="teardrop">
            <a:avLst>
              <a:gd name="adj" fmla="val 187207"/>
            </a:avLst>
          </a:prstGeom>
          <a:blipFill dpi="0" rotWithShape="1">
            <a:blip r:embed="rId3">
              <a:duotone>
                <a:schemeClr val="accent3">
                  <a:shade val="45000"/>
                  <a:satMod val="135000"/>
                </a:schemeClr>
                <a:prstClr val="white"/>
              </a:duotone>
              <a:lum bright="10000" contrast="40000"/>
            </a:blip>
            <a:srcRect/>
            <a:stretch>
              <a:fillRect/>
            </a:stretch>
          </a:blipFill>
          <a:ln w="3175">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8070241">
            <a:off x="2795136" y="227355"/>
            <a:ext cx="3508070" cy="3500057"/>
          </a:xfrm>
          <a:prstGeom prst="teardrop">
            <a:avLst>
              <a:gd name="adj" fmla="val 187207"/>
            </a:avLst>
          </a:prstGeom>
          <a:blipFill dpi="0" rotWithShape="1">
            <a:blip r:embed="rId3">
              <a:duotone>
                <a:schemeClr val="accent3">
                  <a:shade val="45000"/>
                  <a:satMod val="135000"/>
                </a:schemeClr>
                <a:prstClr val="white"/>
              </a:duotone>
              <a:lum bright="10000" contrast="40000"/>
            </a:blip>
            <a:srcRect/>
            <a:stretch>
              <a:fillRect/>
            </a:stretch>
          </a:blipFill>
          <a:ln w="3175">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8115425">
            <a:off x="3012694" y="220931"/>
            <a:ext cx="3145024" cy="3156042"/>
          </a:xfrm>
          <a:prstGeom prst="teardrop">
            <a:avLst>
              <a:gd name="adj" fmla="val 187207"/>
            </a:avLst>
          </a:prstGeom>
          <a:blipFill dpi="0" rotWithShape="1">
            <a:blip r:embed="rId3">
              <a:duotone>
                <a:schemeClr val="accent3">
                  <a:shade val="45000"/>
                  <a:satMod val="135000"/>
                </a:schemeClr>
                <a:prstClr val="white"/>
              </a:duotone>
              <a:lum bright="10000" contrast="40000"/>
            </a:blip>
            <a:srcRect/>
            <a:stretch>
              <a:fillRect/>
            </a:stretch>
          </a:blipFill>
          <a:ln w="3175">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8092765">
            <a:off x="3203667" y="191230"/>
            <a:ext cx="2665218" cy="2689245"/>
          </a:xfrm>
          <a:prstGeom prst="teardrop">
            <a:avLst>
              <a:gd name="adj" fmla="val 187207"/>
            </a:avLst>
          </a:prstGeom>
          <a:blipFill dpi="0" rotWithShape="1">
            <a:blip r:embed="rId3">
              <a:duotone>
                <a:schemeClr val="accent3">
                  <a:shade val="45000"/>
                  <a:satMod val="135000"/>
                </a:schemeClr>
                <a:prstClr val="white"/>
              </a:duotone>
              <a:lum bright="10000" contrast="40000"/>
            </a:blip>
            <a:srcRect/>
            <a:stretch>
              <a:fillRect/>
            </a:stretch>
          </a:blipFill>
          <a:ln w="3175">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8142625">
            <a:off x="3472496" y="152784"/>
            <a:ext cx="2165975" cy="2235176"/>
          </a:xfrm>
          <a:prstGeom prst="teardrop">
            <a:avLst>
              <a:gd name="adj" fmla="val 187207"/>
            </a:avLst>
          </a:prstGeom>
          <a:blipFill dpi="0" rotWithShape="1">
            <a:blip r:embed="rId4" cstate="print">
              <a:duotone>
                <a:schemeClr val="accent3">
                  <a:shade val="45000"/>
                  <a:satMod val="135000"/>
                </a:schemeClr>
                <a:prstClr val="white"/>
              </a:duotone>
              <a:lum bright="10000" contrast="40000"/>
            </a:blip>
            <a:srcRect/>
            <a:stretch>
              <a:fillRect/>
            </a:stretch>
          </a:blipFill>
          <a:ln w="3175">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8100447">
            <a:off x="3707653" y="575389"/>
            <a:ext cx="1728964" cy="1707440"/>
          </a:xfrm>
          <a:prstGeom prst="teardrop">
            <a:avLst>
              <a:gd name="adj" fmla="val 187207"/>
            </a:avLst>
          </a:prstGeom>
          <a:blipFill dpi="0" rotWithShape="1">
            <a:blip r:embed="rId5" cstate="print">
              <a:duotone>
                <a:schemeClr val="accent3">
                  <a:shade val="45000"/>
                  <a:satMod val="135000"/>
                </a:schemeClr>
                <a:prstClr val="white"/>
              </a:duotone>
              <a:lum bright="10000" contrast="40000"/>
            </a:blip>
            <a:srcRect/>
            <a:stretch>
              <a:fillRect/>
            </a:stretch>
          </a:blipFill>
          <a:ln w="3175">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9144000" cy="10215610"/>
          </a:xfrm>
          <a:prstGeom prst="rect">
            <a:avLst/>
          </a:prstGeom>
          <a:gradFill flip="none" rotWithShape="1">
            <a:gsLst>
              <a:gs pos="100000">
                <a:schemeClr val="tx2">
                  <a:lumMod val="10000"/>
                </a:schemeClr>
              </a:gs>
              <a:gs pos="50000">
                <a:schemeClr val="tx1">
                  <a:lumMod val="65000"/>
                  <a:shade val="67500"/>
                  <a:satMod val="115000"/>
                </a:schemeClr>
              </a:gs>
              <a:gs pos="100000">
                <a:schemeClr val="tx1">
                  <a:lumMod val="6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15"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fmla="#ppt_x+(cos(-2*pi*(1-$))*-#ppt_x-sin(-2*pi*(1-$))*(1-#ppt_y))*(1-$)">
                                          <p:val>
                                            <p:fltVal val="0"/>
                                          </p:val>
                                        </p:tav>
                                        <p:tav tm="100000">
                                          <p:val>
                                            <p:fltVal val="1"/>
                                          </p:val>
                                        </p:tav>
                                      </p:tavLst>
                                    </p:anim>
                                    <p:anim calcmode="lin" valueType="num">
                                      <p:cBhvr>
                                        <p:cTn id="13" dur="3000" fill="hold"/>
                                        <p:tgtEl>
                                          <p:spTgt spid="5"/>
                                        </p:tgtEl>
                                        <p:attrNameLst>
                                          <p:attrName>ppt_y</p:attrName>
                                        </p:attrNameLst>
                                      </p:cBhvr>
                                      <p:tavLst>
                                        <p:tav tm="0" fmla="#ppt_y+(sin(-2*pi*(1-$))*-#ppt_x+cos(-2*pi*(1-$))*(1-#ppt_y))*(1-$)">
                                          <p:val>
                                            <p:fltVal val="0"/>
                                          </p:val>
                                        </p:tav>
                                        <p:tav tm="100000">
                                          <p:val>
                                            <p:fltVal val="1"/>
                                          </p:val>
                                        </p:tav>
                                      </p:tavLst>
                                    </p:anim>
                                  </p:childTnLst>
                                </p:cTn>
                              </p:par>
                              <p:par>
                                <p:cTn id="14" presetID="15"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4000" fill="hold"/>
                                        <p:tgtEl>
                                          <p:spTgt spid="6"/>
                                        </p:tgtEl>
                                        <p:attrNameLst>
                                          <p:attrName>ppt_w</p:attrName>
                                        </p:attrNameLst>
                                      </p:cBhvr>
                                      <p:tavLst>
                                        <p:tav tm="0">
                                          <p:val>
                                            <p:fltVal val="0"/>
                                          </p:val>
                                        </p:tav>
                                        <p:tav tm="100000">
                                          <p:val>
                                            <p:strVal val="#ppt_w"/>
                                          </p:val>
                                        </p:tav>
                                      </p:tavLst>
                                    </p:anim>
                                    <p:anim calcmode="lin" valueType="num">
                                      <p:cBhvr>
                                        <p:cTn id="17" dur="4000" fill="hold"/>
                                        <p:tgtEl>
                                          <p:spTgt spid="6"/>
                                        </p:tgtEl>
                                        <p:attrNameLst>
                                          <p:attrName>ppt_h</p:attrName>
                                        </p:attrNameLst>
                                      </p:cBhvr>
                                      <p:tavLst>
                                        <p:tav tm="0">
                                          <p:val>
                                            <p:fltVal val="0"/>
                                          </p:val>
                                        </p:tav>
                                        <p:tav tm="100000">
                                          <p:val>
                                            <p:strVal val="#ppt_h"/>
                                          </p:val>
                                        </p:tav>
                                      </p:tavLst>
                                    </p:anim>
                                    <p:anim calcmode="lin" valueType="num">
                                      <p:cBhvr>
                                        <p:cTn id="18" dur="4000" fill="hold"/>
                                        <p:tgtEl>
                                          <p:spTgt spid="6"/>
                                        </p:tgtEl>
                                        <p:attrNameLst>
                                          <p:attrName>ppt_x</p:attrName>
                                        </p:attrNameLst>
                                      </p:cBhvr>
                                      <p:tavLst>
                                        <p:tav tm="0" fmla="#ppt_x+(cos(-2*pi*(1-$))*-#ppt_x-sin(-2*pi*(1-$))*(1-#ppt_y))*(1-$)">
                                          <p:val>
                                            <p:fltVal val="0"/>
                                          </p:val>
                                        </p:tav>
                                        <p:tav tm="100000">
                                          <p:val>
                                            <p:fltVal val="1"/>
                                          </p:val>
                                        </p:tav>
                                      </p:tavLst>
                                    </p:anim>
                                    <p:anim calcmode="lin" valueType="num">
                                      <p:cBhvr>
                                        <p:cTn id="19" dur="4000" fill="hold"/>
                                        <p:tgtEl>
                                          <p:spTgt spid="6"/>
                                        </p:tgtEl>
                                        <p:attrNameLst>
                                          <p:attrName>ppt_y</p:attrName>
                                        </p:attrNameLst>
                                      </p:cBhvr>
                                      <p:tavLst>
                                        <p:tav tm="0" fmla="#ppt_y+(sin(-2*pi*(1-$))*-#ppt_x+cos(-2*pi*(1-$))*(1-#ppt_y))*(1-$)">
                                          <p:val>
                                            <p:fltVal val="0"/>
                                          </p:val>
                                        </p:tav>
                                        <p:tav tm="100000">
                                          <p:val>
                                            <p:fltVal val="1"/>
                                          </p:val>
                                        </p:tav>
                                      </p:tavLst>
                                    </p:anim>
                                  </p:childTnLst>
                                </p:cTn>
                              </p:par>
                              <p:par>
                                <p:cTn id="20" presetID="15" presetClass="entr" presetSubtype="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0" fill="hold"/>
                                        <p:tgtEl>
                                          <p:spTgt spid="7"/>
                                        </p:tgtEl>
                                        <p:attrNameLst>
                                          <p:attrName>ppt_w</p:attrName>
                                        </p:attrNameLst>
                                      </p:cBhvr>
                                      <p:tavLst>
                                        <p:tav tm="0">
                                          <p:val>
                                            <p:fltVal val="0"/>
                                          </p:val>
                                        </p:tav>
                                        <p:tav tm="100000">
                                          <p:val>
                                            <p:strVal val="#ppt_w"/>
                                          </p:val>
                                        </p:tav>
                                      </p:tavLst>
                                    </p:anim>
                                    <p:anim calcmode="lin" valueType="num">
                                      <p:cBhvr>
                                        <p:cTn id="23" dur="5000" fill="hold"/>
                                        <p:tgtEl>
                                          <p:spTgt spid="7"/>
                                        </p:tgtEl>
                                        <p:attrNameLst>
                                          <p:attrName>ppt_h</p:attrName>
                                        </p:attrNameLst>
                                      </p:cBhvr>
                                      <p:tavLst>
                                        <p:tav tm="0">
                                          <p:val>
                                            <p:fltVal val="0"/>
                                          </p:val>
                                        </p:tav>
                                        <p:tav tm="100000">
                                          <p:val>
                                            <p:strVal val="#ppt_h"/>
                                          </p:val>
                                        </p:tav>
                                      </p:tavLst>
                                    </p:anim>
                                    <p:anim calcmode="lin" valueType="num">
                                      <p:cBhvr>
                                        <p:cTn id="24" dur="5000" fill="hold"/>
                                        <p:tgtEl>
                                          <p:spTgt spid="7"/>
                                        </p:tgtEl>
                                        <p:attrNameLst>
                                          <p:attrName>ppt_x</p:attrName>
                                        </p:attrNameLst>
                                      </p:cBhvr>
                                      <p:tavLst>
                                        <p:tav tm="0" fmla="#ppt_x+(cos(-2*pi*(1-$))*-#ppt_x-sin(-2*pi*(1-$))*(1-#ppt_y))*(1-$)">
                                          <p:val>
                                            <p:fltVal val="0"/>
                                          </p:val>
                                        </p:tav>
                                        <p:tav tm="100000">
                                          <p:val>
                                            <p:fltVal val="1"/>
                                          </p:val>
                                        </p:tav>
                                      </p:tavLst>
                                    </p:anim>
                                    <p:anim calcmode="lin" valueType="num">
                                      <p:cBhvr>
                                        <p:cTn id="25" dur="5000" fill="hold"/>
                                        <p:tgtEl>
                                          <p:spTgt spid="7"/>
                                        </p:tgtEl>
                                        <p:attrNameLst>
                                          <p:attrName>ppt_y</p:attrName>
                                        </p:attrNameLst>
                                      </p:cBhvr>
                                      <p:tavLst>
                                        <p:tav tm="0" fmla="#ppt_y+(sin(-2*pi*(1-$))*-#ppt_x+cos(-2*pi*(1-$))*(1-#ppt_y))*(1-$)">
                                          <p:val>
                                            <p:fltVal val="0"/>
                                          </p:val>
                                        </p:tav>
                                        <p:tav tm="100000">
                                          <p:val>
                                            <p:fltVal val="1"/>
                                          </p:val>
                                        </p:tav>
                                      </p:tavLst>
                                    </p:anim>
                                  </p:childTnLst>
                                </p:cTn>
                              </p:par>
                              <p:par>
                                <p:cTn id="26" presetID="15" presetClass="entr" presetSubtype="0"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6000" fill="hold"/>
                                        <p:tgtEl>
                                          <p:spTgt spid="8"/>
                                        </p:tgtEl>
                                        <p:attrNameLst>
                                          <p:attrName>ppt_w</p:attrName>
                                        </p:attrNameLst>
                                      </p:cBhvr>
                                      <p:tavLst>
                                        <p:tav tm="0">
                                          <p:val>
                                            <p:fltVal val="0"/>
                                          </p:val>
                                        </p:tav>
                                        <p:tav tm="100000">
                                          <p:val>
                                            <p:strVal val="#ppt_w"/>
                                          </p:val>
                                        </p:tav>
                                      </p:tavLst>
                                    </p:anim>
                                    <p:anim calcmode="lin" valueType="num">
                                      <p:cBhvr>
                                        <p:cTn id="29" dur="6000" fill="hold"/>
                                        <p:tgtEl>
                                          <p:spTgt spid="8"/>
                                        </p:tgtEl>
                                        <p:attrNameLst>
                                          <p:attrName>ppt_h</p:attrName>
                                        </p:attrNameLst>
                                      </p:cBhvr>
                                      <p:tavLst>
                                        <p:tav tm="0">
                                          <p:val>
                                            <p:fltVal val="0"/>
                                          </p:val>
                                        </p:tav>
                                        <p:tav tm="100000">
                                          <p:val>
                                            <p:strVal val="#ppt_h"/>
                                          </p:val>
                                        </p:tav>
                                      </p:tavLst>
                                    </p:anim>
                                    <p:anim calcmode="lin" valueType="num">
                                      <p:cBhvr>
                                        <p:cTn id="30" dur="6000" fill="hold"/>
                                        <p:tgtEl>
                                          <p:spTgt spid="8"/>
                                        </p:tgtEl>
                                        <p:attrNameLst>
                                          <p:attrName>ppt_x</p:attrName>
                                        </p:attrNameLst>
                                      </p:cBhvr>
                                      <p:tavLst>
                                        <p:tav tm="0" fmla="#ppt_x+(cos(-2*pi*(1-$))*-#ppt_x-sin(-2*pi*(1-$))*(1-#ppt_y))*(1-$)">
                                          <p:val>
                                            <p:fltVal val="0"/>
                                          </p:val>
                                        </p:tav>
                                        <p:tav tm="100000">
                                          <p:val>
                                            <p:fltVal val="1"/>
                                          </p:val>
                                        </p:tav>
                                      </p:tavLst>
                                    </p:anim>
                                    <p:anim calcmode="lin" valueType="num">
                                      <p:cBhvr>
                                        <p:cTn id="31" dur="6000" fill="hold"/>
                                        <p:tgtEl>
                                          <p:spTgt spid="8"/>
                                        </p:tgtEl>
                                        <p:attrNameLst>
                                          <p:attrName>ppt_y</p:attrName>
                                        </p:attrNameLst>
                                      </p:cBhvr>
                                      <p:tavLst>
                                        <p:tav tm="0" fmla="#ppt_y+(sin(-2*pi*(1-$))*-#ppt_x+cos(-2*pi*(1-$))*(1-#ppt_y))*(1-$)">
                                          <p:val>
                                            <p:fltVal val="0"/>
                                          </p:val>
                                        </p:tav>
                                        <p:tav tm="100000">
                                          <p:val>
                                            <p:fltVal val="1"/>
                                          </p:val>
                                        </p:tav>
                                      </p:tavLst>
                                    </p:anim>
                                  </p:childTnLst>
                                </p:cTn>
                              </p:par>
                              <p:par>
                                <p:cTn id="32" presetID="15" presetClass="entr" presetSubtype="0"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7000" fill="hold"/>
                                        <p:tgtEl>
                                          <p:spTgt spid="9"/>
                                        </p:tgtEl>
                                        <p:attrNameLst>
                                          <p:attrName>ppt_w</p:attrName>
                                        </p:attrNameLst>
                                      </p:cBhvr>
                                      <p:tavLst>
                                        <p:tav tm="0">
                                          <p:val>
                                            <p:fltVal val="0"/>
                                          </p:val>
                                        </p:tav>
                                        <p:tav tm="100000">
                                          <p:val>
                                            <p:strVal val="#ppt_w"/>
                                          </p:val>
                                        </p:tav>
                                      </p:tavLst>
                                    </p:anim>
                                    <p:anim calcmode="lin" valueType="num">
                                      <p:cBhvr>
                                        <p:cTn id="35" dur="7000" fill="hold"/>
                                        <p:tgtEl>
                                          <p:spTgt spid="9"/>
                                        </p:tgtEl>
                                        <p:attrNameLst>
                                          <p:attrName>ppt_h</p:attrName>
                                        </p:attrNameLst>
                                      </p:cBhvr>
                                      <p:tavLst>
                                        <p:tav tm="0">
                                          <p:val>
                                            <p:fltVal val="0"/>
                                          </p:val>
                                        </p:tav>
                                        <p:tav tm="100000">
                                          <p:val>
                                            <p:strVal val="#ppt_h"/>
                                          </p:val>
                                        </p:tav>
                                      </p:tavLst>
                                    </p:anim>
                                    <p:anim calcmode="lin" valueType="num">
                                      <p:cBhvr>
                                        <p:cTn id="36" dur="7000" fill="hold"/>
                                        <p:tgtEl>
                                          <p:spTgt spid="9"/>
                                        </p:tgtEl>
                                        <p:attrNameLst>
                                          <p:attrName>ppt_x</p:attrName>
                                        </p:attrNameLst>
                                      </p:cBhvr>
                                      <p:tavLst>
                                        <p:tav tm="0" fmla="#ppt_x+(cos(-2*pi*(1-$))*-#ppt_x-sin(-2*pi*(1-$))*(1-#ppt_y))*(1-$)">
                                          <p:val>
                                            <p:fltVal val="0"/>
                                          </p:val>
                                        </p:tav>
                                        <p:tav tm="100000">
                                          <p:val>
                                            <p:fltVal val="1"/>
                                          </p:val>
                                        </p:tav>
                                      </p:tavLst>
                                    </p:anim>
                                    <p:anim calcmode="lin" valueType="num">
                                      <p:cBhvr>
                                        <p:cTn id="37" dur="7000" fill="hold"/>
                                        <p:tgtEl>
                                          <p:spTgt spid="9"/>
                                        </p:tgtEl>
                                        <p:attrNameLst>
                                          <p:attrName>ppt_y</p:attrName>
                                        </p:attrNameLst>
                                      </p:cBhvr>
                                      <p:tavLst>
                                        <p:tav tm="0" fmla="#ppt_y+(sin(-2*pi*(1-$))*-#ppt_x+cos(-2*pi*(1-$))*(1-#ppt_y))*(1-$)">
                                          <p:val>
                                            <p:fltVal val="0"/>
                                          </p:val>
                                        </p:tav>
                                        <p:tav tm="100000">
                                          <p:val>
                                            <p:fltVal val="1"/>
                                          </p:val>
                                        </p:tav>
                                      </p:tavLst>
                                    </p:anim>
                                  </p:childTnLst>
                                </p:cTn>
                              </p:par>
                              <p:par>
                                <p:cTn id="38" presetID="15" presetClass="entr" presetSubtype="0"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8000" fill="hold"/>
                                        <p:tgtEl>
                                          <p:spTgt spid="10"/>
                                        </p:tgtEl>
                                        <p:attrNameLst>
                                          <p:attrName>ppt_w</p:attrName>
                                        </p:attrNameLst>
                                      </p:cBhvr>
                                      <p:tavLst>
                                        <p:tav tm="0">
                                          <p:val>
                                            <p:fltVal val="0"/>
                                          </p:val>
                                        </p:tav>
                                        <p:tav tm="100000">
                                          <p:val>
                                            <p:strVal val="#ppt_w"/>
                                          </p:val>
                                        </p:tav>
                                      </p:tavLst>
                                    </p:anim>
                                    <p:anim calcmode="lin" valueType="num">
                                      <p:cBhvr>
                                        <p:cTn id="41" dur="8000" fill="hold"/>
                                        <p:tgtEl>
                                          <p:spTgt spid="10"/>
                                        </p:tgtEl>
                                        <p:attrNameLst>
                                          <p:attrName>ppt_h</p:attrName>
                                        </p:attrNameLst>
                                      </p:cBhvr>
                                      <p:tavLst>
                                        <p:tav tm="0">
                                          <p:val>
                                            <p:fltVal val="0"/>
                                          </p:val>
                                        </p:tav>
                                        <p:tav tm="100000">
                                          <p:val>
                                            <p:strVal val="#ppt_h"/>
                                          </p:val>
                                        </p:tav>
                                      </p:tavLst>
                                    </p:anim>
                                    <p:anim calcmode="lin" valueType="num">
                                      <p:cBhvr>
                                        <p:cTn id="42" dur="8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43" dur="8000" fill="hold"/>
                                        <p:tgtEl>
                                          <p:spTgt spid="10"/>
                                        </p:tgtEl>
                                        <p:attrNameLst>
                                          <p:attrName>ppt_y</p:attrName>
                                        </p:attrNameLst>
                                      </p:cBhvr>
                                      <p:tavLst>
                                        <p:tav tm="0" fmla="#ppt_y+(sin(-2*pi*(1-$))*-#ppt_x+cos(-2*pi*(1-$))*(1-#ppt_y))*(1-$)">
                                          <p:val>
                                            <p:fltVal val="0"/>
                                          </p:val>
                                        </p:tav>
                                        <p:tav tm="100000">
                                          <p:val>
                                            <p:fltVal val="1"/>
                                          </p:val>
                                        </p:tav>
                                      </p:tavLst>
                                    </p:anim>
                                  </p:childTnLst>
                                </p:cTn>
                              </p:par>
                              <p:par>
                                <p:cTn id="44" presetID="8" presetClass="emph" presetSubtype="0" fill="hold" grpId="1" nodeType="withEffect">
                                  <p:stCondLst>
                                    <p:cond delay="0"/>
                                  </p:stCondLst>
                                  <p:childTnLst>
                                    <p:animRot by="21600000">
                                      <p:cBhvr>
                                        <p:cTn id="45" dur="3000" fill="hold"/>
                                        <p:tgtEl>
                                          <p:spTgt spid="5"/>
                                        </p:tgtEl>
                                        <p:attrNameLst>
                                          <p:attrName>r</p:attrName>
                                        </p:attrNameLst>
                                      </p:cBhvr>
                                    </p:animRot>
                                  </p:childTnLst>
                                </p:cTn>
                              </p:par>
                              <p:par>
                                <p:cTn id="46" presetID="8" presetClass="emph" presetSubtype="0" fill="hold" grpId="1" nodeType="withEffect">
                                  <p:stCondLst>
                                    <p:cond delay="0"/>
                                  </p:stCondLst>
                                  <p:childTnLst>
                                    <p:animRot by="21600000">
                                      <p:cBhvr>
                                        <p:cTn id="47" dur="4000" fill="hold"/>
                                        <p:tgtEl>
                                          <p:spTgt spid="6"/>
                                        </p:tgtEl>
                                        <p:attrNameLst>
                                          <p:attrName>r</p:attrName>
                                        </p:attrNameLst>
                                      </p:cBhvr>
                                    </p:animRot>
                                  </p:childTnLst>
                                </p:cTn>
                              </p:par>
                              <p:par>
                                <p:cTn id="48" presetID="8" presetClass="emph" presetSubtype="0" fill="hold" grpId="1" nodeType="withEffect">
                                  <p:stCondLst>
                                    <p:cond delay="0"/>
                                  </p:stCondLst>
                                  <p:childTnLst>
                                    <p:animRot by="21600000">
                                      <p:cBhvr>
                                        <p:cTn id="49" dur="5000" fill="hold"/>
                                        <p:tgtEl>
                                          <p:spTgt spid="7"/>
                                        </p:tgtEl>
                                        <p:attrNameLst>
                                          <p:attrName>r</p:attrName>
                                        </p:attrNameLst>
                                      </p:cBhvr>
                                    </p:animRot>
                                  </p:childTnLst>
                                </p:cTn>
                              </p:par>
                              <p:par>
                                <p:cTn id="50" presetID="8" presetClass="emph" presetSubtype="0" fill="hold" grpId="1" nodeType="withEffect">
                                  <p:stCondLst>
                                    <p:cond delay="0"/>
                                  </p:stCondLst>
                                  <p:childTnLst>
                                    <p:animRot by="21600000">
                                      <p:cBhvr>
                                        <p:cTn id="51" dur="6000" fill="hold"/>
                                        <p:tgtEl>
                                          <p:spTgt spid="8"/>
                                        </p:tgtEl>
                                        <p:attrNameLst>
                                          <p:attrName>r</p:attrName>
                                        </p:attrNameLst>
                                      </p:cBhvr>
                                    </p:animRot>
                                  </p:childTnLst>
                                </p:cTn>
                              </p:par>
                              <p:par>
                                <p:cTn id="52" presetID="8" presetClass="emph" presetSubtype="0" fill="hold" grpId="1" nodeType="withEffect">
                                  <p:stCondLst>
                                    <p:cond delay="0"/>
                                  </p:stCondLst>
                                  <p:childTnLst>
                                    <p:animRot by="21600000">
                                      <p:cBhvr>
                                        <p:cTn id="53" dur="7000" fill="hold"/>
                                        <p:tgtEl>
                                          <p:spTgt spid="9"/>
                                        </p:tgtEl>
                                        <p:attrNameLst>
                                          <p:attrName>r</p:attrName>
                                        </p:attrNameLst>
                                      </p:cBhvr>
                                    </p:animRot>
                                  </p:childTnLst>
                                </p:cTn>
                              </p:par>
                              <p:par>
                                <p:cTn id="54" presetID="8" presetClass="emph" presetSubtype="0" fill="hold" grpId="1" nodeType="withEffect">
                                  <p:stCondLst>
                                    <p:cond delay="0"/>
                                  </p:stCondLst>
                                  <p:childTnLst>
                                    <p:animRot by="21600000">
                                      <p:cBhvr>
                                        <p:cTn id="55" dur="8000" fill="hold"/>
                                        <p:tgtEl>
                                          <p:spTgt spid="10"/>
                                        </p:tgtEl>
                                        <p:attrNameLst>
                                          <p:attrName>r</p:attrName>
                                        </p:attrNameLst>
                                      </p:cBhvr>
                                    </p:animRot>
                                  </p:childTnLst>
                                </p:cTn>
                              </p:par>
                            </p:childTnLst>
                          </p:cTn>
                        </p:par>
                        <p:par>
                          <p:cTn id="56" fill="hold">
                            <p:stCondLst>
                              <p:cond delay="8000"/>
                            </p:stCondLst>
                            <p:childTnLst>
                              <p:par>
                                <p:cTn id="57" presetID="8" presetClass="emph" presetSubtype="0" fill="hold" grpId="2" nodeType="afterEffect">
                                  <p:stCondLst>
                                    <p:cond delay="0"/>
                                  </p:stCondLst>
                                  <p:childTnLst>
                                    <p:animRot by="-10800000">
                                      <p:cBhvr>
                                        <p:cTn id="58" dur="3000" fill="hold"/>
                                        <p:tgtEl>
                                          <p:spTgt spid="5"/>
                                        </p:tgtEl>
                                        <p:attrNameLst>
                                          <p:attrName>r</p:attrName>
                                        </p:attrNameLst>
                                      </p:cBhvr>
                                    </p:animRot>
                                  </p:childTnLst>
                                </p:cTn>
                              </p:par>
                              <p:par>
                                <p:cTn id="59" presetID="8" presetClass="emph" presetSubtype="0" fill="hold" nodeType="withEffect">
                                  <p:stCondLst>
                                    <p:cond delay="0"/>
                                  </p:stCondLst>
                                  <p:childTnLst>
                                    <p:animRot by="-10800000">
                                      <p:cBhvr>
                                        <p:cTn id="60" dur="4000" fill="hold"/>
                                        <p:tgtEl>
                                          <p:spTgt spid="6"/>
                                        </p:tgtEl>
                                        <p:attrNameLst>
                                          <p:attrName>r</p:attrName>
                                        </p:attrNameLst>
                                      </p:cBhvr>
                                    </p:animRot>
                                  </p:childTnLst>
                                </p:cTn>
                              </p:par>
                              <p:par>
                                <p:cTn id="61" presetID="8" presetClass="emph" presetSubtype="0" fill="hold" nodeType="withEffect">
                                  <p:stCondLst>
                                    <p:cond delay="0"/>
                                  </p:stCondLst>
                                  <p:childTnLst>
                                    <p:animRot by="-10800000">
                                      <p:cBhvr>
                                        <p:cTn id="62" dur="5000" fill="hold"/>
                                        <p:tgtEl>
                                          <p:spTgt spid="7"/>
                                        </p:tgtEl>
                                        <p:attrNameLst>
                                          <p:attrName>r</p:attrName>
                                        </p:attrNameLst>
                                      </p:cBhvr>
                                    </p:animRot>
                                  </p:childTnLst>
                                </p:cTn>
                              </p:par>
                              <p:par>
                                <p:cTn id="63" presetID="8" presetClass="emph" presetSubtype="0" fill="hold" nodeType="withEffect">
                                  <p:stCondLst>
                                    <p:cond delay="0"/>
                                  </p:stCondLst>
                                  <p:childTnLst>
                                    <p:animRot by="-10800000">
                                      <p:cBhvr>
                                        <p:cTn id="64" dur="6000" fill="hold"/>
                                        <p:tgtEl>
                                          <p:spTgt spid="8"/>
                                        </p:tgtEl>
                                        <p:attrNameLst>
                                          <p:attrName>r</p:attrName>
                                        </p:attrNameLst>
                                      </p:cBhvr>
                                    </p:animRot>
                                  </p:childTnLst>
                                </p:cTn>
                              </p:par>
                              <p:par>
                                <p:cTn id="65" presetID="8" presetClass="emph" presetSubtype="0" fill="hold" nodeType="withEffect">
                                  <p:stCondLst>
                                    <p:cond delay="0"/>
                                  </p:stCondLst>
                                  <p:childTnLst>
                                    <p:animRot by="-10800000">
                                      <p:cBhvr>
                                        <p:cTn id="66" dur="7000" fill="hold"/>
                                        <p:tgtEl>
                                          <p:spTgt spid="9"/>
                                        </p:tgtEl>
                                        <p:attrNameLst>
                                          <p:attrName>r</p:attrName>
                                        </p:attrNameLst>
                                      </p:cBhvr>
                                    </p:animRot>
                                  </p:childTnLst>
                                </p:cTn>
                              </p:par>
                              <p:par>
                                <p:cTn id="67" presetID="8" presetClass="emph" presetSubtype="0" fill="hold" nodeType="withEffect">
                                  <p:stCondLst>
                                    <p:cond delay="0"/>
                                  </p:stCondLst>
                                  <p:childTnLst>
                                    <p:animRot by="-10800000">
                                      <p:cBhvr>
                                        <p:cTn id="68" dur="8000" fill="hold"/>
                                        <p:tgtEl>
                                          <p:spTgt spid="10"/>
                                        </p:tgtEl>
                                        <p:attrNameLst>
                                          <p:attrName>r</p:attrName>
                                        </p:attrNameLst>
                                      </p:cBhvr>
                                    </p:animRot>
                                  </p:childTnLst>
                                </p:cTn>
                              </p:par>
                              <p:par>
                                <p:cTn id="69" presetID="2" presetClass="exit" presetSubtype="4" fill="hold" nodeType="withEffect">
                                  <p:stCondLst>
                                    <p:cond delay="0"/>
                                  </p:stCondLst>
                                  <p:childTnLst>
                                    <p:anim calcmode="lin" valueType="num">
                                      <p:cBhvr additive="base">
                                        <p:cTn id="70" dur="3000"/>
                                        <p:tgtEl>
                                          <p:spTgt spid="5"/>
                                        </p:tgtEl>
                                        <p:attrNameLst>
                                          <p:attrName>ppt_x</p:attrName>
                                        </p:attrNameLst>
                                      </p:cBhvr>
                                      <p:tavLst>
                                        <p:tav tm="0">
                                          <p:val>
                                            <p:strVal val="ppt_x"/>
                                          </p:val>
                                        </p:tav>
                                        <p:tav tm="100000">
                                          <p:val>
                                            <p:strVal val="ppt_x"/>
                                          </p:val>
                                        </p:tav>
                                      </p:tavLst>
                                    </p:anim>
                                    <p:anim calcmode="lin" valueType="num">
                                      <p:cBhvr additive="base">
                                        <p:cTn id="71" dur="3000"/>
                                        <p:tgtEl>
                                          <p:spTgt spid="5"/>
                                        </p:tgtEl>
                                        <p:attrNameLst>
                                          <p:attrName>ppt_y</p:attrName>
                                        </p:attrNameLst>
                                      </p:cBhvr>
                                      <p:tavLst>
                                        <p:tav tm="0">
                                          <p:val>
                                            <p:strVal val="ppt_y"/>
                                          </p:val>
                                        </p:tav>
                                        <p:tav tm="100000">
                                          <p:val>
                                            <p:strVal val="1+ppt_h/2"/>
                                          </p:val>
                                        </p:tav>
                                      </p:tavLst>
                                    </p:anim>
                                    <p:set>
                                      <p:cBhvr>
                                        <p:cTn id="72" dur="1" fill="hold">
                                          <p:stCondLst>
                                            <p:cond delay="2999"/>
                                          </p:stCondLst>
                                        </p:cTn>
                                        <p:tgtEl>
                                          <p:spTgt spid="5"/>
                                        </p:tgtEl>
                                        <p:attrNameLst>
                                          <p:attrName>style.visibility</p:attrName>
                                        </p:attrNameLst>
                                      </p:cBhvr>
                                      <p:to>
                                        <p:strVal val="hidden"/>
                                      </p:to>
                                    </p:set>
                                  </p:childTnLst>
                                </p:cTn>
                              </p:par>
                              <p:par>
                                <p:cTn id="73" presetID="2" presetClass="exit" presetSubtype="4" fill="hold" nodeType="withEffect">
                                  <p:stCondLst>
                                    <p:cond delay="0"/>
                                  </p:stCondLst>
                                  <p:childTnLst>
                                    <p:anim calcmode="lin" valueType="num">
                                      <p:cBhvr additive="base">
                                        <p:cTn id="74" dur="4000"/>
                                        <p:tgtEl>
                                          <p:spTgt spid="6"/>
                                        </p:tgtEl>
                                        <p:attrNameLst>
                                          <p:attrName>ppt_x</p:attrName>
                                        </p:attrNameLst>
                                      </p:cBhvr>
                                      <p:tavLst>
                                        <p:tav tm="0">
                                          <p:val>
                                            <p:strVal val="ppt_x"/>
                                          </p:val>
                                        </p:tav>
                                        <p:tav tm="100000">
                                          <p:val>
                                            <p:strVal val="ppt_x"/>
                                          </p:val>
                                        </p:tav>
                                      </p:tavLst>
                                    </p:anim>
                                    <p:anim calcmode="lin" valueType="num">
                                      <p:cBhvr additive="base">
                                        <p:cTn id="75" dur="4000"/>
                                        <p:tgtEl>
                                          <p:spTgt spid="6"/>
                                        </p:tgtEl>
                                        <p:attrNameLst>
                                          <p:attrName>ppt_y</p:attrName>
                                        </p:attrNameLst>
                                      </p:cBhvr>
                                      <p:tavLst>
                                        <p:tav tm="0">
                                          <p:val>
                                            <p:strVal val="ppt_y"/>
                                          </p:val>
                                        </p:tav>
                                        <p:tav tm="100000">
                                          <p:val>
                                            <p:strVal val="1+ppt_h/2"/>
                                          </p:val>
                                        </p:tav>
                                      </p:tavLst>
                                    </p:anim>
                                    <p:set>
                                      <p:cBhvr>
                                        <p:cTn id="76" dur="1" fill="hold">
                                          <p:stCondLst>
                                            <p:cond delay="3999"/>
                                          </p:stCondLst>
                                        </p:cTn>
                                        <p:tgtEl>
                                          <p:spTgt spid="6"/>
                                        </p:tgtEl>
                                        <p:attrNameLst>
                                          <p:attrName>style.visibility</p:attrName>
                                        </p:attrNameLst>
                                      </p:cBhvr>
                                      <p:to>
                                        <p:strVal val="hidden"/>
                                      </p:to>
                                    </p:set>
                                  </p:childTnLst>
                                </p:cTn>
                              </p:par>
                              <p:par>
                                <p:cTn id="77" presetID="2" presetClass="exit" presetSubtype="4" fill="hold" nodeType="withEffect">
                                  <p:stCondLst>
                                    <p:cond delay="0"/>
                                  </p:stCondLst>
                                  <p:childTnLst>
                                    <p:anim calcmode="lin" valueType="num">
                                      <p:cBhvr additive="base">
                                        <p:cTn id="78" dur="5000"/>
                                        <p:tgtEl>
                                          <p:spTgt spid="7"/>
                                        </p:tgtEl>
                                        <p:attrNameLst>
                                          <p:attrName>ppt_x</p:attrName>
                                        </p:attrNameLst>
                                      </p:cBhvr>
                                      <p:tavLst>
                                        <p:tav tm="0">
                                          <p:val>
                                            <p:strVal val="ppt_x"/>
                                          </p:val>
                                        </p:tav>
                                        <p:tav tm="100000">
                                          <p:val>
                                            <p:strVal val="ppt_x"/>
                                          </p:val>
                                        </p:tav>
                                      </p:tavLst>
                                    </p:anim>
                                    <p:anim calcmode="lin" valueType="num">
                                      <p:cBhvr additive="base">
                                        <p:cTn id="79" dur="5000"/>
                                        <p:tgtEl>
                                          <p:spTgt spid="7"/>
                                        </p:tgtEl>
                                        <p:attrNameLst>
                                          <p:attrName>ppt_y</p:attrName>
                                        </p:attrNameLst>
                                      </p:cBhvr>
                                      <p:tavLst>
                                        <p:tav tm="0">
                                          <p:val>
                                            <p:strVal val="ppt_y"/>
                                          </p:val>
                                        </p:tav>
                                        <p:tav tm="100000">
                                          <p:val>
                                            <p:strVal val="1+ppt_h/2"/>
                                          </p:val>
                                        </p:tav>
                                      </p:tavLst>
                                    </p:anim>
                                    <p:set>
                                      <p:cBhvr>
                                        <p:cTn id="80" dur="1" fill="hold">
                                          <p:stCondLst>
                                            <p:cond delay="4999"/>
                                          </p:stCondLst>
                                        </p:cTn>
                                        <p:tgtEl>
                                          <p:spTgt spid="7"/>
                                        </p:tgtEl>
                                        <p:attrNameLst>
                                          <p:attrName>style.visibility</p:attrName>
                                        </p:attrNameLst>
                                      </p:cBhvr>
                                      <p:to>
                                        <p:strVal val="hidden"/>
                                      </p:to>
                                    </p:set>
                                  </p:childTnLst>
                                </p:cTn>
                              </p:par>
                              <p:par>
                                <p:cTn id="81" presetID="2" presetClass="exit" presetSubtype="4" fill="hold" nodeType="withEffect">
                                  <p:stCondLst>
                                    <p:cond delay="0"/>
                                  </p:stCondLst>
                                  <p:childTnLst>
                                    <p:anim calcmode="lin" valueType="num">
                                      <p:cBhvr additive="base">
                                        <p:cTn id="82" dur="6000"/>
                                        <p:tgtEl>
                                          <p:spTgt spid="8"/>
                                        </p:tgtEl>
                                        <p:attrNameLst>
                                          <p:attrName>ppt_x</p:attrName>
                                        </p:attrNameLst>
                                      </p:cBhvr>
                                      <p:tavLst>
                                        <p:tav tm="0">
                                          <p:val>
                                            <p:strVal val="ppt_x"/>
                                          </p:val>
                                        </p:tav>
                                        <p:tav tm="100000">
                                          <p:val>
                                            <p:strVal val="ppt_x"/>
                                          </p:val>
                                        </p:tav>
                                      </p:tavLst>
                                    </p:anim>
                                    <p:anim calcmode="lin" valueType="num">
                                      <p:cBhvr additive="base">
                                        <p:cTn id="83" dur="6000"/>
                                        <p:tgtEl>
                                          <p:spTgt spid="8"/>
                                        </p:tgtEl>
                                        <p:attrNameLst>
                                          <p:attrName>ppt_y</p:attrName>
                                        </p:attrNameLst>
                                      </p:cBhvr>
                                      <p:tavLst>
                                        <p:tav tm="0">
                                          <p:val>
                                            <p:strVal val="ppt_y"/>
                                          </p:val>
                                        </p:tav>
                                        <p:tav tm="100000">
                                          <p:val>
                                            <p:strVal val="1+ppt_h/2"/>
                                          </p:val>
                                        </p:tav>
                                      </p:tavLst>
                                    </p:anim>
                                    <p:set>
                                      <p:cBhvr>
                                        <p:cTn id="84" dur="1" fill="hold">
                                          <p:stCondLst>
                                            <p:cond delay="5999"/>
                                          </p:stCondLst>
                                        </p:cTn>
                                        <p:tgtEl>
                                          <p:spTgt spid="8"/>
                                        </p:tgtEl>
                                        <p:attrNameLst>
                                          <p:attrName>style.visibility</p:attrName>
                                        </p:attrNameLst>
                                      </p:cBhvr>
                                      <p:to>
                                        <p:strVal val="hidden"/>
                                      </p:to>
                                    </p:set>
                                  </p:childTnLst>
                                </p:cTn>
                              </p:par>
                              <p:par>
                                <p:cTn id="85" presetID="2" presetClass="exit" presetSubtype="4" fill="hold" nodeType="withEffect">
                                  <p:stCondLst>
                                    <p:cond delay="0"/>
                                  </p:stCondLst>
                                  <p:childTnLst>
                                    <p:anim calcmode="lin" valueType="num">
                                      <p:cBhvr additive="base">
                                        <p:cTn id="86" dur="7000"/>
                                        <p:tgtEl>
                                          <p:spTgt spid="9"/>
                                        </p:tgtEl>
                                        <p:attrNameLst>
                                          <p:attrName>ppt_x</p:attrName>
                                        </p:attrNameLst>
                                      </p:cBhvr>
                                      <p:tavLst>
                                        <p:tav tm="0">
                                          <p:val>
                                            <p:strVal val="ppt_x"/>
                                          </p:val>
                                        </p:tav>
                                        <p:tav tm="100000">
                                          <p:val>
                                            <p:strVal val="ppt_x"/>
                                          </p:val>
                                        </p:tav>
                                      </p:tavLst>
                                    </p:anim>
                                    <p:anim calcmode="lin" valueType="num">
                                      <p:cBhvr additive="base">
                                        <p:cTn id="87" dur="7000"/>
                                        <p:tgtEl>
                                          <p:spTgt spid="9"/>
                                        </p:tgtEl>
                                        <p:attrNameLst>
                                          <p:attrName>ppt_y</p:attrName>
                                        </p:attrNameLst>
                                      </p:cBhvr>
                                      <p:tavLst>
                                        <p:tav tm="0">
                                          <p:val>
                                            <p:strVal val="ppt_y"/>
                                          </p:val>
                                        </p:tav>
                                        <p:tav tm="100000">
                                          <p:val>
                                            <p:strVal val="1+ppt_h/2"/>
                                          </p:val>
                                        </p:tav>
                                      </p:tavLst>
                                    </p:anim>
                                    <p:set>
                                      <p:cBhvr>
                                        <p:cTn id="88" dur="1" fill="hold">
                                          <p:stCondLst>
                                            <p:cond delay="6999"/>
                                          </p:stCondLst>
                                        </p:cTn>
                                        <p:tgtEl>
                                          <p:spTgt spid="9"/>
                                        </p:tgtEl>
                                        <p:attrNameLst>
                                          <p:attrName>style.visibility</p:attrName>
                                        </p:attrNameLst>
                                      </p:cBhvr>
                                      <p:to>
                                        <p:strVal val="hidden"/>
                                      </p:to>
                                    </p:set>
                                  </p:childTnLst>
                                </p:cTn>
                              </p:par>
                              <p:par>
                                <p:cTn id="89" presetID="2" presetClass="exit" presetSubtype="4" fill="hold" nodeType="withEffect">
                                  <p:stCondLst>
                                    <p:cond delay="0"/>
                                  </p:stCondLst>
                                  <p:childTnLst>
                                    <p:anim calcmode="lin" valueType="num">
                                      <p:cBhvr additive="base">
                                        <p:cTn id="90" dur="8000"/>
                                        <p:tgtEl>
                                          <p:spTgt spid="10"/>
                                        </p:tgtEl>
                                        <p:attrNameLst>
                                          <p:attrName>ppt_x</p:attrName>
                                        </p:attrNameLst>
                                      </p:cBhvr>
                                      <p:tavLst>
                                        <p:tav tm="0">
                                          <p:val>
                                            <p:strVal val="ppt_x"/>
                                          </p:val>
                                        </p:tav>
                                        <p:tav tm="100000">
                                          <p:val>
                                            <p:strVal val="ppt_x"/>
                                          </p:val>
                                        </p:tav>
                                      </p:tavLst>
                                    </p:anim>
                                    <p:anim calcmode="lin" valueType="num">
                                      <p:cBhvr additive="base">
                                        <p:cTn id="91" dur="8000"/>
                                        <p:tgtEl>
                                          <p:spTgt spid="10"/>
                                        </p:tgtEl>
                                        <p:attrNameLst>
                                          <p:attrName>ppt_y</p:attrName>
                                        </p:attrNameLst>
                                      </p:cBhvr>
                                      <p:tavLst>
                                        <p:tav tm="0">
                                          <p:val>
                                            <p:strVal val="ppt_y"/>
                                          </p:val>
                                        </p:tav>
                                        <p:tav tm="100000">
                                          <p:val>
                                            <p:strVal val="1+ppt_h/2"/>
                                          </p:val>
                                        </p:tav>
                                      </p:tavLst>
                                    </p:anim>
                                    <p:set>
                                      <p:cBhvr>
                                        <p:cTn id="92" dur="1" fill="hold">
                                          <p:stCondLst>
                                            <p:cond delay="7999"/>
                                          </p:stCondLst>
                                        </p:cTn>
                                        <p:tgtEl>
                                          <p:spTgt spid="10"/>
                                        </p:tgtEl>
                                        <p:attrNameLst>
                                          <p:attrName>style.visibility</p:attrName>
                                        </p:attrNameLst>
                                      </p:cBhvr>
                                      <p:to>
                                        <p:strVal val="hidden"/>
                                      </p:to>
                                    </p:set>
                                  </p:childTnLst>
                                </p:cTn>
                              </p:par>
                              <p:par>
                                <p:cTn id="93" presetID="2" presetClass="entr" presetSubtype="1" fill="hold" nodeType="withEffect">
                                  <p:stCondLst>
                                    <p:cond delay="0"/>
                                  </p:stCondLst>
                                  <p:childTnLst>
                                    <p:set>
                                      <p:cBhvr>
                                        <p:cTn id="94" dur="1" fill="hold">
                                          <p:stCondLst>
                                            <p:cond delay="0"/>
                                          </p:stCondLst>
                                        </p:cTn>
                                        <p:tgtEl>
                                          <p:spTgt spid="4"/>
                                        </p:tgtEl>
                                        <p:attrNameLst>
                                          <p:attrName>style.visibility</p:attrName>
                                        </p:attrNameLst>
                                      </p:cBhvr>
                                      <p:to>
                                        <p:strVal val="visible"/>
                                      </p:to>
                                    </p:set>
                                    <p:anim calcmode="lin" valueType="num">
                                      <p:cBhvr additive="base">
                                        <p:cTn id="95" dur="8000" fill="hold"/>
                                        <p:tgtEl>
                                          <p:spTgt spid="4"/>
                                        </p:tgtEl>
                                        <p:attrNameLst>
                                          <p:attrName>ppt_x</p:attrName>
                                        </p:attrNameLst>
                                      </p:cBhvr>
                                      <p:tavLst>
                                        <p:tav tm="0">
                                          <p:val>
                                            <p:strVal val="#ppt_x"/>
                                          </p:val>
                                        </p:tav>
                                        <p:tav tm="100000">
                                          <p:val>
                                            <p:strVal val="#ppt_x"/>
                                          </p:val>
                                        </p:tav>
                                      </p:tavLst>
                                    </p:anim>
                                    <p:anim calcmode="lin" valueType="num">
                                      <p:cBhvr additive="base">
                                        <p:cTn id="96" dur="8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7030A0"/>
              </a:gs>
              <a:gs pos="50000">
                <a:srgbClr val="007033">
                  <a:shade val="67500"/>
                  <a:satMod val="115000"/>
                </a:srgbClr>
              </a:gs>
              <a:gs pos="100000">
                <a:srgbClr val="007033">
                  <a:shade val="100000"/>
                  <a:satMod val="115000"/>
                </a:srgbClr>
              </a:gs>
            </a:gsLst>
            <a:path path="circle">
              <a:fillToRect l="50000" t="50000" r="50000" b="50000"/>
            </a:path>
            <a:tileRect/>
          </a:gradFill>
        </p:spPr>
        <p:txBody>
          <a:bodyPr/>
          <a:lstStyle/>
          <a:p>
            <a:endParaRPr lang="es-ES" dirty="0"/>
          </a:p>
        </p:txBody>
      </p:sp>
      <p:pic>
        <p:nvPicPr>
          <p:cNvPr id="4" name="3 Imagen" descr="aka--wiosna.jpeg"/>
          <p:cNvPicPr>
            <a:picLocks noChangeAspect="1"/>
          </p:cNvPicPr>
          <p:nvPr/>
        </p:nvPicPr>
        <p:blipFill>
          <a:blip r:embed="rId3"/>
          <a:stretch>
            <a:fillRect/>
          </a:stretch>
        </p:blipFill>
        <p:spPr>
          <a:xfrm>
            <a:off x="0" y="0"/>
            <a:ext cx="9144000" cy="6858000"/>
          </a:xfrm>
          <a:prstGeom prst="rect">
            <a:avLst/>
          </a:prstGeom>
        </p:spPr>
      </p:pic>
      <p:sp>
        <p:nvSpPr>
          <p:cNvPr id="6" name="5 Anillo"/>
          <p:cNvSpPr/>
          <p:nvPr/>
        </p:nvSpPr>
        <p:spPr>
          <a:xfrm rot="1957026">
            <a:off x="29478" y="-77787"/>
            <a:ext cx="928388" cy="1441384"/>
          </a:xfrm>
          <a:prstGeom prst="donut">
            <a:avLst>
              <a:gd name="adj" fmla="val 17926"/>
            </a:avLst>
          </a:prstGeom>
          <a:blipFill dpi="0" rotWithShape="1">
            <a:blip r:embed="rId4" cstate="print">
              <a:duotone>
                <a:prstClr val="black"/>
                <a:srgbClr val="5B21B9">
                  <a:tint val="45000"/>
                  <a:satMod val="400000"/>
                </a:srgbClr>
              </a:duotone>
              <a:lum bright="-20000" contrast="40000"/>
            </a:blip>
            <a:srcRect/>
            <a:stretch>
              <a:fillRect/>
            </a:stretch>
          </a:blipFill>
          <a:ln w="3175">
            <a:solidFill>
              <a:schemeClr val="accent4">
                <a:lumMod val="7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rot="1957026">
            <a:off x="8173409" y="5494378"/>
            <a:ext cx="928388" cy="1441384"/>
          </a:xfrm>
          <a:prstGeom prst="donut">
            <a:avLst>
              <a:gd name="adj" fmla="val 17926"/>
            </a:avLst>
          </a:prstGeom>
          <a:blipFill>
            <a:blip r:embed="rId4" cstate="print">
              <a:duotone>
                <a:prstClr val="black"/>
                <a:srgbClr val="5B21B9">
                  <a:tint val="45000"/>
                  <a:satMod val="400000"/>
                </a:srgbClr>
              </a:duotone>
              <a:lum bright="-20000" contrast="40000"/>
            </a:blip>
            <a:stretch>
              <a:fillRect/>
            </a:stretch>
          </a:blipFill>
          <a:ln>
            <a:solidFill>
              <a:schemeClr val="accent4">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rot="8429042">
            <a:off x="66696" y="5559911"/>
            <a:ext cx="928388" cy="1441384"/>
          </a:xfrm>
          <a:prstGeom prst="donut">
            <a:avLst>
              <a:gd name="adj" fmla="val 17926"/>
            </a:avLst>
          </a:prstGeom>
          <a:blipFill dpi="0" rotWithShape="1">
            <a:blip r:embed="rId4" cstate="print">
              <a:duotone>
                <a:prstClr val="black"/>
                <a:srgbClr val="5B21B9">
                  <a:tint val="45000"/>
                  <a:satMod val="400000"/>
                </a:srgbClr>
              </a:duotone>
              <a:lum bright="-20000" contrast="40000"/>
            </a:blip>
            <a:srcRect/>
            <a:stretch>
              <a:fillRect/>
            </a:stretch>
          </a:blipFill>
          <a:ln w="3175">
            <a:solidFill>
              <a:schemeClr val="accent4">
                <a:lumMod val="7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rot="8289580">
            <a:off x="8149086" y="-88465"/>
            <a:ext cx="928388" cy="1441384"/>
          </a:xfrm>
          <a:prstGeom prst="donut">
            <a:avLst>
              <a:gd name="adj" fmla="val 17926"/>
            </a:avLst>
          </a:prstGeom>
          <a:blipFill>
            <a:blip r:embed="rId4" cstate="print">
              <a:duotone>
                <a:prstClr val="black"/>
                <a:srgbClr val="5B21B9">
                  <a:tint val="45000"/>
                  <a:satMod val="400000"/>
                </a:srgbClr>
              </a:duotone>
              <a:lum bright="-20000" contrast="40000"/>
            </a:blip>
            <a:stretch>
              <a:fillRect/>
            </a:stretch>
          </a:blip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rot="1957026">
            <a:off x="271269" y="134834"/>
            <a:ext cx="869191" cy="1260835"/>
          </a:xfrm>
          <a:prstGeom prst="donut">
            <a:avLst>
              <a:gd name="adj" fmla="val 17926"/>
            </a:avLst>
          </a:prstGeom>
          <a:blipFill dpi="0" rotWithShape="1">
            <a:blip r:embed="rId5" cstate="print">
              <a:duotone>
                <a:prstClr val="black"/>
                <a:srgbClr val="5B21B9">
                  <a:tint val="45000"/>
                  <a:satMod val="400000"/>
                </a:srgbClr>
              </a:duotone>
              <a:lum bright="-20000" contrast="40000"/>
            </a:blip>
            <a:srcRect/>
            <a:stretch>
              <a:fillRect/>
            </a:stretch>
          </a:blipFill>
          <a:ln w="3175">
            <a:solidFill>
              <a:schemeClr val="accent4">
                <a:lumMod val="7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rot="8289580">
            <a:off x="7903505" y="152851"/>
            <a:ext cx="940026" cy="1260219"/>
          </a:xfrm>
          <a:prstGeom prst="donut">
            <a:avLst>
              <a:gd name="adj" fmla="val 17926"/>
            </a:avLst>
          </a:prstGeom>
          <a:blipFill>
            <a:blip r:embed="rId6" cstate="print">
              <a:duotone>
                <a:prstClr val="black"/>
                <a:srgbClr val="5B21B9">
                  <a:tint val="45000"/>
                  <a:satMod val="400000"/>
                </a:srgbClr>
              </a:duotone>
              <a:lum bright="-20000" contrast="40000"/>
            </a:blip>
            <a:stretch>
              <a:fillRect/>
            </a:stretch>
          </a:blipFill>
          <a:ln w="3175">
            <a:solidFill>
              <a:schemeClr val="accent4">
                <a:lumMod val="7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rot="8289580">
            <a:off x="327649" y="5369815"/>
            <a:ext cx="946037" cy="1344011"/>
          </a:xfrm>
          <a:prstGeom prst="donut">
            <a:avLst>
              <a:gd name="adj" fmla="val 17926"/>
            </a:avLst>
          </a:prstGeom>
          <a:blipFill dpi="0" rotWithShape="1">
            <a:blip r:embed="rId7" cstate="print">
              <a:duotone>
                <a:prstClr val="black"/>
                <a:srgbClr val="5B21B9">
                  <a:tint val="45000"/>
                  <a:satMod val="400000"/>
                </a:srgbClr>
              </a:duotone>
              <a:lum bright="-20000" contrast="40000"/>
            </a:blip>
            <a:srcRect/>
            <a:stretch>
              <a:fillRect/>
            </a:stretch>
          </a:blipFill>
          <a:ln w="3175">
            <a:solidFill>
              <a:schemeClr val="accent4">
                <a:lumMod val="7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rot="13169441">
            <a:off x="7878577" y="5366572"/>
            <a:ext cx="946037" cy="1344011"/>
          </a:xfrm>
          <a:prstGeom prst="donut">
            <a:avLst>
              <a:gd name="adj" fmla="val 17433"/>
            </a:avLst>
          </a:prstGeom>
          <a:blipFill>
            <a:blip r:embed="rId7" cstate="print">
              <a:duotone>
                <a:prstClr val="black"/>
                <a:srgbClr val="5B21B9">
                  <a:tint val="45000"/>
                  <a:satMod val="400000"/>
                </a:srgbClr>
              </a:duotone>
              <a:lum bright="-20000" contrast="40000"/>
            </a:blip>
            <a:stretch>
              <a:fillRect/>
            </a:stretch>
          </a:blipFill>
          <a:ln w="3175">
            <a:solidFill>
              <a:schemeClr val="accent4">
                <a:lumMod val="75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rot="8289580">
            <a:off x="718166" y="5143770"/>
            <a:ext cx="891277" cy="1208907"/>
          </a:xfrm>
          <a:prstGeom prst="donut">
            <a:avLst>
              <a:gd name="adj" fmla="val 17926"/>
            </a:avLst>
          </a:prstGeom>
          <a:blipFill dpi="0" rotWithShape="1">
            <a:blip r:embed="rId8" cstate="print">
              <a:duotone>
                <a:prstClr val="black"/>
                <a:srgbClr val="5B21B9">
                  <a:tint val="45000"/>
                  <a:satMod val="400000"/>
                </a:srgbClr>
              </a:duotone>
              <a:lum bright="-20000" contrast="40000"/>
            </a:blip>
            <a:srcRect/>
            <a:stretch>
              <a:fillRect/>
            </a:stretch>
          </a:blipFill>
          <a:ln w="3175">
            <a:solidFill>
              <a:schemeClr val="accent4">
                <a:lumMod val="7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rot="13058349">
            <a:off x="590067" y="421084"/>
            <a:ext cx="831078" cy="1137833"/>
          </a:xfrm>
          <a:prstGeom prst="donut">
            <a:avLst>
              <a:gd name="adj" fmla="val 17926"/>
            </a:avLst>
          </a:prstGeom>
          <a:blipFill dpi="0" rotWithShape="1">
            <a:blip r:embed="rId9" cstate="print">
              <a:duotone>
                <a:prstClr val="black"/>
                <a:srgbClr val="5B21B9">
                  <a:tint val="45000"/>
                  <a:satMod val="400000"/>
                </a:srgbClr>
              </a:duotone>
              <a:lum bright="-20000" contrast="40000"/>
            </a:blip>
            <a:srcRect/>
            <a:stretch>
              <a:fillRect/>
            </a:stretch>
          </a:blipFill>
          <a:ln w="3175">
            <a:solidFill>
              <a:schemeClr val="accent4">
                <a:lumMod val="7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rot="8537766">
            <a:off x="7690686" y="492502"/>
            <a:ext cx="831078" cy="1137833"/>
          </a:xfrm>
          <a:prstGeom prst="donut">
            <a:avLst>
              <a:gd name="adj" fmla="val 17926"/>
            </a:avLst>
          </a:prstGeom>
          <a:blipFill>
            <a:blip r:embed="rId9" cstate="print">
              <a:duotone>
                <a:prstClr val="black"/>
                <a:srgbClr val="5B21B9">
                  <a:tint val="45000"/>
                  <a:satMod val="400000"/>
                </a:srgbClr>
              </a:duotone>
              <a:lum bright="-20000" contrast="40000"/>
            </a:blip>
            <a:stretch>
              <a:fillRect/>
            </a:stretch>
          </a:blipFill>
          <a:ln w="3175">
            <a:solidFill>
              <a:schemeClr val="accent4">
                <a:lumMod val="7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rot="13058349">
            <a:off x="7690465" y="5278869"/>
            <a:ext cx="831078" cy="1137833"/>
          </a:xfrm>
          <a:prstGeom prst="donut">
            <a:avLst>
              <a:gd name="adj" fmla="val 17926"/>
            </a:avLst>
          </a:prstGeom>
          <a:blipFill>
            <a:blip r:embed="rId9" cstate="print">
              <a:duotone>
                <a:prstClr val="black"/>
                <a:srgbClr val="5B21B9">
                  <a:tint val="45000"/>
                  <a:satMod val="400000"/>
                </a:srgbClr>
              </a:duotone>
              <a:lum bright="-20000" contrast="40000"/>
            </a:blip>
            <a:stretch>
              <a:fillRect/>
            </a:stretch>
          </a:blipFill>
          <a:ln w="3175">
            <a:solidFill>
              <a:schemeClr val="accent4">
                <a:lumMod val="75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rot="13058349">
            <a:off x="954049" y="769173"/>
            <a:ext cx="752308" cy="1041410"/>
          </a:xfrm>
          <a:prstGeom prst="donut">
            <a:avLst>
              <a:gd name="adj" fmla="val 17926"/>
            </a:avLst>
          </a:prstGeom>
          <a:blipFill dpi="0" rotWithShape="1">
            <a:blip r:embed="rId10" cstate="print">
              <a:duotone>
                <a:prstClr val="black"/>
                <a:srgbClr val="5B21B9">
                  <a:tint val="45000"/>
                  <a:satMod val="400000"/>
                </a:srgbClr>
              </a:duotone>
              <a:lum bright="-20000" contrast="40000"/>
            </a:blip>
            <a:srcRect/>
            <a:stretch>
              <a:fillRect/>
            </a:stretch>
          </a:blipFill>
          <a:ln w="3175">
            <a:solidFill>
              <a:schemeClr val="accent4">
                <a:lumMod val="7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rot="13058349">
            <a:off x="7454906" y="5121975"/>
            <a:ext cx="752308" cy="1041410"/>
          </a:xfrm>
          <a:prstGeom prst="donut">
            <a:avLst>
              <a:gd name="adj" fmla="val 17926"/>
            </a:avLst>
          </a:prstGeom>
          <a:blipFill>
            <a:blip r:embed="rId10" cstate="print">
              <a:duotone>
                <a:prstClr val="black"/>
                <a:srgbClr val="5B21B9">
                  <a:tint val="45000"/>
                  <a:satMod val="400000"/>
                </a:srgbClr>
              </a:duotone>
              <a:lum bright="-20000" contrast="40000"/>
            </a:blip>
            <a:stretch>
              <a:fillRect/>
            </a:stretch>
          </a:blipFill>
          <a:ln w="3175">
            <a:solidFill>
              <a:schemeClr val="accent4">
                <a:lumMod val="75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rot="8904339">
            <a:off x="1074269" y="4977647"/>
            <a:ext cx="752308" cy="1041410"/>
          </a:xfrm>
          <a:prstGeom prst="donut">
            <a:avLst>
              <a:gd name="adj" fmla="val 17926"/>
            </a:avLst>
          </a:prstGeom>
          <a:blipFill dpi="0" rotWithShape="1">
            <a:blip r:embed="rId10" cstate="print">
              <a:duotone>
                <a:prstClr val="black"/>
                <a:srgbClr val="5B21B9">
                  <a:tint val="45000"/>
                  <a:satMod val="400000"/>
                </a:srgbClr>
              </a:duotone>
              <a:lum bright="-20000" contrast="40000"/>
            </a:blip>
            <a:srcRect/>
            <a:stretch>
              <a:fillRect/>
            </a:stretch>
          </a:blipFill>
          <a:ln w="3175">
            <a:solidFill>
              <a:schemeClr val="accent4">
                <a:lumMod val="7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rot="8503386">
            <a:off x="7528339" y="763994"/>
            <a:ext cx="752308" cy="1041410"/>
          </a:xfrm>
          <a:prstGeom prst="donut">
            <a:avLst>
              <a:gd name="adj" fmla="val 17926"/>
            </a:avLst>
          </a:prstGeom>
          <a:blipFill>
            <a:blip r:embed="rId10" cstate="print">
              <a:duotone>
                <a:prstClr val="black"/>
                <a:srgbClr val="5B21B9">
                  <a:tint val="45000"/>
                  <a:satMod val="400000"/>
                </a:srgbClr>
              </a:duotone>
              <a:lum bright="-20000" contrast="40000"/>
            </a:blip>
            <a:stretch>
              <a:fillRect/>
            </a:stretch>
          </a:blipFill>
          <a:ln w="3175">
            <a:solidFill>
              <a:schemeClr val="accent4">
                <a:lumMod val="7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rot="13058349">
            <a:off x="1221196" y="1041894"/>
            <a:ext cx="698743" cy="962227"/>
          </a:xfrm>
          <a:prstGeom prst="donut">
            <a:avLst>
              <a:gd name="adj" fmla="val 22860"/>
            </a:avLst>
          </a:prstGeom>
          <a:blipFill dpi="0" rotWithShape="1">
            <a:blip r:embed="rId11" cstate="print">
              <a:duotone>
                <a:prstClr val="black"/>
                <a:srgbClr val="5B21B9">
                  <a:tint val="45000"/>
                  <a:satMod val="400000"/>
                </a:srgbClr>
              </a:duotone>
              <a:lum bright="-20000" contrast="40000"/>
            </a:blip>
            <a:srcRect/>
            <a:stretch>
              <a:fillRect/>
            </a:stretch>
          </a:blipFill>
          <a:ln w="3175">
            <a:solidFill>
              <a:schemeClr val="accent4">
                <a:lumMod val="7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rot="8349474">
            <a:off x="7240659" y="1032620"/>
            <a:ext cx="698743" cy="962227"/>
          </a:xfrm>
          <a:prstGeom prst="donut">
            <a:avLst>
              <a:gd name="adj" fmla="val 22860"/>
            </a:avLst>
          </a:prstGeom>
          <a:blipFill>
            <a:blip r:embed="rId11" cstate="print">
              <a:duotone>
                <a:prstClr val="black"/>
                <a:srgbClr val="5B21B9">
                  <a:tint val="45000"/>
                  <a:satMod val="400000"/>
                </a:srgbClr>
              </a:duotone>
              <a:lum bright="-20000" contrast="40000"/>
            </a:blip>
            <a:stretch>
              <a:fillRect/>
            </a:stretch>
          </a:blipFill>
          <a:ln w="3175">
            <a:solidFill>
              <a:schemeClr val="accent4">
                <a:lumMod val="7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rot="13058349">
            <a:off x="7221988" y="4970983"/>
            <a:ext cx="698743" cy="962227"/>
          </a:xfrm>
          <a:prstGeom prst="donut">
            <a:avLst>
              <a:gd name="adj" fmla="val 22860"/>
            </a:avLst>
          </a:prstGeom>
          <a:blipFill>
            <a:blip r:embed="rId11" cstate="print">
              <a:duotone>
                <a:prstClr val="black"/>
                <a:srgbClr val="5B21B9">
                  <a:tint val="45000"/>
                  <a:satMod val="400000"/>
                </a:srgbClr>
              </a:duotone>
              <a:lum bright="-20000" contrast="40000"/>
            </a:blip>
            <a:stretch>
              <a:fillRect/>
            </a:stretch>
          </a:blipFill>
          <a:ln w="3175">
            <a:solidFill>
              <a:schemeClr val="accent4">
                <a:lumMod val="75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rot="8611609">
            <a:off x="1341681" y="4826283"/>
            <a:ext cx="698743" cy="962227"/>
          </a:xfrm>
          <a:prstGeom prst="donut">
            <a:avLst>
              <a:gd name="adj" fmla="val 22860"/>
            </a:avLst>
          </a:prstGeom>
          <a:blipFill dpi="0" rotWithShape="1">
            <a:blip r:embed="rId11" cstate="print">
              <a:duotone>
                <a:prstClr val="black"/>
                <a:srgbClr val="5B21B9">
                  <a:tint val="45000"/>
                  <a:satMod val="400000"/>
                </a:srgbClr>
              </a:duotone>
              <a:lum bright="-20000" contrast="40000"/>
            </a:blip>
            <a:srcRect/>
            <a:stretch>
              <a:fillRect/>
            </a:stretch>
          </a:blipFill>
          <a:ln w="3175">
            <a:solidFill>
              <a:schemeClr val="accent4">
                <a:lumMod val="7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rot="13058349">
            <a:off x="1548791" y="1328108"/>
            <a:ext cx="663081" cy="853149"/>
          </a:xfrm>
          <a:prstGeom prst="donut">
            <a:avLst>
              <a:gd name="adj" fmla="val 22860"/>
            </a:avLst>
          </a:prstGeom>
          <a:blipFill dpi="0" rotWithShape="1">
            <a:blip r:embed="rId12" cstate="print">
              <a:duotone>
                <a:prstClr val="black"/>
                <a:srgbClr val="5B21B9">
                  <a:tint val="45000"/>
                  <a:satMod val="400000"/>
                </a:srgbClr>
              </a:duotone>
              <a:lum bright="-20000" contrast="40000"/>
            </a:blip>
            <a:srcRect/>
            <a:stretch>
              <a:fillRect/>
            </a:stretch>
          </a:blipFill>
          <a:ln w="3175">
            <a:solidFill>
              <a:schemeClr val="accent4">
                <a:lumMod val="7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rot="13058349">
            <a:off x="7049516" y="4900008"/>
            <a:ext cx="663081" cy="853149"/>
          </a:xfrm>
          <a:prstGeom prst="donut">
            <a:avLst>
              <a:gd name="adj" fmla="val 22860"/>
            </a:avLst>
          </a:prstGeom>
          <a:blipFill>
            <a:blip r:embed="rId12" cstate="print">
              <a:duotone>
                <a:prstClr val="black"/>
                <a:srgbClr val="5B21B9">
                  <a:tint val="45000"/>
                  <a:satMod val="400000"/>
                </a:srgbClr>
              </a:duotone>
              <a:lum bright="-20000" contrast="40000"/>
            </a:blip>
            <a:stretch>
              <a:fillRect/>
            </a:stretch>
          </a:blipFill>
          <a:ln w="3175">
            <a:solidFill>
              <a:schemeClr val="accent4">
                <a:lumMod val="75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nillo"/>
          <p:cNvSpPr/>
          <p:nvPr/>
        </p:nvSpPr>
        <p:spPr>
          <a:xfrm rot="8728262">
            <a:off x="1612116" y="4684787"/>
            <a:ext cx="663081" cy="853149"/>
          </a:xfrm>
          <a:prstGeom prst="donut">
            <a:avLst>
              <a:gd name="adj" fmla="val 22860"/>
            </a:avLst>
          </a:prstGeom>
          <a:blipFill dpi="0" rotWithShape="1">
            <a:blip r:embed="rId12" cstate="print">
              <a:duotone>
                <a:prstClr val="black"/>
                <a:srgbClr val="5B21B9">
                  <a:tint val="45000"/>
                  <a:satMod val="400000"/>
                </a:srgbClr>
              </a:duotone>
              <a:lum bright="-20000" contrast="40000"/>
            </a:blip>
            <a:srcRect/>
            <a:stretch>
              <a:fillRect/>
            </a:stretch>
          </a:blipFill>
          <a:ln w="3175">
            <a:solidFill>
              <a:schemeClr val="accent4">
                <a:lumMod val="7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nillo"/>
          <p:cNvSpPr/>
          <p:nvPr/>
        </p:nvSpPr>
        <p:spPr>
          <a:xfrm rot="8447054">
            <a:off x="7053042" y="1327960"/>
            <a:ext cx="663081" cy="853149"/>
          </a:xfrm>
          <a:prstGeom prst="donut">
            <a:avLst>
              <a:gd name="adj" fmla="val 22860"/>
            </a:avLst>
          </a:prstGeom>
          <a:blipFill>
            <a:blip r:embed="rId12" cstate="print">
              <a:duotone>
                <a:prstClr val="black"/>
                <a:srgbClr val="5B21B9">
                  <a:tint val="45000"/>
                  <a:satMod val="400000"/>
                </a:srgbClr>
              </a:duotone>
              <a:lum bright="-20000" contrast="40000"/>
            </a:blip>
            <a:stretch>
              <a:fillRect/>
            </a:stretch>
          </a:blipFill>
          <a:ln w="3175">
            <a:solidFill>
              <a:schemeClr val="accent4">
                <a:lumMod val="7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nillo"/>
          <p:cNvSpPr/>
          <p:nvPr/>
        </p:nvSpPr>
        <p:spPr>
          <a:xfrm rot="13058349">
            <a:off x="1795987" y="1575651"/>
            <a:ext cx="557346" cy="727259"/>
          </a:xfrm>
          <a:prstGeom prst="donut">
            <a:avLst>
              <a:gd name="adj" fmla="val 22860"/>
            </a:avLst>
          </a:prstGeom>
          <a:blipFill dpi="0" rotWithShape="1">
            <a:blip r:embed="rId13" cstate="print">
              <a:duotone>
                <a:prstClr val="black"/>
                <a:srgbClr val="5B21B9">
                  <a:tint val="45000"/>
                  <a:satMod val="400000"/>
                </a:srgbClr>
              </a:duotone>
              <a:lum bright="-20000" contrast="40000"/>
            </a:blip>
            <a:srcRect/>
            <a:stretch>
              <a:fillRect/>
            </a:stretch>
          </a:blipFill>
          <a:ln w="3175">
            <a:solidFill>
              <a:schemeClr val="accent4">
                <a:lumMod val="7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nillo"/>
          <p:cNvSpPr/>
          <p:nvPr/>
        </p:nvSpPr>
        <p:spPr>
          <a:xfrm rot="13058349">
            <a:off x="6867925" y="4808893"/>
            <a:ext cx="560310" cy="740675"/>
          </a:xfrm>
          <a:prstGeom prst="donut">
            <a:avLst>
              <a:gd name="adj" fmla="val 29458"/>
            </a:avLst>
          </a:prstGeom>
          <a:blipFill>
            <a:blip r:embed="rId14" cstate="print">
              <a:duotone>
                <a:prstClr val="black"/>
                <a:srgbClr val="5B21B9">
                  <a:tint val="45000"/>
                  <a:satMod val="400000"/>
                </a:srgbClr>
              </a:duotone>
              <a:lum bright="-20000" contrast="40000"/>
            </a:blip>
            <a:stretch>
              <a:fillRect/>
            </a:stretch>
          </a:blipFill>
          <a:ln w="3175">
            <a:solidFill>
              <a:schemeClr val="accent4">
                <a:lumMod val="75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Anillo"/>
          <p:cNvSpPr/>
          <p:nvPr/>
        </p:nvSpPr>
        <p:spPr>
          <a:xfrm rot="8821388">
            <a:off x="1940053" y="4580484"/>
            <a:ext cx="505573" cy="716004"/>
          </a:xfrm>
          <a:prstGeom prst="donut">
            <a:avLst>
              <a:gd name="adj" fmla="val 29458"/>
            </a:avLst>
          </a:prstGeom>
          <a:blipFill dpi="0" rotWithShape="1">
            <a:blip r:embed="rId14" cstate="print">
              <a:duotone>
                <a:prstClr val="black"/>
                <a:srgbClr val="5B21B9">
                  <a:tint val="45000"/>
                  <a:satMod val="400000"/>
                </a:srgbClr>
              </a:duotone>
              <a:lum bright="-20000" contrast="40000"/>
            </a:blip>
            <a:srcRect/>
            <a:stretch>
              <a:fillRect/>
            </a:stretch>
          </a:blipFill>
          <a:ln w="3175">
            <a:solidFill>
              <a:schemeClr val="accent4">
                <a:lumMod val="7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Anillo"/>
          <p:cNvSpPr/>
          <p:nvPr/>
        </p:nvSpPr>
        <p:spPr>
          <a:xfrm rot="8662695">
            <a:off x="6870385" y="1633291"/>
            <a:ext cx="569316" cy="716004"/>
          </a:xfrm>
          <a:prstGeom prst="donut">
            <a:avLst>
              <a:gd name="adj" fmla="val 29458"/>
            </a:avLst>
          </a:prstGeom>
          <a:blipFill>
            <a:blip r:embed="rId15" cstate="print">
              <a:duotone>
                <a:prstClr val="black"/>
                <a:srgbClr val="5B21B9">
                  <a:tint val="45000"/>
                  <a:satMod val="400000"/>
                </a:srgbClr>
              </a:duotone>
              <a:lum bright="-20000" contrast="40000"/>
            </a:blip>
            <a:stretch>
              <a:fillRect/>
            </a:stretch>
          </a:blipFill>
          <a:ln w="3175">
            <a:solidFill>
              <a:schemeClr val="accent4">
                <a:lumMod val="7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Anillo"/>
          <p:cNvSpPr/>
          <p:nvPr/>
        </p:nvSpPr>
        <p:spPr>
          <a:xfrm rot="13058349">
            <a:off x="6688437" y="4659231"/>
            <a:ext cx="505573" cy="645275"/>
          </a:xfrm>
          <a:prstGeom prst="donut">
            <a:avLst>
              <a:gd name="adj" fmla="val 29458"/>
            </a:avLst>
          </a:prstGeom>
          <a:blipFill>
            <a:blip r:embed="rId16" cstate="print">
              <a:duotone>
                <a:prstClr val="black"/>
                <a:srgbClr val="5B21B9">
                  <a:tint val="45000"/>
                  <a:satMod val="400000"/>
                </a:srgbClr>
              </a:duotone>
              <a:lum bright="-20000" contrast="40000"/>
            </a:blip>
            <a:stretch>
              <a:fillRect/>
            </a:stretch>
          </a:blipFill>
          <a:ln w="3175">
            <a:solidFill>
              <a:schemeClr val="accent4">
                <a:lumMod val="75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Anillo"/>
          <p:cNvSpPr/>
          <p:nvPr/>
        </p:nvSpPr>
        <p:spPr>
          <a:xfrm rot="13058349">
            <a:off x="2001775" y="1801712"/>
            <a:ext cx="505573" cy="645275"/>
          </a:xfrm>
          <a:prstGeom prst="donut">
            <a:avLst>
              <a:gd name="adj" fmla="val 29458"/>
            </a:avLst>
          </a:prstGeom>
          <a:blipFill dpi="0" rotWithShape="1">
            <a:blip r:embed="rId16" cstate="print">
              <a:duotone>
                <a:prstClr val="black"/>
                <a:srgbClr val="5B21B9">
                  <a:tint val="45000"/>
                  <a:satMod val="400000"/>
                </a:srgbClr>
              </a:duotone>
              <a:lum bright="-20000" contrast="40000"/>
            </a:blip>
            <a:srcRect/>
            <a:stretch>
              <a:fillRect/>
            </a:stretch>
          </a:blipFill>
          <a:ln w="3175">
            <a:solidFill>
              <a:schemeClr val="accent4">
                <a:lumMod val="7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Anillo"/>
          <p:cNvSpPr/>
          <p:nvPr/>
        </p:nvSpPr>
        <p:spPr>
          <a:xfrm rot="8691117">
            <a:off x="6711913" y="1801187"/>
            <a:ext cx="505573" cy="645275"/>
          </a:xfrm>
          <a:prstGeom prst="donut">
            <a:avLst>
              <a:gd name="adj" fmla="val 29458"/>
            </a:avLst>
          </a:prstGeom>
          <a:blipFill>
            <a:blip r:embed="rId16" cstate="print">
              <a:duotone>
                <a:prstClr val="black"/>
                <a:srgbClr val="5B21B9">
                  <a:tint val="45000"/>
                  <a:satMod val="400000"/>
                </a:srgbClr>
              </a:duotone>
              <a:lum bright="-20000" contrast="40000"/>
            </a:blip>
            <a:stretch>
              <a:fillRect/>
            </a:stretch>
          </a:blipFill>
          <a:ln w="3175">
            <a:solidFill>
              <a:schemeClr val="accent4">
                <a:lumMod val="7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Anillo"/>
          <p:cNvSpPr/>
          <p:nvPr/>
        </p:nvSpPr>
        <p:spPr>
          <a:xfrm rot="8992294">
            <a:off x="2128026" y="4440992"/>
            <a:ext cx="505573" cy="645275"/>
          </a:xfrm>
          <a:prstGeom prst="donut">
            <a:avLst>
              <a:gd name="adj" fmla="val 29458"/>
            </a:avLst>
          </a:prstGeom>
          <a:blipFill dpi="0" rotWithShape="1">
            <a:blip r:embed="rId16" cstate="print">
              <a:duotone>
                <a:prstClr val="black"/>
                <a:srgbClr val="5B21B9">
                  <a:tint val="45000"/>
                  <a:satMod val="400000"/>
                </a:srgbClr>
              </a:duotone>
              <a:lum bright="-20000" contrast="40000"/>
            </a:blip>
            <a:srcRect/>
            <a:stretch>
              <a:fillRect/>
            </a:stretch>
          </a:blipFill>
          <a:ln w="3175">
            <a:solidFill>
              <a:schemeClr val="accent4">
                <a:lumMod val="7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Anillo"/>
          <p:cNvSpPr/>
          <p:nvPr/>
        </p:nvSpPr>
        <p:spPr>
          <a:xfrm rot="13058349">
            <a:off x="6502369" y="4516356"/>
            <a:ext cx="505573" cy="645275"/>
          </a:xfrm>
          <a:prstGeom prst="donut">
            <a:avLst>
              <a:gd name="adj" fmla="val 29458"/>
            </a:avLst>
          </a:prstGeom>
          <a:blipFill>
            <a:blip r:embed="rId16" cstate="print">
              <a:duotone>
                <a:prstClr val="black"/>
                <a:srgbClr val="5B21B9">
                  <a:tint val="45000"/>
                  <a:satMod val="400000"/>
                </a:srgbClr>
              </a:duotone>
              <a:lum bright="-20000" contrast="40000"/>
            </a:blip>
            <a:stretch>
              <a:fillRect/>
            </a:stretch>
          </a:blipFill>
          <a:ln w="3175">
            <a:solidFill>
              <a:schemeClr val="accent4">
                <a:lumMod val="75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Anillo"/>
          <p:cNvSpPr/>
          <p:nvPr/>
        </p:nvSpPr>
        <p:spPr>
          <a:xfrm rot="13058349">
            <a:off x="2216088" y="1944587"/>
            <a:ext cx="505573" cy="645275"/>
          </a:xfrm>
          <a:prstGeom prst="donut">
            <a:avLst>
              <a:gd name="adj" fmla="val 29458"/>
            </a:avLst>
          </a:prstGeom>
          <a:blipFill dpi="0" rotWithShape="1">
            <a:blip r:embed="rId16" cstate="print">
              <a:duotone>
                <a:prstClr val="black"/>
                <a:srgbClr val="5B21B9">
                  <a:tint val="45000"/>
                  <a:satMod val="400000"/>
                </a:srgbClr>
              </a:duotone>
              <a:lum bright="-20000" contrast="40000"/>
            </a:blip>
            <a:srcRect/>
            <a:stretch>
              <a:fillRect/>
            </a:stretch>
          </a:blipFill>
          <a:ln w="3175">
            <a:solidFill>
              <a:schemeClr val="accent4">
                <a:lumMod val="7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0" name="39 Anillo"/>
          <p:cNvSpPr/>
          <p:nvPr/>
        </p:nvSpPr>
        <p:spPr>
          <a:xfrm rot="8350573">
            <a:off x="2335750" y="4297666"/>
            <a:ext cx="454373" cy="539892"/>
          </a:xfrm>
          <a:prstGeom prst="donut">
            <a:avLst>
              <a:gd name="adj" fmla="val 29458"/>
            </a:avLst>
          </a:prstGeom>
          <a:blipFill dpi="0" rotWithShape="1">
            <a:blip r:embed="rId17" cstate="print">
              <a:duotone>
                <a:prstClr val="black"/>
                <a:srgbClr val="5B21B9">
                  <a:tint val="45000"/>
                  <a:satMod val="400000"/>
                </a:srgbClr>
              </a:duotone>
              <a:lum bright="-20000" contrast="40000"/>
            </a:blip>
            <a:srcRect/>
            <a:stretch>
              <a:fillRect/>
            </a:stretch>
          </a:blipFill>
          <a:ln w="3175">
            <a:solidFill>
              <a:schemeClr val="accent4">
                <a:lumMod val="7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1" name="40 Anillo"/>
          <p:cNvSpPr/>
          <p:nvPr/>
        </p:nvSpPr>
        <p:spPr>
          <a:xfrm rot="8350573">
            <a:off x="6550592" y="2011651"/>
            <a:ext cx="454373" cy="539892"/>
          </a:xfrm>
          <a:prstGeom prst="donut">
            <a:avLst>
              <a:gd name="adj" fmla="val 29458"/>
            </a:avLst>
          </a:prstGeom>
          <a:blipFill>
            <a:blip r:embed="rId17" cstate="print">
              <a:duotone>
                <a:prstClr val="black"/>
                <a:srgbClr val="5B21B9">
                  <a:tint val="45000"/>
                  <a:satMod val="400000"/>
                </a:srgbClr>
              </a:duotone>
              <a:lum bright="-20000" contrast="40000"/>
            </a:blip>
            <a:stretch>
              <a:fillRect/>
            </a:stretch>
          </a:blipFill>
          <a:ln w="3175">
            <a:solidFill>
              <a:schemeClr val="accent4">
                <a:lumMod val="7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2" name="41 Anillo"/>
          <p:cNvSpPr/>
          <p:nvPr/>
        </p:nvSpPr>
        <p:spPr>
          <a:xfrm rot="8350573">
            <a:off x="2550064" y="4083353"/>
            <a:ext cx="454373" cy="539892"/>
          </a:xfrm>
          <a:prstGeom prst="donut">
            <a:avLst>
              <a:gd name="adj" fmla="val 29458"/>
            </a:avLst>
          </a:prstGeom>
          <a:blipFill dpi="0" rotWithShape="1">
            <a:blip r:embed="rId17" cstate="print">
              <a:duotone>
                <a:prstClr val="black"/>
                <a:srgbClr val="5B21B9">
                  <a:tint val="45000"/>
                  <a:satMod val="400000"/>
                </a:srgbClr>
              </a:duotone>
              <a:lum bright="-20000" contrast="40000"/>
            </a:blip>
            <a:srcRect/>
            <a:stretch>
              <a:fillRect/>
            </a:stretch>
          </a:blipFill>
          <a:ln w="3175">
            <a:solidFill>
              <a:schemeClr val="accent4">
                <a:lumMod val="7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3" name="42 Anillo"/>
          <p:cNvSpPr/>
          <p:nvPr/>
        </p:nvSpPr>
        <p:spPr>
          <a:xfrm rot="8350573">
            <a:off x="6336278" y="2154527"/>
            <a:ext cx="454373" cy="539892"/>
          </a:xfrm>
          <a:prstGeom prst="donut">
            <a:avLst>
              <a:gd name="adj" fmla="val 29458"/>
            </a:avLst>
          </a:prstGeom>
          <a:blipFill>
            <a:blip r:embed="rId17" cstate="print">
              <a:duotone>
                <a:prstClr val="black"/>
                <a:srgbClr val="5B21B9">
                  <a:tint val="45000"/>
                  <a:satMod val="400000"/>
                </a:srgbClr>
              </a:duotone>
              <a:lum bright="-20000" contrast="40000"/>
            </a:blip>
            <a:stretch>
              <a:fillRect/>
            </a:stretch>
          </a:blipFill>
          <a:ln w="3175">
            <a:solidFill>
              <a:schemeClr val="accent4">
                <a:lumMod val="7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4" name="43 Anillo"/>
          <p:cNvSpPr/>
          <p:nvPr/>
        </p:nvSpPr>
        <p:spPr>
          <a:xfrm rot="13490085">
            <a:off x="2410235" y="2153344"/>
            <a:ext cx="454373" cy="539892"/>
          </a:xfrm>
          <a:prstGeom prst="donut">
            <a:avLst>
              <a:gd name="adj" fmla="val 29458"/>
            </a:avLst>
          </a:prstGeom>
          <a:blipFill dpi="0" rotWithShape="1">
            <a:blip r:embed="rId17" cstate="print">
              <a:duotone>
                <a:prstClr val="black"/>
                <a:srgbClr val="5B21B9">
                  <a:tint val="45000"/>
                  <a:satMod val="400000"/>
                </a:srgbClr>
              </a:duotone>
              <a:lum bright="-20000" contrast="40000"/>
            </a:blip>
            <a:srcRect/>
            <a:stretch>
              <a:fillRect/>
            </a:stretch>
          </a:blipFill>
          <a:ln w="3175">
            <a:solidFill>
              <a:schemeClr val="accent4">
                <a:lumMod val="7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5" name="44 Anillo"/>
          <p:cNvSpPr/>
          <p:nvPr/>
        </p:nvSpPr>
        <p:spPr>
          <a:xfrm rot="12616887">
            <a:off x="6320663" y="4435294"/>
            <a:ext cx="454373" cy="541737"/>
          </a:xfrm>
          <a:prstGeom prst="donut">
            <a:avLst>
              <a:gd name="adj" fmla="val 29458"/>
            </a:avLst>
          </a:prstGeom>
          <a:blipFill>
            <a:blip r:embed="rId17" cstate="print">
              <a:duotone>
                <a:prstClr val="black"/>
                <a:srgbClr val="5B21B9">
                  <a:tint val="45000"/>
                  <a:satMod val="400000"/>
                </a:srgbClr>
              </a:duotone>
              <a:lum bright="-20000" contrast="40000"/>
            </a:blip>
            <a:stretch>
              <a:fillRect/>
            </a:stretch>
          </a:blipFill>
          <a:ln w="3175">
            <a:solidFill>
              <a:schemeClr val="accent4">
                <a:lumMod val="75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6" name="45 CuadroTexto"/>
          <p:cNvSpPr txBox="1"/>
          <p:nvPr/>
        </p:nvSpPr>
        <p:spPr>
          <a:xfrm>
            <a:off x="2500298" y="1071546"/>
            <a:ext cx="4094391" cy="646331"/>
          </a:xfrm>
          <a:prstGeom prst="rect">
            <a:avLst/>
          </a:prstGeom>
          <a:noFill/>
        </p:spPr>
        <p:txBody>
          <a:bodyPr wrap="none" rtlCol="0">
            <a:spAutoFit/>
          </a:bodyPr>
          <a:lstStyle/>
          <a:p>
            <a:pPr algn="ctr"/>
            <a:r>
              <a:rPr lang="es-PE" dirty="0" smtClean="0">
                <a:solidFill>
                  <a:schemeClr val="bg1"/>
                </a:solidFill>
                <a:latin typeface="Lucida Calligraphy" pitchFamily="66" charset="0"/>
              </a:rPr>
              <a:t>No dejes que se muera el sol sin </a:t>
            </a:r>
          </a:p>
          <a:p>
            <a:pPr algn="ctr"/>
            <a:r>
              <a:rPr lang="es-PE" dirty="0" smtClean="0">
                <a:solidFill>
                  <a:schemeClr val="bg1"/>
                </a:solidFill>
                <a:latin typeface="Lucida Calligraphy" pitchFamily="66" charset="0"/>
              </a:rPr>
              <a:t>que hayan muerto tus rencores</a:t>
            </a:r>
            <a:endParaRPr lang="es-PE" dirty="0">
              <a:solidFill>
                <a:schemeClr val="bg1"/>
              </a:solidFill>
              <a:latin typeface="Lucida Calligraphy" pitchFamily="66" charset="0"/>
            </a:endParaRPr>
          </a:p>
        </p:txBody>
      </p:sp>
      <p:sp>
        <p:nvSpPr>
          <p:cNvPr id="47" name="46 Rectángulo"/>
          <p:cNvSpPr/>
          <p:nvPr/>
        </p:nvSpPr>
        <p:spPr>
          <a:xfrm>
            <a:off x="-214346" y="0"/>
            <a:ext cx="9572692" cy="6858000"/>
          </a:xfrm>
          <a:prstGeom prst="rect">
            <a:avLst/>
          </a:prstGeom>
          <a:gradFill flip="none" rotWithShape="1">
            <a:gsLst>
              <a:gs pos="100000">
                <a:schemeClr val="tx2">
                  <a:lumMod val="10000"/>
                </a:schemeClr>
              </a:gs>
              <a:gs pos="50000">
                <a:schemeClr val="tx1">
                  <a:lumMod val="65000"/>
                  <a:shade val="67500"/>
                  <a:satMod val="115000"/>
                </a:schemeClr>
              </a:gs>
              <a:gs pos="100000">
                <a:schemeClr val="tx1">
                  <a:lumMod val="6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7"/>
                                        </p:tgtEl>
                                        <p:attrNameLst>
                                          <p:attrName>style.opacity</p:attrName>
                                        </p:attrNameLst>
                                      </p:cBhvr>
                                      <p:to>
                                        <p:strVal val="0"/>
                                      </p:to>
                                    </p:set>
                                    <p:animEffect filter="image" prLst="opacity: 0">
                                      <p:cBhvr rctx="IE">
                                        <p:cTn id="7" dur="indefinite"/>
                                        <p:tgtEl>
                                          <p:spTgt spid="47"/>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nodeType="with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3000" fill="hold"/>
                                        <p:tgtEl>
                                          <p:spTgt spid="10"/>
                                        </p:tgtEl>
                                        <p:attrNameLst>
                                          <p:attrName>ppt_x</p:attrName>
                                        </p:attrNameLst>
                                      </p:cBhvr>
                                      <p:tavLst>
                                        <p:tav tm="0">
                                          <p:val>
                                            <p:strVal val="1+#ppt_w/2"/>
                                          </p:val>
                                        </p:tav>
                                        <p:tav tm="100000">
                                          <p:val>
                                            <p:strVal val="#ppt_x"/>
                                          </p:val>
                                        </p:tav>
                                      </p:tavLst>
                                    </p:anim>
                                    <p:anim calcmode="lin" valueType="num">
                                      <p:cBhvr additive="base">
                                        <p:cTn id="15" dur="3000" fill="hold"/>
                                        <p:tgtEl>
                                          <p:spTgt spid="10"/>
                                        </p:tgtEl>
                                        <p:attrNameLst>
                                          <p:attrName>ppt_y</p:attrName>
                                        </p:attrNameLst>
                                      </p:cBhvr>
                                      <p:tavLst>
                                        <p:tav tm="0">
                                          <p:val>
                                            <p:strVal val="1+#ppt_h/2"/>
                                          </p:val>
                                        </p:tav>
                                        <p:tav tm="100000">
                                          <p:val>
                                            <p:strVal val="#ppt_y"/>
                                          </p:val>
                                        </p:tav>
                                      </p:tavLst>
                                    </p:anim>
                                  </p:childTnLst>
                                </p:cTn>
                              </p:par>
                              <p:par>
                                <p:cTn id="16" presetID="2" presetClass="entr" presetSubtype="6" fill="hold" nodeType="with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additive="base">
                                        <p:cTn id="18" dur="3000" fill="hold"/>
                                        <p:tgtEl>
                                          <p:spTgt spid="15"/>
                                        </p:tgtEl>
                                        <p:attrNameLst>
                                          <p:attrName>ppt_x</p:attrName>
                                        </p:attrNameLst>
                                      </p:cBhvr>
                                      <p:tavLst>
                                        <p:tav tm="0">
                                          <p:val>
                                            <p:strVal val="1+#ppt_w/2"/>
                                          </p:val>
                                        </p:tav>
                                        <p:tav tm="100000">
                                          <p:val>
                                            <p:strVal val="#ppt_x"/>
                                          </p:val>
                                        </p:tav>
                                      </p:tavLst>
                                    </p:anim>
                                    <p:anim calcmode="lin" valueType="num">
                                      <p:cBhvr additive="base">
                                        <p:cTn id="19" dur="3000" fill="hold"/>
                                        <p:tgtEl>
                                          <p:spTgt spid="15"/>
                                        </p:tgtEl>
                                        <p:attrNameLst>
                                          <p:attrName>ppt_y</p:attrName>
                                        </p:attrNameLst>
                                      </p:cBhvr>
                                      <p:tavLst>
                                        <p:tav tm="0">
                                          <p:val>
                                            <p:strVal val="1+#ppt_h/2"/>
                                          </p:val>
                                        </p:tav>
                                        <p:tav tm="100000">
                                          <p:val>
                                            <p:strVal val="#ppt_y"/>
                                          </p:val>
                                        </p:tav>
                                      </p:tavLst>
                                    </p:anim>
                                  </p:childTnLst>
                                </p:cTn>
                              </p:par>
                              <p:par>
                                <p:cTn id="20" presetID="2" presetClass="entr" presetSubtype="6" fill="hold" nodeType="withEffect">
                                  <p:stCondLst>
                                    <p:cond delay="0"/>
                                  </p:stCondLst>
                                  <p:childTnLst>
                                    <p:set>
                                      <p:cBhvr>
                                        <p:cTn id="21" dur="1" fill="hold">
                                          <p:stCondLst>
                                            <p:cond delay="0"/>
                                          </p:stCondLst>
                                        </p:cTn>
                                        <p:tgtEl>
                                          <p:spTgt spid="18"/>
                                        </p:tgtEl>
                                        <p:attrNameLst>
                                          <p:attrName>style.visibility</p:attrName>
                                        </p:attrNameLst>
                                      </p:cBhvr>
                                      <p:to>
                                        <p:strVal val="visible"/>
                                      </p:to>
                                    </p:set>
                                    <p:anim calcmode="lin" valueType="num">
                                      <p:cBhvr additive="base">
                                        <p:cTn id="22" dur="3000" fill="hold"/>
                                        <p:tgtEl>
                                          <p:spTgt spid="18"/>
                                        </p:tgtEl>
                                        <p:attrNameLst>
                                          <p:attrName>ppt_x</p:attrName>
                                        </p:attrNameLst>
                                      </p:cBhvr>
                                      <p:tavLst>
                                        <p:tav tm="0">
                                          <p:val>
                                            <p:strVal val="1+#ppt_w/2"/>
                                          </p:val>
                                        </p:tav>
                                        <p:tav tm="100000">
                                          <p:val>
                                            <p:strVal val="#ppt_x"/>
                                          </p:val>
                                        </p:tav>
                                      </p:tavLst>
                                    </p:anim>
                                    <p:anim calcmode="lin" valueType="num">
                                      <p:cBhvr additive="base">
                                        <p:cTn id="23" dur="3000" fill="hold"/>
                                        <p:tgtEl>
                                          <p:spTgt spid="18"/>
                                        </p:tgtEl>
                                        <p:attrNameLst>
                                          <p:attrName>ppt_y</p:attrName>
                                        </p:attrNameLst>
                                      </p:cBhvr>
                                      <p:tavLst>
                                        <p:tav tm="0">
                                          <p:val>
                                            <p:strVal val="1+#ppt_h/2"/>
                                          </p:val>
                                        </p:tav>
                                        <p:tav tm="100000">
                                          <p:val>
                                            <p:strVal val="#ppt_y"/>
                                          </p:val>
                                        </p:tav>
                                      </p:tavLst>
                                    </p:anim>
                                  </p:childTnLst>
                                </p:cTn>
                              </p:par>
                              <p:par>
                                <p:cTn id="24" presetID="2" presetClass="entr" presetSubtype="6" fill="hold" nodeType="withEffect">
                                  <p:stCondLst>
                                    <p:cond delay="0"/>
                                  </p:stCondLst>
                                  <p:childTnLst>
                                    <p:set>
                                      <p:cBhvr>
                                        <p:cTn id="25" dur="1" fill="hold">
                                          <p:stCondLst>
                                            <p:cond delay="0"/>
                                          </p:stCondLst>
                                        </p:cTn>
                                        <p:tgtEl>
                                          <p:spTgt spid="22"/>
                                        </p:tgtEl>
                                        <p:attrNameLst>
                                          <p:attrName>style.visibility</p:attrName>
                                        </p:attrNameLst>
                                      </p:cBhvr>
                                      <p:to>
                                        <p:strVal val="visible"/>
                                      </p:to>
                                    </p:set>
                                    <p:anim calcmode="lin" valueType="num">
                                      <p:cBhvr additive="base">
                                        <p:cTn id="26" dur="3000" fill="hold"/>
                                        <p:tgtEl>
                                          <p:spTgt spid="22"/>
                                        </p:tgtEl>
                                        <p:attrNameLst>
                                          <p:attrName>ppt_x</p:attrName>
                                        </p:attrNameLst>
                                      </p:cBhvr>
                                      <p:tavLst>
                                        <p:tav tm="0">
                                          <p:val>
                                            <p:strVal val="1+#ppt_w/2"/>
                                          </p:val>
                                        </p:tav>
                                        <p:tav tm="100000">
                                          <p:val>
                                            <p:strVal val="#ppt_x"/>
                                          </p:val>
                                        </p:tav>
                                      </p:tavLst>
                                    </p:anim>
                                    <p:anim calcmode="lin" valueType="num">
                                      <p:cBhvr additive="base">
                                        <p:cTn id="27" dur="3000" fill="hold"/>
                                        <p:tgtEl>
                                          <p:spTgt spid="22"/>
                                        </p:tgtEl>
                                        <p:attrNameLst>
                                          <p:attrName>ppt_y</p:attrName>
                                        </p:attrNameLst>
                                      </p:cBhvr>
                                      <p:tavLst>
                                        <p:tav tm="0">
                                          <p:val>
                                            <p:strVal val="1+#ppt_h/2"/>
                                          </p:val>
                                        </p:tav>
                                        <p:tav tm="100000">
                                          <p:val>
                                            <p:strVal val="#ppt_y"/>
                                          </p:val>
                                        </p:tav>
                                      </p:tavLst>
                                    </p:anim>
                                  </p:childTnLst>
                                </p:cTn>
                              </p:par>
                              <p:par>
                                <p:cTn id="28" presetID="2" presetClass="entr" presetSubtype="6" fill="hold" nodeType="withEffect">
                                  <p:stCondLst>
                                    <p:cond delay="0"/>
                                  </p:stCondLst>
                                  <p:childTnLst>
                                    <p:set>
                                      <p:cBhvr>
                                        <p:cTn id="29" dur="1" fill="hold">
                                          <p:stCondLst>
                                            <p:cond delay="0"/>
                                          </p:stCondLst>
                                        </p:cTn>
                                        <p:tgtEl>
                                          <p:spTgt spid="26"/>
                                        </p:tgtEl>
                                        <p:attrNameLst>
                                          <p:attrName>style.visibility</p:attrName>
                                        </p:attrNameLst>
                                      </p:cBhvr>
                                      <p:to>
                                        <p:strVal val="visible"/>
                                      </p:to>
                                    </p:set>
                                    <p:anim calcmode="lin" valueType="num">
                                      <p:cBhvr additive="base">
                                        <p:cTn id="30" dur="3000" fill="hold"/>
                                        <p:tgtEl>
                                          <p:spTgt spid="26"/>
                                        </p:tgtEl>
                                        <p:attrNameLst>
                                          <p:attrName>ppt_x</p:attrName>
                                        </p:attrNameLst>
                                      </p:cBhvr>
                                      <p:tavLst>
                                        <p:tav tm="0">
                                          <p:val>
                                            <p:strVal val="1+#ppt_w/2"/>
                                          </p:val>
                                        </p:tav>
                                        <p:tav tm="100000">
                                          <p:val>
                                            <p:strVal val="#ppt_x"/>
                                          </p:val>
                                        </p:tav>
                                      </p:tavLst>
                                    </p:anim>
                                    <p:anim calcmode="lin" valueType="num">
                                      <p:cBhvr additive="base">
                                        <p:cTn id="31" dur="3000" fill="hold"/>
                                        <p:tgtEl>
                                          <p:spTgt spid="26"/>
                                        </p:tgtEl>
                                        <p:attrNameLst>
                                          <p:attrName>ppt_y</p:attrName>
                                        </p:attrNameLst>
                                      </p:cBhvr>
                                      <p:tavLst>
                                        <p:tav tm="0">
                                          <p:val>
                                            <p:strVal val="1+#ppt_h/2"/>
                                          </p:val>
                                        </p:tav>
                                        <p:tav tm="100000">
                                          <p:val>
                                            <p:strVal val="#ppt_y"/>
                                          </p:val>
                                        </p:tav>
                                      </p:tavLst>
                                    </p:anim>
                                  </p:childTnLst>
                                </p:cTn>
                              </p:par>
                              <p:par>
                                <p:cTn id="32" presetID="2" presetClass="entr" presetSubtype="6" fill="hold" nodeType="withEffect">
                                  <p:stCondLst>
                                    <p:cond delay="0"/>
                                  </p:stCondLst>
                                  <p:childTnLst>
                                    <p:set>
                                      <p:cBhvr>
                                        <p:cTn id="33" dur="1" fill="hold">
                                          <p:stCondLst>
                                            <p:cond delay="0"/>
                                          </p:stCondLst>
                                        </p:cTn>
                                        <p:tgtEl>
                                          <p:spTgt spid="30"/>
                                        </p:tgtEl>
                                        <p:attrNameLst>
                                          <p:attrName>style.visibility</p:attrName>
                                        </p:attrNameLst>
                                      </p:cBhvr>
                                      <p:to>
                                        <p:strVal val="visible"/>
                                      </p:to>
                                    </p:set>
                                    <p:anim calcmode="lin" valueType="num">
                                      <p:cBhvr additive="base">
                                        <p:cTn id="34" dur="3000" fill="hold"/>
                                        <p:tgtEl>
                                          <p:spTgt spid="30"/>
                                        </p:tgtEl>
                                        <p:attrNameLst>
                                          <p:attrName>ppt_x</p:attrName>
                                        </p:attrNameLst>
                                      </p:cBhvr>
                                      <p:tavLst>
                                        <p:tav tm="0">
                                          <p:val>
                                            <p:strVal val="1+#ppt_w/2"/>
                                          </p:val>
                                        </p:tav>
                                        <p:tav tm="100000">
                                          <p:val>
                                            <p:strVal val="#ppt_x"/>
                                          </p:val>
                                        </p:tav>
                                      </p:tavLst>
                                    </p:anim>
                                    <p:anim calcmode="lin" valueType="num">
                                      <p:cBhvr additive="base">
                                        <p:cTn id="35" dur="3000" fill="hold"/>
                                        <p:tgtEl>
                                          <p:spTgt spid="30"/>
                                        </p:tgtEl>
                                        <p:attrNameLst>
                                          <p:attrName>ppt_y</p:attrName>
                                        </p:attrNameLst>
                                      </p:cBhvr>
                                      <p:tavLst>
                                        <p:tav tm="0">
                                          <p:val>
                                            <p:strVal val="1+#ppt_h/2"/>
                                          </p:val>
                                        </p:tav>
                                        <p:tav tm="100000">
                                          <p:val>
                                            <p:strVal val="#ppt_y"/>
                                          </p:val>
                                        </p:tav>
                                      </p:tavLst>
                                    </p:anim>
                                  </p:childTnLst>
                                </p:cTn>
                              </p:par>
                              <p:par>
                                <p:cTn id="36" presetID="2" presetClass="entr" presetSubtype="6" fill="hold" nodeType="withEffect">
                                  <p:stCondLst>
                                    <p:cond delay="0"/>
                                  </p:stCondLst>
                                  <p:childTnLst>
                                    <p:set>
                                      <p:cBhvr>
                                        <p:cTn id="37" dur="1" fill="hold">
                                          <p:stCondLst>
                                            <p:cond delay="0"/>
                                          </p:stCondLst>
                                        </p:cTn>
                                        <p:tgtEl>
                                          <p:spTgt spid="35"/>
                                        </p:tgtEl>
                                        <p:attrNameLst>
                                          <p:attrName>style.visibility</p:attrName>
                                        </p:attrNameLst>
                                      </p:cBhvr>
                                      <p:to>
                                        <p:strVal val="visible"/>
                                      </p:to>
                                    </p:set>
                                    <p:anim calcmode="lin" valueType="num">
                                      <p:cBhvr additive="base">
                                        <p:cTn id="38" dur="3000" fill="hold"/>
                                        <p:tgtEl>
                                          <p:spTgt spid="35"/>
                                        </p:tgtEl>
                                        <p:attrNameLst>
                                          <p:attrName>ppt_x</p:attrName>
                                        </p:attrNameLst>
                                      </p:cBhvr>
                                      <p:tavLst>
                                        <p:tav tm="0">
                                          <p:val>
                                            <p:strVal val="1+#ppt_w/2"/>
                                          </p:val>
                                        </p:tav>
                                        <p:tav tm="100000">
                                          <p:val>
                                            <p:strVal val="#ppt_x"/>
                                          </p:val>
                                        </p:tav>
                                      </p:tavLst>
                                    </p:anim>
                                    <p:anim calcmode="lin" valueType="num">
                                      <p:cBhvr additive="base">
                                        <p:cTn id="39" dur="3000" fill="hold"/>
                                        <p:tgtEl>
                                          <p:spTgt spid="35"/>
                                        </p:tgtEl>
                                        <p:attrNameLst>
                                          <p:attrName>ppt_y</p:attrName>
                                        </p:attrNameLst>
                                      </p:cBhvr>
                                      <p:tavLst>
                                        <p:tav tm="0">
                                          <p:val>
                                            <p:strVal val="1+#ppt_h/2"/>
                                          </p:val>
                                        </p:tav>
                                        <p:tav tm="100000">
                                          <p:val>
                                            <p:strVal val="#ppt_y"/>
                                          </p:val>
                                        </p:tav>
                                      </p:tavLst>
                                    </p:anim>
                                  </p:childTnLst>
                                </p:cTn>
                              </p:par>
                              <p:par>
                                <p:cTn id="40" presetID="2" presetClass="entr" presetSubtype="6" fill="hold" nodeType="withEffect">
                                  <p:stCondLst>
                                    <p:cond delay="0"/>
                                  </p:stCondLst>
                                  <p:childTnLst>
                                    <p:set>
                                      <p:cBhvr>
                                        <p:cTn id="41" dur="1" fill="hold">
                                          <p:stCondLst>
                                            <p:cond delay="0"/>
                                          </p:stCondLst>
                                        </p:cTn>
                                        <p:tgtEl>
                                          <p:spTgt spid="39"/>
                                        </p:tgtEl>
                                        <p:attrNameLst>
                                          <p:attrName>style.visibility</p:attrName>
                                        </p:attrNameLst>
                                      </p:cBhvr>
                                      <p:to>
                                        <p:strVal val="visible"/>
                                      </p:to>
                                    </p:set>
                                    <p:anim calcmode="lin" valueType="num">
                                      <p:cBhvr additive="base">
                                        <p:cTn id="42" dur="3000" fill="hold"/>
                                        <p:tgtEl>
                                          <p:spTgt spid="39"/>
                                        </p:tgtEl>
                                        <p:attrNameLst>
                                          <p:attrName>ppt_x</p:attrName>
                                        </p:attrNameLst>
                                      </p:cBhvr>
                                      <p:tavLst>
                                        <p:tav tm="0">
                                          <p:val>
                                            <p:strVal val="1+#ppt_w/2"/>
                                          </p:val>
                                        </p:tav>
                                        <p:tav tm="100000">
                                          <p:val>
                                            <p:strVal val="#ppt_x"/>
                                          </p:val>
                                        </p:tav>
                                      </p:tavLst>
                                    </p:anim>
                                    <p:anim calcmode="lin" valueType="num">
                                      <p:cBhvr additive="base">
                                        <p:cTn id="43" dur="3000" fill="hold"/>
                                        <p:tgtEl>
                                          <p:spTgt spid="39"/>
                                        </p:tgtEl>
                                        <p:attrNameLst>
                                          <p:attrName>ppt_y</p:attrName>
                                        </p:attrNameLst>
                                      </p:cBhvr>
                                      <p:tavLst>
                                        <p:tav tm="0">
                                          <p:val>
                                            <p:strVal val="1+#ppt_h/2"/>
                                          </p:val>
                                        </p:tav>
                                        <p:tav tm="100000">
                                          <p:val>
                                            <p:strVal val="#ppt_y"/>
                                          </p:val>
                                        </p:tav>
                                      </p:tavLst>
                                    </p:anim>
                                  </p:childTnLst>
                                </p:cTn>
                              </p:par>
                              <p:par>
                                <p:cTn id="44" presetID="2" presetClass="entr" presetSubtype="6" fill="hold" nodeType="withEffect">
                                  <p:stCondLst>
                                    <p:cond delay="0"/>
                                  </p:stCondLst>
                                  <p:childTnLst>
                                    <p:set>
                                      <p:cBhvr>
                                        <p:cTn id="45" dur="1" fill="hold">
                                          <p:stCondLst>
                                            <p:cond delay="0"/>
                                          </p:stCondLst>
                                        </p:cTn>
                                        <p:tgtEl>
                                          <p:spTgt spid="44"/>
                                        </p:tgtEl>
                                        <p:attrNameLst>
                                          <p:attrName>style.visibility</p:attrName>
                                        </p:attrNameLst>
                                      </p:cBhvr>
                                      <p:to>
                                        <p:strVal val="visible"/>
                                      </p:to>
                                    </p:set>
                                    <p:anim calcmode="lin" valueType="num">
                                      <p:cBhvr additive="base">
                                        <p:cTn id="46" dur="3000" fill="hold"/>
                                        <p:tgtEl>
                                          <p:spTgt spid="44"/>
                                        </p:tgtEl>
                                        <p:attrNameLst>
                                          <p:attrName>ppt_x</p:attrName>
                                        </p:attrNameLst>
                                      </p:cBhvr>
                                      <p:tavLst>
                                        <p:tav tm="0">
                                          <p:val>
                                            <p:strVal val="1+#ppt_w/2"/>
                                          </p:val>
                                        </p:tav>
                                        <p:tav tm="100000">
                                          <p:val>
                                            <p:strVal val="#ppt_x"/>
                                          </p:val>
                                        </p:tav>
                                      </p:tavLst>
                                    </p:anim>
                                    <p:anim calcmode="lin" valueType="num">
                                      <p:cBhvr additive="base">
                                        <p:cTn id="47" dur="3000" fill="hold"/>
                                        <p:tgtEl>
                                          <p:spTgt spid="44"/>
                                        </p:tgtEl>
                                        <p:attrNameLst>
                                          <p:attrName>ppt_y</p:attrName>
                                        </p:attrNameLst>
                                      </p:cBhvr>
                                      <p:tavLst>
                                        <p:tav tm="0">
                                          <p:val>
                                            <p:strVal val="1+#ppt_h/2"/>
                                          </p:val>
                                        </p:tav>
                                        <p:tav tm="100000">
                                          <p:val>
                                            <p:strVal val="#ppt_y"/>
                                          </p:val>
                                        </p:tav>
                                      </p:tavLst>
                                    </p:anim>
                                  </p:childTnLst>
                                </p:cTn>
                              </p:par>
                              <p:par>
                                <p:cTn id="48" presetID="2" presetClass="entr" presetSubtype="9" fill="hold"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additive="base">
                                        <p:cTn id="50" dur="3000" fill="hold"/>
                                        <p:tgtEl>
                                          <p:spTgt spid="7"/>
                                        </p:tgtEl>
                                        <p:attrNameLst>
                                          <p:attrName>ppt_x</p:attrName>
                                        </p:attrNameLst>
                                      </p:cBhvr>
                                      <p:tavLst>
                                        <p:tav tm="0">
                                          <p:val>
                                            <p:strVal val="0-#ppt_w/2"/>
                                          </p:val>
                                        </p:tav>
                                        <p:tav tm="100000">
                                          <p:val>
                                            <p:strVal val="#ppt_x"/>
                                          </p:val>
                                        </p:tav>
                                      </p:tavLst>
                                    </p:anim>
                                    <p:anim calcmode="lin" valueType="num">
                                      <p:cBhvr additive="base">
                                        <p:cTn id="51" dur="3000" fill="hold"/>
                                        <p:tgtEl>
                                          <p:spTgt spid="7"/>
                                        </p:tgtEl>
                                        <p:attrNameLst>
                                          <p:attrName>ppt_y</p:attrName>
                                        </p:attrNameLst>
                                      </p:cBhvr>
                                      <p:tavLst>
                                        <p:tav tm="0">
                                          <p:val>
                                            <p:strVal val="0-#ppt_h/2"/>
                                          </p:val>
                                        </p:tav>
                                        <p:tav tm="100000">
                                          <p:val>
                                            <p:strVal val="#ppt_y"/>
                                          </p:val>
                                        </p:tav>
                                      </p:tavLst>
                                    </p:anim>
                                  </p:childTnLst>
                                </p:cTn>
                              </p:par>
                              <p:par>
                                <p:cTn id="52" presetID="2" presetClass="entr" presetSubtype="9" fill="hold"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additive="base">
                                        <p:cTn id="54" dur="3000" fill="hold"/>
                                        <p:tgtEl>
                                          <p:spTgt spid="13"/>
                                        </p:tgtEl>
                                        <p:attrNameLst>
                                          <p:attrName>ppt_x</p:attrName>
                                        </p:attrNameLst>
                                      </p:cBhvr>
                                      <p:tavLst>
                                        <p:tav tm="0">
                                          <p:val>
                                            <p:strVal val="0-#ppt_w/2"/>
                                          </p:val>
                                        </p:tav>
                                        <p:tav tm="100000">
                                          <p:val>
                                            <p:strVal val="#ppt_x"/>
                                          </p:val>
                                        </p:tav>
                                      </p:tavLst>
                                    </p:anim>
                                    <p:anim calcmode="lin" valueType="num">
                                      <p:cBhvr additive="base">
                                        <p:cTn id="55" dur="3000" fill="hold"/>
                                        <p:tgtEl>
                                          <p:spTgt spid="13"/>
                                        </p:tgtEl>
                                        <p:attrNameLst>
                                          <p:attrName>ppt_y</p:attrName>
                                        </p:attrNameLst>
                                      </p:cBhvr>
                                      <p:tavLst>
                                        <p:tav tm="0">
                                          <p:val>
                                            <p:strVal val="0-#ppt_h/2"/>
                                          </p:val>
                                        </p:tav>
                                        <p:tav tm="100000">
                                          <p:val>
                                            <p:strVal val="#ppt_y"/>
                                          </p:val>
                                        </p:tav>
                                      </p:tavLst>
                                    </p:anim>
                                  </p:childTnLst>
                                </p:cTn>
                              </p:par>
                              <p:par>
                                <p:cTn id="56" presetID="2" presetClass="entr" presetSubtype="9" fill="hold"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0-#ppt_w/2"/>
                                          </p:val>
                                        </p:tav>
                                        <p:tav tm="100000">
                                          <p:val>
                                            <p:strVal val="#ppt_x"/>
                                          </p:val>
                                        </p:tav>
                                      </p:tavLst>
                                    </p:anim>
                                    <p:anim calcmode="lin" valueType="num">
                                      <p:cBhvr additive="base">
                                        <p:cTn id="59" dur="3000" fill="hold"/>
                                        <p:tgtEl>
                                          <p:spTgt spid="17"/>
                                        </p:tgtEl>
                                        <p:attrNameLst>
                                          <p:attrName>ppt_y</p:attrName>
                                        </p:attrNameLst>
                                      </p:cBhvr>
                                      <p:tavLst>
                                        <p:tav tm="0">
                                          <p:val>
                                            <p:strVal val="0-#ppt_h/2"/>
                                          </p:val>
                                        </p:tav>
                                        <p:tav tm="100000">
                                          <p:val>
                                            <p:strVal val="#ppt_y"/>
                                          </p:val>
                                        </p:tav>
                                      </p:tavLst>
                                    </p:anim>
                                  </p:childTnLst>
                                </p:cTn>
                              </p:par>
                              <p:par>
                                <p:cTn id="60" presetID="2" presetClass="entr" presetSubtype="9" fill="hold"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3000" fill="hold"/>
                                        <p:tgtEl>
                                          <p:spTgt spid="19"/>
                                        </p:tgtEl>
                                        <p:attrNameLst>
                                          <p:attrName>ppt_x</p:attrName>
                                        </p:attrNameLst>
                                      </p:cBhvr>
                                      <p:tavLst>
                                        <p:tav tm="0">
                                          <p:val>
                                            <p:strVal val="0-#ppt_w/2"/>
                                          </p:val>
                                        </p:tav>
                                        <p:tav tm="100000">
                                          <p:val>
                                            <p:strVal val="#ppt_x"/>
                                          </p:val>
                                        </p:tav>
                                      </p:tavLst>
                                    </p:anim>
                                    <p:anim calcmode="lin" valueType="num">
                                      <p:cBhvr additive="base">
                                        <p:cTn id="63" dur="3000" fill="hold"/>
                                        <p:tgtEl>
                                          <p:spTgt spid="19"/>
                                        </p:tgtEl>
                                        <p:attrNameLst>
                                          <p:attrName>ppt_y</p:attrName>
                                        </p:attrNameLst>
                                      </p:cBhvr>
                                      <p:tavLst>
                                        <p:tav tm="0">
                                          <p:val>
                                            <p:strVal val="0-#ppt_h/2"/>
                                          </p:val>
                                        </p:tav>
                                        <p:tav tm="100000">
                                          <p:val>
                                            <p:strVal val="#ppt_y"/>
                                          </p:val>
                                        </p:tav>
                                      </p:tavLst>
                                    </p:anim>
                                  </p:childTnLst>
                                </p:cTn>
                              </p:par>
                              <p:par>
                                <p:cTn id="64" presetID="2" presetClass="entr" presetSubtype="9" fill="hold" nodeType="withEffect">
                                  <p:stCondLst>
                                    <p:cond delay="0"/>
                                  </p:stCondLst>
                                  <p:childTnLst>
                                    <p:set>
                                      <p:cBhvr>
                                        <p:cTn id="65" dur="1" fill="hold">
                                          <p:stCondLst>
                                            <p:cond delay="0"/>
                                          </p:stCondLst>
                                        </p:cTn>
                                        <p:tgtEl>
                                          <p:spTgt spid="24"/>
                                        </p:tgtEl>
                                        <p:attrNameLst>
                                          <p:attrName>style.visibility</p:attrName>
                                        </p:attrNameLst>
                                      </p:cBhvr>
                                      <p:to>
                                        <p:strVal val="visible"/>
                                      </p:to>
                                    </p:set>
                                    <p:anim calcmode="lin" valueType="num">
                                      <p:cBhvr additive="base">
                                        <p:cTn id="66" dur="3000" fill="hold"/>
                                        <p:tgtEl>
                                          <p:spTgt spid="24"/>
                                        </p:tgtEl>
                                        <p:attrNameLst>
                                          <p:attrName>ppt_x</p:attrName>
                                        </p:attrNameLst>
                                      </p:cBhvr>
                                      <p:tavLst>
                                        <p:tav tm="0">
                                          <p:val>
                                            <p:strVal val="0-#ppt_w/2"/>
                                          </p:val>
                                        </p:tav>
                                        <p:tav tm="100000">
                                          <p:val>
                                            <p:strVal val="#ppt_x"/>
                                          </p:val>
                                        </p:tav>
                                      </p:tavLst>
                                    </p:anim>
                                    <p:anim calcmode="lin" valueType="num">
                                      <p:cBhvr additive="base">
                                        <p:cTn id="67" dur="3000" fill="hold"/>
                                        <p:tgtEl>
                                          <p:spTgt spid="24"/>
                                        </p:tgtEl>
                                        <p:attrNameLst>
                                          <p:attrName>ppt_y</p:attrName>
                                        </p:attrNameLst>
                                      </p:cBhvr>
                                      <p:tavLst>
                                        <p:tav tm="0">
                                          <p:val>
                                            <p:strVal val="0-#ppt_h/2"/>
                                          </p:val>
                                        </p:tav>
                                        <p:tav tm="100000">
                                          <p:val>
                                            <p:strVal val="#ppt_y"/>
                                          </p:val>
                                        </p:tav>
                                      </p:tavLst>
                                    </p:anim>
                                  </p:childTnLst>
                                </p:cTn>
                              </p:par>
                              <p:par>
                                <p:cTn id="68" presetID="2" presetClass="entr" presetSubtype="9" fill="hold" nodeType="withEffect">
                                  <p:stCondLst>
                                    <p:cond delay="0"/>
                                  </p:stCondLst>
                                  <p:childTnLst>
                                    <p:set>
                                      <p:cBhvr>
                                        <p:cTn id="69" dur="1" fill="hold">
                                          <p:stCondLst>
                                            <p:cond delay="0"/>
                                          </p:stCondLst>
                                        </p:cTn>
                                        <p:tgtEl>
                                          <p:spTgt spid="27"/>
                                        </p:tgtEl>
                                        <p:attrNameLst>
                                          <p:attrName>style.visibility</p:attrName>
                                        </p:attrNameLst>
                                      </p:cBhvr>
                                      <p:to>
                                        <p:strVal val="visible"/>
                                      </p:to>
                                    </p:set>
                                    <p:anim calcmode="lin" valueType="num">
                                      <p:cBhvr additive="base">
                                        <p:cTn id="70" dur="3000" fill="hold"/>
                                        <p:tgtEl>
                                          <p:spTgt spid="27"/>
                                        </p:tgtEl>
                                        <p:attrNameLst>
                                          <p:attrName>ppt_x</p:attrName>
                                        </p:attrNameLst>
                                      </p:cBhvr>
                                      <p:tavLst>
                                        <p:tav tm="0">
                                          <p:val>
                                            <p:strVal val="0-#ppt_w/2"/>
                                          </p:val>
                                        </p:tav>
                                        <p:tav tm="100000">
                                          <p:val>
                                            <p:strVal val="#ppt_x"/>
                                          </p:val>
                                        </p:tav>
                                      </p:tavLst>
                                    </p:anim>
                                    <p:anim calcmode="lin" valueType="num">
                                      <p:cBhvr additive="base">
                                        <p:cTn id="71" dur="3000" fill="hold"/>
                                        <p:tgtEl>
                                          <p:spTgt spid="27"/>
                                        </p:tgtEl>
                                        <p:attrNameLst>
                                          <p:attrName>ppt_y</p:attrName>
                                        </p:attrNameLst>
                                      </p:cBhvr>
                                      <p:tavLst>
                                        <p:tav tm="0">
                                          <p:val>
                                            <p:strVal val="0-#ppt_h/2"/>
                                          </p:val>
                                        </p:tav>
                                        <p:tav tm="100000">
                                          <p:val>
                                            <p:strVal val="#ppt_y"/>
                                          </p:val>
                                        </p:tav>
                                      </p:tavLst>
                                    </p:anim>
                                  </p:childTnLst>
                                </p:cTn>
                              </p:par>
                              <p:par>
                                <p:cTn id="72" presetID="2" presetClass="entr" presetSubtype="9" fill="hold" nodeType="withEffect">
                                  <p:stCondLst>
                                    <p:cond delay="0"/>
                                  </p:stCondLst>
                                  <p:childTnLst>
                                    <p:set>
                                      <p:cBhvr>
                                        <p:cTn id="73" dur="1" fill="hold">
                                          <p:stCondLst>
                                            <p:cond delay="0"/>
                                          </p:stCondLst>
                                        </p:cTn>
                                        <p:tgtEl>
                                          <p:spTgt spid="31"/>
                                        </p:tgtEl>
                                        <p:attrNameLst>
                                          <p:attrName>style.visibility</p:attrName>
                                        </p:attrNameLst>
                                      </p:cBhvr>
                                      <p:to>
                                        <p:strVal val="visible"/>
                                      </p:to>
                                    </p:set>
                                    <p:anim calcmode="lin" valueType="num">
                                      <p:cBhvr additive="base">
                                        <p:cTn id="74" dur="3000" fill="hold"/>
                                        <p:tgtEl>
                                          <p:spTgt spid="31"/>
                                        </p:tgtEl>
                                        <p:attrNameLst>
                                          <p:attrName>ppt_x</p:attrName>
                                        </p:attrNameLst>
                                      </p:cBhvr>
                                      <p:tavLst>
                                        <p:tav tm="0">
                                          <p:val>
                                            <p:strVal val="0-#ppt_w/2"/>
                                          </p:val>
                                        </p:tav>
                                        <p:tav tm="100000">
                                          <p:val>
                                            <p:strVal val="#ppt_x"/>
                                          </p:val>
                                        </p:tav>
                                      </p:tavLst>
                                    </p:anim>
                                    <p:anim calcmode="lin" valueType="num">
                                      <p:cBhvr additive="base">
                                        <p:cTn id="75" dur="3000" fill="hold"/>
                                        <p:tgtEl>
                                          <p:spTgt spid="31"/>
                                        </p:tgtEl>
                                        <p:attrNameLst>
                                          <p:attrName>ppt_y</p:attrName>
                                        </p:attrNameLst>
                                      </p:cBhvr>
                                      <p:tavLst>
                                        <p:tav tm="0">
                                          <p:val>
                                            <p:strVal val="0-#ppt_h/2"/>
                                          </p:val>
                                        </p:tav>
                                        <p:tav tm="100000">
                                          <p:val>
                                            <p:strVal val="#ppt_y"/>
                                          </p:val>
                                        </p:tav>
                                      </p:tavLst>
                                    </p:anim>
                                  </p:childTnLst>
                                </p:cTn>
                              </p:par>
                              <p:par>
                                <p:cTn id="76" presetID="2" presetClass="entr" presetSubtype="9" fill="hold" nodeType="withEffect">
                                  <p:stCondLst>
                                    <p:cond delay="0"/>
                                  </p:stCondLst>
                                  <p:childTnLst>
                                    <p:set>
                                      <p:cBhvr>
                                        <p:cTn id="77" dur="1" fill="hold">
                                          <p:stCondLst>
                                            <p:cond delay="0"/>
                                          </p:stCondLst>
                                        </p:cTn>
                                        <p:tgtEl>
                                          <p:spTgt spid="34"/>
                                        </p:tgtEl>
                                        <p:attrNameLst>
                                          <p:attrName>style.visibility</p:attrName>
                                        </p:attrNameLst>
                                      </p:cBhvr>
                                      <p:to>
                                        <p:strVal val="visible"/>
                                      </p:to>
                                    </p:set>
                                    <p:anim calcmode="lin" valueType="num">
                                      <p:cBhvr additive="base">
                                        <p:cTn id="78" dur="3000" fill="hold"/>
                                        <p:tgtEl>
                                          <p:spTgt spid="34"/>
                                        </p:tgtEl>
                                        <p:attrNameLst>
                                          <p:attrName>ppt_x</p:attrName>
                                        </p:attrNameLst>
                                      </p:cBhvr>
                                      <p:tavLst>
                                        <p:tav tm="0">
                                          <p:val>
                                            <p:strVal val="0-#ppt_w/2"/>
                                          </p:val>
                                        </p:tav>
                                        <p:tav tm="100000">
                                          <p:val>
                                            <p:strVal val="#ppt_x"/>
                                          </p:val>
                                        </p:tav>
                                      </p:tavLst>
                                    </p:anim>
                                    <p:anim calcmode="lin" valueType="num">
                                      <p:cBhvr additive="base">
                                        <p:cTn id="79" dur="3000" fill="hold"/>
                                        <p:tgtEl>
                                          <p:spTgt spid="34"/>
                                        </p:tgtEl>
                                        <p:attrNameLst>
                                          <p:attrName>ppt_y</p:attrName>
                                        </p:attrNameLst>
                                      </p:cBhvr>
                                      <p:tavLst>
                                        <p:tav tm="0">
                                          <p:val>
                                            <p:strVal val="0-#ppt_h/2"/>
                                          </p:val>
                                        </p:tav>
                                        <p:tav tm="100000">
                                          <p:val>
                                            <p:strVal val="#ppt_y"/>
                                          </p:val>
                                        </p:tav>
                                      </p:tavLst>
                                    </p:anim>
                                  </p:childTnLst>
                                </p:cTn>
                              </p:par>
                              <p:par>
                                <p:cTn id="80" presetID="2" presetClass="entr" presetSubtype="9" fill="hold" nodeType="withEffect">
                                  <p:stCondLst>
                                    <p:cond delay="0"/>
                                  </p:stCondLst>
                                  <p:childTnLst>
                                    <p:set>
                                      <p:cBhvr>
                                        <p:cTn id="81" dur="1" fill="hold">
                                          <p:stCondLst>
                                            <p:cond delay="0"/>
                                          </p:stCondLst>
                                        </p:cTn>
                                        <p:tgtEl>
                                          <p:spTgt spid="38"/>
                                        </p:tgtEl>
                                        <p:attrNameLst>
                                          <p:attrName>style.visibility</p:attrName>
                                        </p:attrNameLst>
                                      </p:cBhvr>
                                      <p:to>
                                        <p:strVal val="visible"/>
                                      </p:to>
                                    </p:set>
                                    <p:anim calcmode="lin" valueType="num">
                                      <p:cBhvr additive="base">
                                        <p:cTn id="82" dur="3000" fill="hold"/>
                                        <p:tgtEl>
                                          <p:spTgt spid="38"/>
                                        </p:tgtEl>
                                        <p:attrNameLst>
                                          <p:attrName>ppt_x</p:attrName>
                                        </p:attrNameLst>
                                      </p:cBhvr>
                                      <p:tavLst>
                                        <p:tav tm="0">
                                          <p:val>
                                            <p:strVal val="0-#ppt_w/2"/>
                                          </p:val>
                                        </p:tav>
                                        <p:tav tm="100000">
                                          <p:val>
                                            <p:strVal val="#ppt_x"/>
                                          </p:val>
                                        </p:tav>
                                      </p:tavLst>
                                    </p:anim>
                                    <p:anim calcmode="lin" valueType="num">
                                      <p:cBhvr additive="base">
                                        <p:cTn id="83" dur="3000" fill="hold"/>
                                        <p:tgtEl>
                                          <p:spTgt spid="38"/>
                                        </p:tgtEl>
                                        <p:attrNameLst>
                                          <p:attrName>ppt_y</p:attrName>
                                        </p:attrNameLst>
                                      </p:cBhvr>
                                      <p:tavLst>
                                        <p:tav tm="0">
                                          <p:val>
                                            <p:strVal val="0-#ppt_h/2"/>
                                          </p:val>
                                        </p:tav>
                                        <p:tav tm="100000">
                                          <p:val>
                                            <p:strVal val="#ppt_y"/>
                                          </p:val>
                                        </p:tav>
                                      </p:tavLst>
                                    </p:anim>
                                  </p:childTnLst>
                                </p:cTn>
                              </p:par>
                              <p:par>
                                <p:cTn id="84" presetID="2" presetClass="entr" presetSubtype="9" fill="hold" nodeType="withEffect">
                                  <p:stCondLst>
                                    <p:cond delay="0"/>
                                  </p:stCondLst>
                                  <p:childTnLst>
                                    <p:set>
                                      <p:cBhvr>
                                        <p:cTn id="85" dur="1" fill="hold">
                                          <p:stCondLst>
                                            <p:cond delay="0"/>
                                          </p:stCondLst>
                                        </p:cTn>
                                        <p:tgtEl>
                                          <p:spTgt spid="45"/>
                                        </p:tgtEl>
                                        <p:attrNameLst>
                                          <p:attrName>style.visibility</p:attrName>
                                        </p:attrNameLst>
                                      </p:cBhvr>
                                      <p:to>
                                        <p:strVal val="visible"/>
                                      </p:to>
                                    </p:set>
                                    <p:anim calcmode="lin" valueType="num">
                                      <p:cBhvr additive="base">
                                        <p:cTn id="86" dur="3000" fill="hold"/>
                                        <p:tgtEl>
                                          <p:spTgt spid="45"/>
                                        </p:tgtEl>
                                        <p:attrNameLst>
                                          <p:attrName>ppt_x</p:attrName>
                                        </p:attrNameLst>
                                      </p:cBhvr>
                                      <p:tavLst>
                                        <p:tav tm="0">
                                          <p:val>
                                            <p:strVal val="0-#ppt_w/2"/>
                                          </p:val>
                                        </p:tav>
                                        <p:tav tm="100000">
                                          <p:val>
                                            <p:strVal val="#ppt_x"/>
                                          </p:val>
                                        </p:tav>
                                      </p:tavLst>
                                    </p:anim>
                                    <p:anim calcmode="lin" valueType="num">
                                      <p:cBhvr additive="base">
                                        <p:cTn id="87" dur="3000" fill="hold"/>
                                        <p:tgtEl>
                                          <p:spTgt spid="45"/>
                                        </p:tgtEl>
                                        <p:attrNameLst>
                                          <p:attrName>ppt_y</p:attrName>
                                        </p:attrNameLst>
                                      </p:cBhvr>
                                      <p:tavLst>
                                        <p:tav tm="0">
                                          <p:val>
                                            <p:strVal val="0-#ppt_h/2"/>
                                          </p:val>
                                        </p:tav>
                                        <p:tav tm="100000">
                                          <p:val>
                                            <p:strVal val="#ppt_y"/>
                                          </p:val>
                                        </p:tav>
                                      </p:tavLst>
                                    </p:anim>
                                  </p:childTnLst>
                                </p:cTn>
                              </p:par>
                              <p:par>
                                <p:cTn id="88" presetID="2" presetClass="entr" presetSubtype="12" fill="hold" nodeType="withEffect">
                                  <p:stCondLst>
                                    <p:cond delay="0"/>
                                  </p:stCondLst>
                                  <p:childTnLst>
                                    <p:set>
                                      <p:cBhvr>
                                        <p:cTn id="89" dur="1" fill="hold">
                                          <p:stCondLst>
                                            <p:cond delay="0"/>
                                          </p:stCondLst>
                                        </p:cTn>
                                        <p:tgtEl>
                                          <p:spTgt spid="9"/>
                                        </p:tgtEl>
                                        <p:attrNameLst>
                                          <p:attrName>style.visibility</p:attrName>
                                        </p:attrNameLst>
                                      </p:cBhvr>
                                      <p:to>
                                        <p:strVal val="visible"/>
                                      </p:to>
                                    </p:set>
                                    <p:anim calcmode="lin" valueType="num">
                                      <p:cBhvr additive="base">
                                        <p:cTn id="90" dur="3000" fill="hold"/>
                                        <p:tgtEl>
                                          <p:spTgt spid="9"/>
                                        </p:tgtEl>
                                        <p:attrNameLst>
                                          <p:attrName>ppt_x</p:attrName>
                                        </p:attrNameLst>
                                      </p:cBhvr>
                                      <p:tavLst>
                                        <p:tav tm="0">
                                          <p:val>
                                            <p:strVal val="0-#ppt_w/2"/>
                                          </p:val>
                                        </p:tav>
                                        <p:tav tm="100000">
                                          <p:val>
                                            <p:strVal val="#ppt_x"/>
                                          </p:val>
                                        </p:tav>
                                      </p:tavLst>
                                    </p:anim>
                                    <p:anim calcmode="lin" valueType="num">
                                      <p:cBhvr additive="base">
                                        <p:cTn id="91" dur="3000" fill="hold"/>
                                        <p:tgtEl>
                                          <p:spTgt spid="9"/>
                                        </p:tgtEl>
                                        <p:attrNameLst>
                                          <p:attrName>ppt_y</p:attrName>
                                        </p:attrNameLst>
                                      </p:cBhvr>
                                      <p:tavLst>
                                        <p:tav tm="0">
                                          <p:val>
                                            <p:strVal val="1+#ppt_h/2"/>
                                          </p:val>
                                        </p:tav>
                                        <p:tav tm="100000">
                                          <p:val>
                                            <p:strVal val="#ppt_y"/>
                                          </p:val>
                                        </p:tav>
                                      </p:tavLst>
                                    </p:anim>
                                  </p:childTnLst>
                                </p:cTn>
                              </p:par>
                              <p:par>
                                <p:cTn id="92" presetID="2" presetClass="entr" presetSubtype="12" fill="hold" nodeType="withEffect">
                                  <p:stCondLst>
                                    <p:cond delay="0"/>
                                  </p:stCondLst>
                                  <p:childTnLst>
                                    <p:set>
                                      <p:cBhvr>
                                        <p:cTn id="93" dur="1" fill="hold">
                                          <p:stCondLst>
                                            <p:cond delay="0"/>
                                          </p:stCondLst>
                                        </p:cTn>
                                        <p:tgtEl>
                                          <p:spTgt spid="11"/>
                                        </p:tgtEl>
                                        <p:attrNameLst>
                                          <p:attrName>style.visibility</p:attrName>
                                        </p:attrNameLst>
                                      </p:cBhvr>
                                      <p:to>
                                        <p:strVal val="visible"/>
                                      </p:to>
                                    </p:set>
                                    <p:anim calcmode="lin" valueType="num">
                                      <p:cBhvr additive="base">
                                        <p:cTn id="94" dur="3000" fill="hold"/>
                                        <p:tgtEl>
                                          <p:spTgt spid="11"/>
                                        </p:tgtEl>
                                        <p:attrNameLst>
                                          <p:attrName>ppt_x</p:attrName>
                                        </p:attrNameLst>
                                      </p:cBhvr>
                                      <p:tavLst>
                                        <p:tav tm="0">
                                          <p:val>
                                            <p:strVal val="0-#ppt_w/2"/>
                                          </p:val>
                                        </p:tav>
                                        <p:tav tm="100000">
                                          <p:val>
                                            <p:strVal val="#ppt_x"/>
                                          </p:val>
                                        </p:tav>
                                      </p:tavLst>
                                    </p:anim>
                                    <p:anim calcmode="lin" valueType="num">
                                      <p:cBhvr additive="base">
                                        <p:cTn id="95" dur="3000" fill="hold"/>
                                        <p:tgtEl>
                                          <p:spTgt spid="11"/>
                                        </p:tgtEl>
                                        <p:attrNameLst>
                                          <p:attrName>ppt_y</p:attrName>
                                        </p:attrNameLst>
                                      </p:cBhvr>
                                      <p:tavLst>
                                        <p:tav tm="0">
                                          <p:val>
                                            <p:strVal val="1+#ppt_h/2"/>
                                          </p:val>
                                        </p:tav>
                                        <p:tav tm="100000">
                                          <p:val>
                                            <p:strVal val="#ppt_y"/>
                                          </p:val>
                                        </p:tav>
                                      </p:tavLst>
                                    </p:anim>
                                  </p:childTnLst>
                                </p:cTn>
                              </p:par>
                              <p:par>
                                <p:cTn id="96" presetID="2" presetClass="entr" presetSubtype="12" fill="hold" nodeType="withEffect">
                                  <p:stCondLst>
                                    <p:cond delay="0"/>
                                  </p:stCondLst>
                                  <p:childTnLst>
                                    <p:set>
                                      <p:cBhvr>
                                        <p:cTn id="97" dur="1" fill="hold">
                                          <p:stCondLst>
                                            <p:cond delay="0"/>
                                          </p:stCondLst>
                                        </p:cTn>
                                        <p:tgtEl>
                                          <p:spTgt spid="16"/>
                                        </p:tgtEl>
                                        <p:attrNameLst>
                                          <p:attrName>style.visibility</p:attrName>
                                        </p:attrNameLst>
                                      </p:cBhvr>
                                      <p:to>
                                        <p:strVal val="visible"/>
                                      </p:to>
                                    </p:set>
                                    <p:anim calcmode="lin" valueType="num">
                                      <p:cBhvr additive="base">
                                        <p:cTn id="98" dur="3000" fill="hold"/>
                                        <p:tgtEl>
                                          <p:spTgt spid="16"/>
                                        </p:tgtEl>
                                        <p:attrNameLst>
                                          <p:attrName>ppt_x</p:attrName>
                                        </p:attrNameLst>
                                      </p:cBhvr>
                                      <p:tavLst>
                                        <p:tav tm="0">
                                          <p:val>
                                            <p:strVal val="0-#ppt_w/2"/>
                                          </p:val>
                                        </p:tav>
                                        <p:tav tm="100000">
                                          <p:val>
                                            <p:strVal val="#ppt_x"/>
                                          </p:val>
                                        </p:tav>
                                      </p:tavLst>
                                    </p:anim>
                                    <p:anim calcmode="lin" valueType="num">
                                      <p:cBhvr additive="base">
                                        <p:cTn id="99" dur="3000" fill="hold"/>
                                        <p:tgtEl>
                                          <p:spTgt spid="16"/>
                                        </p:tgtEl>
                                        <p:attrNameLst>
                                          <p:attrName>ppt_y</p:attrName>
                                        </p:attrNameLst>
                                      </p:cBhvr>
                                      <p:tavLst>
                                        <p:tav tm="0">
                                          <p:val>
                                            <p:strVal val="1+#ppt_h/2"/>
                                          </p:val>
                                        </p:tav>
                                        <p:tav tm="100000">
                                          <p:val>
                                            <p:strVal val="#ppt_y"/>
                                          </p:val>
                                        </p:tav>
                                      </p:tavLst>
                                    </p:anim>
                                  </p:childTnLst>
                                </p:cTn>
                              </p:par>
                              <p:par>
                                <p:cTn id="100" presetID="2" presetClass="entr" presetSubtype="12" fill="hold" nodeType="withEffect">
                                  <p:stCondLst>
                                    <p:cond delay="0"/>
                                  </p:stCondLst>
                                  <p:childTnLst>
                                    <p:set>
                                      <p:cBhvr>
                                        <p:cTn id="101" dur="1" fill="hold">
                                          <p:stCondLst>
                                            <p:cond delay="0"/>
                                          </p:stCondLst>
                                        </p:cTn>
                                        <p:tgtEl>
                                          <p:spTgt spid="21"/>
                                        </p:tgtEl>
                                        <p:attrNameLst>
                                          <p:attrName>style.visibility</p:attrName>
                                        </p:attrNameLst>
                                      </p:cBhvr>
                                      <p:to>
                                        <p:strVal val="visible"/>
                                      </p:to>
                                    </p:set>
                                    <p:anim calcmode="lin" valueType="num">
                                      <p:cBhvr additive="base">
                                        <p:cTn id="102" dur="3000" fill="hold"/>
                                        <p:tgtEl>
                                          <p:spTgt spid="21"/>
                                        </p:tgtEl>
                                        <p:attrNameLst>
                                          <p:attrName>ppt_x</p:attrName>
                                        </p:attrNameLst>
                                      </p:cBhvr>
                                      <p:tavLst>
                                        <p:tav tm="0">
                                          <p:val>
                                            <p:strVal val="0-#ppt_w/2"/>
                                          </p:val>
                                        </p:tav>
                                        <p:tav tm="100000">
                                          <p:val>
                                            <p:strVal val="#ppt_x"/>
                                          </p:val>
                                        </p:tav>
                                      </p:tavLst>
                                    </p:anim>
                                    <p:anim calcmode="lin" valueType="num">
                                      <p:cBhvr additive="base">
                                        <p:cTn id="103" dur="3000" fill="hold"/>
                                        <p:tgtEl>
                                          <p:spTgt spid="21"/>
                                        </p:tgtEl>
                                        <p:attrNameLst>
                                          <p:attrName>ppt_y</p:attrName>
                                        </p:attrNameLst>
                                      </p:cBhvr>
                                      <p:tavLst>
                                        <p:tav tm="0">
                                          <p:val>
                                            <p:strVal val="1+#ppt_h/2"/>
                                          </p:val>
                                        </p:tav>
                                        <p:tav tm="100000">
                                          <p:val>
                                            <p:strVal val="#ppt_y"/>
                                          </p:val>
                                        </p:tav>
                                      </p:tavLst>
                                    </p:anim>
                                  </p:childTnLst>
                                </p:cTn>
                              </p:par>
                              <p:par>
                                <p:cTn id="104" presetID="2" presetClass="entr" presetSubtype="12" fill="hold" nodeType="withEffect">
                                  <p:stCondLst>
                                    <p:cond delay="0"/>
                                  </p:stCondLst>
                                  <p:childTnLst>
                                    <p:set>
                                      <p:cBhvr>
                                        <p:cTn id="105" dur="1" fill="hold">
                                          <p:stCondLst>
                                            <p:cond delay="0"/>
                                          </p:stCondLst>
                                        </p:cTn>
                                        <p:tgtEl>
                                          <p:spTgt spid="23"/>
                                        </p:tgtEl>
                                        <p:attrNameLst>
                                          <p:attrName>style.visibility</p:attrName>
                                        </p:attrNameLst>
                                      </p:cBhvr>
                                      <p:to>
                                        <p:strVal val="visible"/>
                                      </p:to>
                                    </p:set>
                                    <p:anim calcmode="lin" valueType="num">
                                      <p:cBhvr additive="base">
                                        <p:cTn id="106" dur="3000" fill="hold"/>
                                        <p:tgtEl>
                                          <p:spTgt spid="23"/>
                                        </p:tgtEl>
                                        <p:attrNameLst>
                                          <p:attrName>ppt_x</p:attrName>
                                        </p:attrNameLst>
                                      </p:cBhvr>
                                      <p:tavLst>
                                        <p:tav tm="0">
                                          <p:val>
                                            <p:strVal val="0-#ppt_w/2"/>
                                          </p:val>
                                        </p:tav>
                                        <p:tav tm="100000">
                                          <p:val>
                                            <p:strVal val="#ppt_x"/>
                                          </p:val>
                                        </p:tav>
                                      </p:tavLst>
                                    </p:anim>
                                    <p:anim calcmode="lin" valueType="num">
                                      <p:cBhvr additive="base">
                                        <p:cTn id="107" dur="3000" fill="hold"/>
                                        <p:tgtEl>
                                          <p:spTgt spid="23"/>
                                        </p:tgtEl>
                                        <p:attrNameLst>
                                          <p:attrName>ppt_y</p:attrName>
                                        </p:attrNameLst>
                                      </p:cBhvr>
                                      <p:tavLst>
                                        <p:tav tm="0">
                                          <p:val>
                                            <p:strVal val="1+#ppt_h/2"/>
                                          </p:val>
                                        </p:tav>
                                        <p:tav tm="100000">
                                          <p:val>
                                            <p:strVal val="#ppt_y"/>
                                          </p:val>
                                        </p:tav>
                                      </p:tavLst>
                                    </p:anim>
                                  </p:childTnLst>
                                </p:cTn>
                              </p:par>
                              <p:par>
                                <p:cTn id="108" presetID="2" presetClass="entr" presetSubtype="12" fill="hold" nodeType="withEffect">
                                  <p:stCondLst>
                                    <p:cond delay="0"/>
                                  </p:stCondLst>
                                  <p:childTnLst>
                                    <p:set>
                                      <p:cBhvr>
                                        <p:cTn id="109" dur="1" fill="hold">
                                          <p:stCondLst>
                                            <p:cond delay="0"/>
                                          </p:stCondLst>
                                        </p:cTn>
                                        <p:tgtEl>
                                          <p:spTgt spid="29"/>
                                        </p:tgtEl>
                                        <p:attrNameLst>
                                          <p:attrName>style.visibility</p:attrName>
                                        </p:attrNameLst>
                                      </p:cBhvr>
                                      <p:to>
                                        <p:strVal val="visible"/>
                                      </p:to>
                                    </p:set>
                                    <p:anim calcmode="lin" valueType="num">
                                      <p:cBhvr additive="base">
                                        <p:cTn id="110" dur="3000" fill="hold"/>
                                        <p:tgtEl>
                                          <p:spTgt spid="29"/>
                                        </p:tgtEl>
                                        <p:attrNameLst>
                                          <p:attrName>ppt_x</p:attrName>
                                        </p:attrNameLst>
                                      </p:cBhvr>
                                      <p:tavLst>
                                        <p:tav tm="0">
                                          <p:val>
                                            <p:strVal val="0-#ppt_w/2"/>
                                          </p:val>
                                        </p:tav>
                                        <p:tav tm="100000">
                                          <p:val>
                                            <p:strVal val="#ppt_x"/>
                                          </p:val>
                                        </p:tav>
                                      </p:tavLst>
                                    </p:anim>
                                    <p:anim calcmode="lin" valueType="num">
                                      <p:cBhvr additive="base">
                                        <p:cTn id="111" dur="3000" fill="hold"/>
                                        <p:tgtEl>
                                          <p:spTgt spid="29"/>
                                        </p:tgtEl>
                                        <p:attrNameLst>
                                          <p:attrName>ppt_y</p:attrName>
                                        </p:attrNameLst>
                                      </p:cBhvr>
                                      <p:tavLst>
                                        <p:tav tm="0">
                                          <p:val>
                                            <p:strVal val="1+#ppt_h/2"/>
                                          </p:val>
                                        </p:tav>
                                        <p:tav tm="100000">
                                          <p:val>
                                            <p:strVal val="#ppt_y"/>
                                          </p:val>
                                        </p:tav>
                                      </p:tavLst>
                                    </p:anim>
                                  </p:childTnLst>
                                </p:cTn>
                              </p:par>
                              <p:par>
                                <p:cTn id="112" presetID="2" presetClass="entr" presetSubtype="12" fill="hold" nodeType="withEffect">
                                  <p:stCondLst>
                                    <p:cond delay="0"/>
                                  </p:stCondLst>
                                  <p:childTnLst>
                                    <p:set>
                                      <p:cBhvr>
                                        <p:cTn id="113" dur="1" fill="hold">
                                          <p:stCondLst>
                                            <p:cond delay="0"/>
                                          </p:stCondLst>
                                        </p:cTn>
                                        <p:tgtEl>
                                          <p:spTgt spid="33"/>
                                        </p:tgtEl>
                                        <p:attrNameLst>
                                          <p:attrName>style.visibility</p:attrName>
                                        </p:attrNameLst>
                                      </p:cBhvr>
                                      <p:to>
                                        <p:strVal val="visible"/>
                                      </p:to>
                                    </p:set>
                                    <p:anim calcmode="lin" valueType="num">
                                      <p:cBhvr additive="base">
                                        <p:cTn id="114" dur="3000" fill="hold"/>
                                        <p:tgtEl>
                                          <p:spTgt spid="33"/>
                                        </p:tgtEl>
                                        <p:attrNameLst>
                                          <p:attrName>ppt_x</p:attrName>
                                        </p:attrNameLst>
                                      </p:cBhvr>
                                      <p:tavLst>
                                        <p:tav tm="0">
                                          <p:val>
                                            <p:strVal val="0-#ppt_w/2"/>
                                          </p:val>
                                        </p:tav>
                                        <p:tav tm="100000">
                                          <p:val>
                                            <p:strVal val="#ppt_x"/>
                                          </p:val>
                                        </p:tav>
                                      </p:tavLst>
                                    </p:anim>
                                    <p:anim calcmode="lin" valueType="num">
                                      <p:cBhvr additive="base">
                                        <p:cTn id="115" dur="3000" fill="hold"/>
                                        <p:tgtEl>
                                          <p:spTgt spid="33"/>
                                        </p:tgtEl>
                                        <p:attrNameLst>
                                          <p:attrName>ppt_y</p:attrName>
                                        </p:attrNameLst>
                                      </p:cBhvr>
                                      <p:tavLst>
                                        <p:tav tm="0">
                                          <p:val>
                                            <p:strVal val="1+#ppt_h/2"/>
                                          </p:val>
                                        </p:tav>
                                        <p:tav tm="100000">
                                          <p:val>
                                            <p:strVal val="#ppt_y"/>
                                          </p:val>
                                        </p:tav>
                                      </p:tavLst>
                                    </p:anim>
                                  </p:childTnLst>
                                </p:cTn>
                              </p:par>
                              <p:par>
                                <p:cTn id="116" presetID="2" presetClass="entr" presetSubtype="12" fill="hold" nodeType="withEffect">
                                  <p:stCondLst>
                                    <p:cond delay="0"/>
                                  </p:stCondLst>
                                  <p:childTnLst>
                                    <p:set>
                                      <p:cBhvr>
                                        <p:cTn id="117" dur="1" fill="hold">
                                          <p:stCondLst>
                                            <p:cond delay="0"/>
                                          </p:stCondLst>
                                        </p:cTn>
                                        <p:tgtEl>
                                          <p:spTgt spid="36"/>
                                        </p:tgtEl>
                                        <p:attrNameLst>
                                          <p:attrName>style.visibility</p:attrName>
                                        </p:attrNameLst>
                                      </p:cBhvr>
                                      <p:to>
                                        <p:strVal val="visible"/>
                                      </p:to>
                                    </p:set>
                                    <p:anim calcmode="lin" valueType="num">
                                      <p:cBhvr additive="base">
                                        <p:cTn id="118" dur="3000" fill="hold"/>
                                        <p:tgtEl>
                                          <p:spTgt spid="36"/>
                                        </p:tgtEl>
                                        <p:attrNameLst>
                                          <p:attrName>ppt_x</p:attrName>
                                        </p:attrNameLst>
                                      </p:cBhvr>
                                      <p:tavLst>
                                        <p:tav tm="0">
                                          <p:val>
                                            <p:strVal val="0-#ppt_w/2"/>
                                          </p:val>
                                        </p:tav>
                                        <p:tav tm="100000">
                                          <p:val>
                                            <p:strVal val="#ppt_x"/>
                                          </p:val>
                                        </p:tav>
                                      </p:tavLst>
                                    </p:anim>
                                    <p:anim calcmode="lin" valueType="num">
                                      <p:cBhvr additive="base">
                                        <p:cTn id="119" dur="3000" fill="hold"/>
                                        <p:tgtEl>
                                          <p:spTgt spid="36"/>
                                        </p:tgtEl>
                                        <p:attrNameLst>
                                          <p:attrName>ppt_y</p:attrName>
                                        </p:attrNameLst>
                                      </p:cBhvr>
                                      <p:tavLst>
                                        <p:tav tm="0">
                                          <p:val>
                                            <p:strVal val="1+#ppt_h/2"/>
                                          </p:val>
                                        </p:tav>
                                        <p:tav tm="100000">
                                          <p:val>
                                            <p:strVal val="#ppt_y"/>
                                          </p:val>
                                        </p:tav>
                                      </p:tavLst>
                                    </p:anim>
                                  </p:childTnLst>
                                </p:cTn>
                              </p:par>
                              <p:par>
                                <p:cTn id="120" presetID="2" presetClass="entr" presetSubtype="12" fill="hold" nodeType="withEffect">
                                  <p:stCondLst>
                                    <p:cond delay="0"/>
                                  </p:stCondLst>
                                  <p:childTnLst>
                                    <p:set>
                                      <p:cBhvr>
                                        <p:cTn id="121" dur="1" fill="hold">
                                          <p:stCondLst>
                                            <p:cond delay="0"/>
                                          </p:stCondLst>
                                        </p:cTn>
                                        <p:tgtEl>
                                          <p:spTgt spid="41"/>
                                        </p:tgtEl>
                                        <p:attrNameLst>
                                          <p:attrName>style.visibility</p:attrName>
                                        </p:attrNameLst>
                                      </p:cBhvr>
                                      <p:to>
                                        <p:strVal val="visible"/>
                                      </p:to>
                                    </p:set>
                                    <p:anim calcmode="lin" valueType="num">
                                      <p:cBhvr additive="base">
                                        <p:cTn id="122" dur="3000" fill="hold"/>
                                        <p:tgtEl>
                                          <p:spTgt spid="41"/>
                                        </p:tgtEl>
                                        <p:attrNameLst>
                                          <p:attrName>ppt_x</p:attrName>
                                        </p:attrNameLst>
                                      </p:cBhvr>
                                      <p:tavLst>
                                        <p:tav tm="0">
                                          <p:val>
                                            <p:strVal val="0-#ppt_w/2"/>
                                          </p:val>
                                        </p:tav>
                                        <p:tav tm="100000">
                                          <p:val>
                                            <p:strVal val="#ppt_x"/>
                                          </p:val>
                                        </p:tav>
                                      </p:tavLst>
                                    </p:anim>
                                    <p:anim calcmode="lin" valueType="num">
                                      <p:cBhvr additive="base">
                                        <p:cTn id="123" dur="3000" fill="hold"/>
                                        <p:tgtEl>
                                          <p:spTgt spid="41"/>
                                        </p:tgtEl>
                                        <p:attrNameLst>
                                          <p:attrName>ppt_y</p:attrName>
                                        </p:attrNameLst>
                                      </p:cBhvr>
                                      <p:tavLst>
                                        <p:tav tm="0">
                                          <p:val>
                                            <p:strVal val="1+#ppt_h/2"/>
                                          </p:val>
                                        </p:tav>
                                        <p:tav tm="100000">
                                          <p:val>
                                            <p:strVal val="#ppt_y"/>
                                          </p:val>
                                        </p:tav>
                                      </p:tavLst>
                                    </p:anim>
                                  </p:childTnLst>
                                </p:cTn>
                              </p:par>
                              <p:par>
                                <p:cTn id="124" presetID="2" presetClass="entr" presetSubtype="12" fill="hold" nodeType="withEffect">
                                  <p:stCondLst>
                                    <p:cond delay="0"/>
                                  </p:stCondLst>
                                  <p:childTnLst>
                                    <p:set>
                                      <p:cBhvr>
                                        <p:cTn id="125" dur="1" fill="hold">
                                          <p:stCondLst>
                                            <p:cond delay="0"/>
                                          </p:stCondLst>
                                        </p:cTn>
                                        <p:tgtEl>
                                          <p:spTgt spid="43"/>
                                        </p:tgtEl>
                                        <p:attrNameLst>
                                          <p:attrName>style.visibility</p:attrName>
                                        </p:attrNameLst>
                                      </p:cBhvr>
                                      <p:to>
                                        <p:strVal val="visible"/>
                                      </p:to>
                                    </p:set>
                                    <p:anim calcmode="lin" valueType="num">
                                      <p:cBhvr additive="base">
                                        <p:cTn id="126" dur="3000" fill="hold"/>
                                        <p:tgtEl>
                                          <p:spTgt spid="43"/>
                                        </p:tgtEl>
                                        <p:attrNameLst>
                                          <p:attrName>ppt_x</p:attrName>
                                        </p:attrNameLst>
                                      </p:cBhvr>
                                      <p:tavLst>
                                        <p:tav tm="0">
                                          <p:val>
                                            <p:strVal val="0-#ppt_w/2"/>
                                          </p:val>
                                        </p:tav>
                                        <p:tav tm="100000">
                                          <p:val>
                                            <p:strVal val="#ppt_x"/>
                                          </p:val>
                                        </p:tav>
                                      </p:tavLst>
                                    </p:anim>
                                    <p:anim calcmode="lin" valueType="num">
                                      <p:cBhvr additive="base">
                                        <p:cTn id="127" dur="3000" fill="hold"/>
                                        <p:tgtEl>
                                          <p:spTgt spid="43"/>
                                        </p:tgtEl>
                                        <p:attrNameLst>
                                          <p:attrName>ppt_y</p:attrName>
                                        </p:attrNameLst>
                                      </p:cBhvr>
                                      <p:tavLst>
                                        <p:tav tm="0">
                                          <p:val>
                                            <p:strVal val="1+#ppt_h/2"/>
                                          </p:val>
                                        </p:tav>
                                        <p:tav tm="100000">
                                          <p:val>
                                            <p:strVal val="#ppt_y"/>
                                          </p:val>
                                        </p:tav>
                                      </p:tavLst>
                                    </p:anim>
                                  </p:childTnLst>
                                </p:cTn>
                              </p:par>
                              <p:par>
                                <p:cTn id="128" presetID="2" presetClass="entr" presetSubtype="3" fill="hold" nodeType="withEffect">
                                  <p:stCondLst>
                                    <p:cond delay="0"/>
                                  </p:stCondLst>
                                  <p:childTnLst>
                                    <p:set>
                                      <p:cBhvr>
                                        <p:cTn id="129" dur="1" fill="hold">
                                          <p:stCondLst>
                                            <p:cond delay="0"/>
                                          </p:stCondLst>
                                        </p:cTn>
                                        <p:tgtEl>
                                          <p:spTgt spid="8"/>
                                        </p:tgtEl>
                                        <p:attrNameLst>
                                          <p:attrName>style.visibility</p:attrName>
                                        </p:attrNameLst>
                                      </p:cBhvr>
                                      <p:to>
                                        <p:strVal val="visible"/>
                                      </p:to>
                                    </p:set>
                                    <p:anim calcmode="lin" valueType="num">
                                      <p:cBhvr additive="base">
                                        <p:cTn id="130" dur="3000" fill="hold"/>
                                        <p:tgtEl>
                                          <p:spTgt spid="8"/>
                                        </p:tgtEl>
                                        <p:attrNameLst>
                                          <p:attrName>ppt_x</p:attrName>
                                        </p:attrNameLst>
                                      </p:cBhvr>
                                      <p:tavLst>
                                        <p:tav tm="0">
                                          <p:val>
                                            <p:strVal val="1+#ppt_w/2"/>
                                          </p:val>
                                        </p:tav>
                                        <p:tav tm="100000">
                                          <p:val>
                                            <p:strVal val="#ppt_x"/>
                                          </p:val>
                                        </p:tav>
                                      </p:tavLst>
                                    </p:anim>
                                    <p:anim calcmode="lin" valueType="num">
                                      <p:cBhvr additive="base">
                                        <p:cTn id="131" dur="3000" fill="hold"/>
                                        <p:tgtEl>
                                          <p:spTgt spid="8"/>
                                        </p:tgtEl>
                                        <p:attrNameLst>
                                          <p:attrName>ppt_y</p:attrName>
                                        </p:attrNameLst>
                                      </p:cBhvr>
                                      <p:tavLst>
                                        <p:tav tm="0">
                                          <p:val>
                                            <p:strVal val="0-#ppt_h/2"/>
                                          </p:val>
                                        </p:tav>
                                        <p:tav tm="100000">
                                          <p:val>
                                            <p:strVal val="#ppt_y"/>
                                          </p:val>
                                        </p:tav>
                                      </p:tavLst>
                                    </p:anim>
                                  </p:childTnLst>
                                </p:cTn>
                              </p:par>
                              <p:par>
                                <p:cTn id="132" presetID="2" presetClass="entr" presetSubtype="3" fill="hold" nodeType="withEffect">
                                  <p:stCondLst>
                                    <p:cond delay="0"/>
                                  </p:stCondLst>
                                  <p:childTnLst>
                                    <p:set>
                                      <p:cBhvr>
                                        <p:cTn id="133" dur="1" fill="hold">
                                          <p:stCondLst>
                                            <p:cond delay="0"/>
                                          </p:stCondLst>
                                        </p:cTn>
                                        <p:tgtEl>
                                          <p:spTgt spid="12"/>
                                        </p:tgtEl>
                                        <p:attrNameLst>
                                          <p:attrName>style.visibility</p:attrName>
                                        </p:attrNameLst>
                                      </p:cBhvr>
                                      <p:to>
                                        <p:strVal val="visible"/>
                                      </p:to>
                                    </p:set>
                                    <p:anim calcmode="lin" valueType="num">
                                      <p:cBhvr additive="base">
                                        <p:cTn id="134" dur="3000" fill="hold"/>
                                        <p:tgtEl>
                                          <p:spTgt spid="12"/>
                                        </p:tgtEl>
                                        <p:attrNameLst>
                                          <p:attrName>ppt_x</p:attrName>
                                        </p:attrNameLst>
                                      </p:cBhvr>
                                      <p:tavLst>
                                        <p:tav tm="0">
                                          <p:val>
                                            <p:strVal val="1+#ppt_w/2"/>
                                          </p:val>
                                        </p:tav>
                                        <p:tav tm="100000">
                                          <p:val>
                                            <p:strVal val="#ppt_x"/>
                                          </p:val>
                                        </p:tav>
                                      </p:tavLst>
                                    </p:anim>
                                    <p:anim calcmode="lin" valueType="num">
                                      <p:cBhvr additive="base">
                                        <p:cTn id="135" dur="3000" fill="hold"/>
                                        <p:tgtEl>
                                          <p:spTgt spid="12"/>
                                        </p:tgtEl>
                                        <p:attrNameLst>
                                          <p:attrName>ppt_y</p:attrName>
                                        </p:attrNameLst>
                                      </p:cBhvr>
                                      <p:tavLst>
                                        <p:tav tm="0">
                                          <p:val>
                                            <p:strVal val="0-#ppt_h/2"/>
                                          </p:val>
                                        </p:tav>
                                        <p:tav tm="100000">
                                          <p:val>
                                            <p:strVal val="#ppt_y"/>
                                          </p:val>
                                        </p:tav>
                                      </p:tavLst>
                                    </p:anim>
                                  </p:childTnLst>
                                </p:cTn>
                              </p:par>
                              <p:par>
                                <p:cTn id="136" presetID="2" presetClass="entr" presetSubtype="3" fill="hold" nodeType="withEffect">
                                  <p:stCondLst>
                                    <p:cond delay="0"/>
                                  </p:stCondLst>
                                  <p:childTnLst>
                                    <p:set>
                                      <p:cBhvr>
                                        <p:cTn id="137" dur="1" fill="hold">
                                          <p:stCondLst>
                                            <p:cond delay="0"/>
                                          </p:stCondLst>
                                        </p:cTn>
                                        <p:tgtEl>
                                          <p:spTgt spid="14"/>
                                        </p:tgtEl>
                                        <p:attrNameLst>
                                          <p:attrName>style.visibility</p:attrName>
                                        </p:attrNameLst>
                                      </p:cBhvr>
                                      <p:to>
                                        <p:strVal val="visible"/>
                                      </p:to>
                                    </p:set>
                                    <p:anim calcmode="lin" valueType="num">
                                      <p:cBhvr additive="base">
                                        <p:cTn id="138" dur="3000" fill="hold"/>
                                        <p:tgtEl>
                                          <p:spTgt spid="14"/>
                                        </p:tgtEl>
                                        <p:attrNameLst>
                                          <p:attrName>ppt_x</p:attrName>
                                        </p:attrNameLst>
                                      </p:cBhvr>
                                      <p:tavLst>
                                        <p:tav tm="0">
                                          <p:val>
                                            <p:strVal val="1+#ppt_w/2"/>
                                          </p:val>
                                        </p:tav>
                                        <p:tav tm="100000">
                                          <p:val>
                                            <p:strVal val="#ppt_x"/>
                                          </p:val>
                                        </p:tav>
                                      </p:tavLst>
                                    </p:anim>
                                    <p:anim calcmode="lin" valueType="num">
                                      <p:cBhvr additive="base">
                                        <p:cTn id="139" dur="3000" fill="hold"/>
                                        <p:tgtEl>
                                          <p:spTgt spid="14"/>
                                        </p:tgtEl>
                                        <p:attrNameLst>
                                          <p:attrName>ppt_y</p:attrName>
                                        </p:attrNameLst>
                                      </p:cBhvr>
                                      <p:tavLst>
                                        <p:tav tm="0">
                                          <p:val>
                                            <p:strVal val="0-#ppt_h/2"/>
                                          </p:val>
                                        </p:tav>
                                        <p:tav tm="100000">
                                          <p:val>
                                            <p:strVal val="#ppt_y"/>
                                          </p:val>
                                        </p:tav>
                                      </p:tavLst>
                                    </p:anim>
                                  </p:childTnLst>
                                </p:cTn>
                              </p:par>
                              <p:par>
                                <p:cTn id="140" presetID="2" presetClass="entr" presetSubtype="3" fill="hold" nodeType="withEffect">
                                  <p:stCondLst>
                                    <p:cond delay="0"/>
                                  </p:stCondLst>
                                  <p:childTnLst>
                                    <p:set>
                                      <p:cBhvr>
                                        <p:cTn id="141" dur="1" fill="hold">
                                          <p:stCondLst>
                                            <p:cond delay="0"/>
                                          </p:stCondLst>
                                        </p:cTn>
                                        <p:tgtEl>
                                          <p:spTgt spid="20"/>
                                        </p:tgtEl>
                                        <p:attrNameLst>
                                          <p:attrName>style.visibility</p:attrName>
                                        </p:attrNameLst>
                                      </p:cBhvr>
                                      <p:to>
                                        <p:strVal val="visible"/>
                                      </p:to>
                                    </p:set>
                                    <p:anim calcmode="lin" valueType="num">
                                      <p:cBhvr additive="base">
                                        <p:cTn id="142" dur="3000" fill="hold"/>
                                        <p:tgtEl>
                                          <p:spTgt spid="20"/>
                                        </p:tgtEl>
                                        <p:attrNameLst>
                                          <p:attrName>ppt_x</p:attrName>
                                        </p:attrNameLst>
                                      </p:cBhvr>
                                      <p:tavLst>
                                        <p:tav tm="0">
                                          <p:val>
                                            <p:strVal val="1+#ppt_w/2"/>
                                          </p:val>
                                        </p:tav>
                                        <p:tav tm="100000">
                                          <p:val>
                                            <p:strVal val="#ppt_x"/>
                                          </p:val>
                                        </p:tav>
                                      </p:tavLst>
                                    </p:anim>
                                    <p:anim calcmode="lin" valueType="num">
                                      <p:cBhvr additive="base">
                                        <p:cTn id="143" dur="3000" fill="hold"/>
                                        <p:tgtEl>
                                          <p:spTgt spid="20"/>
                                        </p:tgtEl>
                                        <p:attrNameLst>
                                          <p:attrName>ppt_y</p:attrName>
                                        </p:attrNameLst>
                                      </p:cBhvr>
                                      <p:tavLst>
                                        <p:tav tm="0">
                                          <p:val>
                                            <p:strVal val="0-#ppt_h/2"/>
                                          </p:val>
                                        </p:tav>
                                        <p:tav tm="100000">
                                          <p:val>
                                            <p:strVal val="#ppt_y"/>
                                          </p:val>
                                        </p:tav>
                                      </p:tavLst>
                                    </p:anim>
                                  </p:childTnLst>
                                </p:cTn>
                              </p:par>
                              <p:par>
                                <p:cTn id="144" presetID="2" presetClass="entr" presetSubtype="3" fill="hold" nodeType="withEffect">
                                  <p:stCondLst>
                                    <p:cond delay="0"/>
                                  </p:stCondLst>
                                  <p:childTnLst>
                                    <p:set>
                                      <p:cBhvr>
                                        <p:cTn id="145" dur="1" fill="hold">
                                          <p:stCondLst>
                                            <p:cond delay="0"/>
                                          </p:stCondLst>
                                        </p:cTn>
                                        <p:tgtEl>
                                          <p:spTgt spid="25"/>
                                        </p:tgtEl>
                                        <p:attrNameLst>
                                          <p:attrName>style.visibility</p:attrName>
                                        </p:attrNameLst>
                                      </p:cBhvr>
                                      <p:to>
                                        <p:strVal val="visible"/>
                                      </p:to>
                                    </p:set>
                                    <p:anim calcmode="lin" valueType="num">
                                      <p:cBhvr additive="base">
                                        <p:cTn id="146" dur="3000" fill="hold"/>
                                        <p:tgtEl>
                                          <p:spTgt spid="25"/>
                                        </p:tgtEl>
                                        <p:attrNameLst>
                                          <p:attrName>ppt_x</p:attrName>
                                        </p:attrNameLst>
                                      </p:cBhvr>
                                      <p:tavLst>
                                        <p:tav tm="0">
                                          <p:val>
                                            <p:strVal val="1+#ppt_w/2"/>
                                          </p:val>
                                        </p:tav>
                                        <p:tav tm="100000">
                                          <p:val>
                                            <p:strVal val="#ppt_x"/>
                                          </p:val>
                                        </p:tav>
                                      </p:tavLst>
                                    </p:anim>
                                    <p:anim calcmode="lin" valueType="num">
                                      <p:cBhvr additive="base">
                                        <p:cTn id="147" dur="3000" fill="hold"/>
                                        <p:tgtEl>
                                          <p:spTgt spid="25"/>
                                        </p:tgtEl>
                                        <p:attrNameLst>
                                          <p:attrName>ppt_y</p:attrName>
                                        </p:attrNameLst>
                                      </p:cBhvr>
                                      <p:tavLst>
                                        <p:tav tm="0">
                                          <p:val>
                                            <p:strVal val="0-#ppt_h/2"/>
                                          </p:val>
                                        </p:tav>
                                        <p:tav tm="100000">
                                          <p:val>
                                            <p:strVal val="#ppt_y"/>
                                          </p:val>
                                        </p:tav>
                                      </p:tavLst>
                                    </p:anim>
                                  </p:childTnLst>
                                </p:cTn>
                              </p:par>
                              <p:par>
                                <p:cTn id="148" presetID="2" presetClass="entr" presetSubtype="3" fill="hold" nodeType="withEffect">
                                  <p:stCondLst>
                                    <p:cond delay="0"/>
                                  </p:stCondLst>
                                  <p:childTnLst>
                                    <p:set>
                                      <p:cBhvr>
                                        <p:cTn id="149" dur="1" fill="hold">
                                          <p:stCondLst>
                                            <p:cond delay="0"/>
                                          </p:stCondLst>
                                        </p:cTn>
                                        <p:tgtEl>
                                          <p:spTgt spid="28"/>
                                        </p:tgtEl>
                                        <p:attrNameLst>
                                          <p:attrName>style.visibility</p:attrName>
                                        </p:attrNameLst>
                                      </p:cBhvr>
                                      <p:to>
                                        <p:strVal val="visible"/>
                                      </p:to>
                                    </p:set>
                                    <p:anim calcmode="lin" valueType="num">
                                      <p:cBhvr additive="base">
                                        <p:cTn id="150" dur="3000" fill="hold"/>
                                        <p:tgtEl>
                                          <p:spTgt spid="28"/>
                                        </p:tgtEl>
                                        <p:attrNameLst>
                                          <p:attrName>ppt_x</p:attrName>
                                        </p:attrNameLst>
                                      </p:cBhvr>
                                      <p:tavLst>
                                        <p:tav tm="0">
                                          <p:val>
                                            <p:strVal val="1+#ppt_w/2"/>
                                          </p:val>
                                        </p:tav>
                                        <p:tav tm="100000">
                                          <p:val>
                                            <p:strVal val="#ppt_x"/>
                                          </p:val>
                                        </p:tav>
                                      </p:tavLst>
                                    </p:anim>
                                    <p:anim calcmode="lin" valueType="num">
                                      <p:cBhvr additive="base">
                                        <p:cTn id="151" dur="3000" fill="hold"/>
                                        <p:tgtEl>
                                          <p:spTgt spid="28"/>
                                        </p:tgtEl>
                                        <p:attrNameLst>
                                          <p:attrName>ppt_y</p:attrName>
                                        </p:attrNameLst>
                                      </p:cBhvr>
                                      <p:tavLst>
                                        <p:tav tm="0">
                                          <p:val>
                                            <p:strVal val="0-#ppt_h/2"/>
                                          </p:val>
                                        </p:tav>
                                        <p:tav tm="100000">
                                          <p:val>
                                            <p:strVal val="#ppt_y"/>
                                          </p:val>
                                        </p:tav>
                                      </p:tavLst>
                                    </p:anim>
                                  </p:childTnLst>
                                </p:cTn>
                              </p:par>
                              <p:par>
                                <p:cTn id="152" presetID="2" presetClass="entr" presetSubtype="3" fill="hold" nodeType="withEffect">
                                  <p:stCondLst>
                                    <p:cond delay="0"/>
                                  </p:stCondLst>
                                  <p:childTnLst>
                                    <p:set>
                                      <p:cBhvr>
                                        <p:cTn id="153" dur="1" fill="hold">
                                          <p:stCondLst>
                                            <p:cond delay="0"/>
                                          </p:stCondLst>
                                        </p:cTn>
                                        <p:tgtEl>
                                          <p:spTgt spid="32"/>
                                        </p:tgtEl>
                                        <p:attrNameLst>
                                          <p:attrName>style.visibility</p:attrName>
                                        </p:attrNameLst>
                                      </p:cBhvr>
                                      <p:to>
                                        <p:strVal val="visible"/>
                                      </p:to>
                                    </p:set>
                                    <p:anim calcmode="lin" valueType="num">
                                      <p:cBhvr additive="base">
                                        <p:cTn id="154" dur="3000" fill="hold"/>
                                        <p:tgtEl>
                                          <p:spTgt spid="32"/>
                                        </p:tgtEl>
                                        <p:attrNameLst>
                                          <p:attrName>ppt_x</p:attrName>
                                        </p:attrNameLst>
                                      </p:cBhvr>
                                      <p:tavLst>
                                        <p:tav tm="0">
                                          <p:val>
                                            <p:strVal val="1+#ppt_w/2"/>
                                          </p:val>
                                        </p:tav>
                                        <p:tav tm="100000">
                                          <p:val>
                                            <p:strVal val="#ppt_x"/>
                                          </p:val>
                                        </p:tav>
                                      </p:tavLst>
                                    </p:anim>
                                    <p:anim calcmode="lin" valueType="num">
                                      <p:cBhvr additive="base">
                                        <p:cTn id="155" dur="3000" fill="hold"/>
                                        <p:tgtEl>
                                          <p:spTgt spid="32"/>
                                        </p:tgtEl>
                                        <p:attrNameLst>
                                          <p:attrName>ppt_y</p:attrName>
                                        </p:attrNameLst>
                                      </p:cBhvr>
                                      <p:tavLst>
                                        <p:tav tm="0">
                                          <p:val>
                                            <p:strVal val="0-#ppt_h/2"/>
                                          </p:val>
                                        </p:tav>
                                        <p:tav tm="100000">
                                          <p:val>
                                            <p:strVal val="#ppt_y"/>
                                          </p:val>
                                        </p:tav>
                                      </p:tavLst>
                                    </p:anim>
                                  </p:childTnLst>
                                </p:cTn>
                              </p:par>
                              <p:par>
                                <p:cTn id="156" presetID="2" presetClass="entr" presetSubtype="3" fill="hold" nodeType="withEffect">
                                  <p:stCondLst>
                                    <p:cond delay="0"/>
                                  </p:stCondLst>
                                  <p:childTnLst>
                                    <p:set>
                                      <p:cBhvr>
                                        <p:cTn id="157" dur="1" fill="hold">
                                          <p:stCondLst>
                                            <p:cond delay="0"/>
                                          </p:stCondLst>
                                        </p:cTn>
                                        <p:tgtEl>
                                          <p:spTgt spid="37"/>
                                        </p:tgtEl>
                                        <p:attrNameLst>
                                          <p:attrName>style.visibility</p:attrName>
                                        </p:attrNameLst>
                                      </p:cBhvr>
                                      <p:to>
                                        <p:strVal val="visible"/>
                                      </p:to>
                                    </p:set>
                                    <p:anim calcmode="lin" valueType="num">
                                      <p:cBhvr additive="base">
                                        <p:cTn id="158" dur="3000" fill="hold"/>
                                        <p:tgtEl>
                                          <p:spTgt spid="37"/>
                                        </p:tgtEl>
                                        <p:attrNameLst>
                                          <p:attrName>ppt_x</p:attrName>
                                        </p:attrNameLst>
                                      </p:cBhvr>
                                      <p:tavLst>
                                        <p:tav tm="0">
                                          <p:val>
                                            <p:strVal val="1+#ppt_w/2"/>
                                          </p:val>
                                        </p:tav>
                                        <p:tav tm="100000">
                                          <p:val>
                                            <p:strVal val="#ppt_x"/>
                                          </p:val>
                                        </p:tav>
                                      </p:tavLst>
                                    </p:anim>
                                    <p:anim calcmode="lin" valueType="num">
                                      <p:cBhvr additive="base">
                                        <p:cTn id="159" dur="3000" fill="hold"/>
                                        <p:tgtEl>
                                          <p:spTgt spid="37"/>
                                        </p:tgtEl>
                                        <p:attrNameLst>
                                          <p:attrName>ppt_y</p:attrName>
                                        </p:attrNameLst>
                                      </p:cBhvr>
                                      <p:tavLst>
                                        <p:tav tm="0">
                                          <p:val>
                                            <p:strVal val="0-#ppt_h/2"/>
                                          </p:val>
                                        </p:tav>
                                        <p:tav tm="100000">
                                          <p:val>
                                            <p:strVal val="#ppt_y"/>
                                          </p:val>
                                        </p:tav>
                                      </p:tavLst>
                                    </p:anim>
                                  </p:childTnLst>
                                </p:cTn>
                              </p:par>
                              <p:par>
                                <p:cTn id="160" presetID="2" presetClass="entr" presetSubtype="3" fill="hold" nodeType="withEffect">
                                  <p:stCondLst>
                                    <p:cond delay="0"/>
                                  </p:stCondLst>
                                  <p:childTnLst>
                                    <p:set>
                                      <p:cBhvr>
                                        <p:cTn id="161" dur="1" fill="hold">
                                          <p:stCondLst>
                                            <p:cond delay="0"/>
                                          </p:stCondLst>
                                        </p:cTn>
                                        <p:tgtEl>
                                          <p:spTgt spid="40"/>
                                        </p:tgtEl>
                                        <p:attrNameLst>
                                          <p:attrName>style.visibility</p:attrName>
                                        </p:attrNameLst>
                                      </p:cBhvr>
                                      <p:to>
                                        <p:strVal val="visible"/>
                                      </p:to>
                                    </p:set>
                                    <p:anim calcmode="lin" valueType="num">
                                      <p:cBhvr additive="base">
                                        <p:cTn id="162" dur="3000" fill="hold"/>
                                        <p:tgtEl>
                                          <p:spTgt spid="40"/>
                                        </p:tgtEl>
                                        <p:attrNameLst>
                                          <p:attrName>ppt_x</p:attrName>
                                        </p:attrNameLst>
                                      </p:cBhvr>
                                      <p:tavLst>
                                        <p:tav tm="0">
                                          <p:val>
                                            <p:strVal val="1+#ppt_w/2"/>
                                          </p:val>
                                        </p:tav>
                                        <p:tav tm="100000">
                                          <p:val>
                                            <p:strVal val="#ppt_x"/>
                                          </p:val>
                                        </p:tav>
                                      </p:tavLst>
                                    </p:anim>
                                    <p:anim calcmode="lin" valueType="num">
                                      <p:cBhvr additive="base">
                                        <p:cTn id="163" dur="3000" fill="hold"/>
                                        <p:tgtEl>
                                          <p:spTgt spid="40"/>
                                        </p:tgtEl>
                                        <p:attrNameLst>
                                          <p:attrName>ppt_y</p:attrName>
                                        </p:attrNameLst>
                                      </p:cBhvr>
                                      <p:tavLst>
                                        <p:tav tm="0">
                                          <p:val>
                                            <p:strVal val="0-#ppt_h/2"/>
                                          </p:val>
                                        </p:tav>
                                        <p:tav tm="100000">
                                          <p:val>
                                            <p:strVal val="#ppt_y"/>
                                          </p:val>
                                        </p:tav>
                                      </p:tavLst>
                                    </p:anim>
                                  </p:childTnLst>
                                </p:cTn>
                              </p:par>
                              <p:par>
                                <p:cTn id="164" presetID="2" presetClass="entr" presetSubtype="3" fill="hold" nodeType="withEffect">
                                  <p:stCondLst>
                                    <p:cond delay="0"/>
                                  </p:stCondLst>
                                  <p:childTnLst>
                                    <p:set>
                                      <p:cBhvr>
                                        <p:cTn id="165" dur="1" fill="hold">
                                          <p:stCondLst>
                                            <p:cond delay="0"/>
                                          </p:stCondLst>
                                        </p:cTn>
                                        <p:tgtEl>
                                          <p:spTgt spid="42"/>
                                        </p:tgtEl>
                                        <p:attrNameLst>
                                          <p:attrName>style.visibility</p:attrName>
                                        </p:attrNameLst>
                                      </p:cBhvr>
                                      <p:to>
                                        <p:strVal val="visible"/>
                                      </p:to>
                                    </p:set>
                                    <p:anim calcmode="lin" valueType="num">
                                      <p:cBhvr additive="base">
                                        <p:cTn id="166" dur="3000" fill="hold"/>
                                        <p:tgtEl>
                                          <p:spTgt spid="42"/>
                                        </p:tgtEl>
                                        <p:attrNameLst>
                                          <p:attrName>ppt_x</p:attrName>
                                        </p:attrNameLst>
                                      </p:cBhvr>
                                      <p:tavLst>
                                        <p:tav tm="0">
                                          <p:val>
                                            <p:strVal val="1+#ppt_w/2"/>
                                          </p:val>
                                        </p:tav>
                                        <p:tav tm="100000">
                                          <p:val>
                                            <p:strVal val="#ppt_x"/>
                                          </p:val>
                                        </p:tav>
                                      </p:tavLst>
                                    </p:anim>
                                    <p:anim calcmode="lin" valueType="num">
                                      <p:cBhvr additive="base">
                                        <p:cTn id="167" dur="3000" fill="hold"/>
                                        <p:tgtEl>
                                          <p:spTgt spid="42"/>
                                        </p:tgtEl>
                                        <p:attrNameLst>
                                          <p:attrName>ppt_y</p:attrName>
                                        </p:attrNameLst>
                                      </p:cBhvr>
                                      <p:tavLst>
                                        <p:tav tm="0">
                                          <p:val>
                                            <p:strVal val="0-#ppt_h/2"/>
                                          </p:val>
                                        </p:tav>
                                        <p:tav tm="100000">
                                          <p:val>
                                            <p:strVal val="#ppt_y"/>
                                          </p:val>
                                        </p:tav>
                                      </p:tavLst>
                                    </p:anim>
                                  </p:childTnLst>
                                </p:cTn>
                              </p:par>
                            </p:childTnLst>
                          </p:cTn>
                        </p:par>
                        <p:par>
                          <p:cTn id="168" fill="hold">
                            <p:stCondLst>
                              <p:cond delay="3000"/>
                            </p:stCondLst>
                            <p:childTnLst>
                              <p:par>
                                <p:cTn id="169" presetID="2" presetClass="exit" presetSubtype="6" fill="hold" grpId="1" nodeType="afterEffect">
                                  <p:stCondLst>
                                    <p:cond delay="0"/>
                                  </p:stCondLst>
                                  <p:childTnLst>
                                    <p:anim calcmode="lin" valueType="num">
                                      <p:cBhvr additive="base">
                                        <p:cTn id="170" dur="3000"/>
                                        <p:tgtEl>
                                          <p:spTgt spid="6"/>
                                        </p:tgtEl>
                                        <p:attrNameLst>
                                          <p:attrName>ppt_x</p:attrName>
                                        </p:attrNameLst>
                                      </p:cBhvr>
                                      <p:tavLst>
                                        <p:tav tm="0">
                                          <p:val>
                                            <p:strVal val="ppt_x"/>
                                          </p:val>
                                        </p:tav>
                                        <p:tav tm="100000">
                                          <p:val>
                                            <p:strVal val="1+ppt_w/2"/>
                                          </p:val>
                                        </p:tav>
                                      </p:tavLst>
                                    </p:anim>
                                    <p:anim calcmode="lin" valueType="num">
                                      <p:cBhvr additive="base">
                                        <p:cTn id="171" dur="3000"/>
                                        <p:tgtEl>
                                          <p:spTgt spid="6"/>
                                        </p:tgtEl>
                                        <p:attrNameLst>
                                          <p:attrName>ppt_y</p:attrName>
                                        </p:attrNameLst>
                                      </p:cBhvr>
                                      <p:tavLst>
                                        <p:tav tm="0">
                                          <p:val>
                                            <p:strVal val="ppt_y"/>
                                          </p:val>
                                        </p:tav>
                                        <p:tav tm="100000">
                                          <p:val>
                                            <p:strVal val="1+ppt_h/2"/>
                                          </p:val>
                                        </p:tav>
                                      </p:tavLst>
                                    </p:anim>
                                    <p:set>
                                      <p:cBhvr>
                                        <p:cTn id="172" dur="1" fill="hold">
                                          <p:stCondLst>
                                            <p:cond delay="2999"/>
                                          </p:stCondLst>
                                        </p:cTn>
                                        <p:tgtEl>
                                          <p:spTgt spid="6"/>
                                        </p:tgtEl>
                                        <p:attrNameLst>
                                          <p:attrName>style.visibility</p:attrName>
                                        </p:attrNameLst>
                                      </p:cBhvr>
                                      <p:to>
                                        <p:strVal val="hidden"/>
                                      </p:to>
                                    </p:set>
                                  </p:childTnLst>
                                </p:cTn>
                              </p:par>
                              <p:par>
                                <p:cTn id="173" presetID="2" presetClass="exit" presetSubtype="6" fill="hold" grpId="0" nodeType="withEffect">
                                  <p:stCondLst>
                                    <p:cond delay="0"/>
                                  </p:stCondLst>
                                  <p:childTnLst>
                                    <p:anim calcmode="lin" valueType="num">
                                      <p:cBhvr additive="base">
                                        <p:cTn id="174" dur="3000"/>
                                        <p:tgtEl>
                                          <p:spTgt spid="10"/>
                                        </p:tgtEl>
                                        <p:attrNameLst>
                                          <p:attrName>ppt_x</p:attrName>
                                        </p:attrNameLst>
                                      </p:cBhvr>
                                      <p:tavLst>
                                        <p:tav tm="0">
                                          <p:val>
                                            <p:strVal val="ppt_x"/>
                                          </p:val>
                                        </p:tav>
                                        <p:tav tm="100000">
                                          <p:val>
                                            <p:strVal val="1+ppt_w/2"/>
                                          </p:val>
                                        </p:tav>
                                      </p:tavLst>
                                    </p:anim>
                                    <p:anim calcmode="lin" valueType="num">
                                      <p:cBhvr additive="base">
                                        <p:cTn id="175" dur="3000"/>
                                        <p:tgtEl>
                                          <p:spTgt spid="10"/>
                                        </p:tgtEl>
                                        <p:attrNameLst>
                                          <p:attrName>ppt_y</p:attrName>
                                        </p:attrNameLst>
                                      </p:cBhvr>
                                      <p:tavLst>
                                        <p:tav tm="0">
                                          <p:val>
                                            <p:strVal val="ppt_y"/>
                                          </p:val>
                                        </p:tav>
                                        <p:tav tm="100000">
                                          <p:val>
                                            <p:strVal val="1+ppt_h/2"/>
                                          </p:val>
                                        </p:tav>
                                      </p:tavLst>
                                    </p:anim>
                                    <p:set>
                                      <p:cBhvr>
                                        <p:cTn id="176" dur="1" fill="hold">
                                          <p:stCondLst>
                                            <p:cond delay="2999"/>
                                          </p:stCondLst>
                                        </p:cTn>
                                        <p:tgtEl>
                                          <p:spTgt spid="10"/>
                                        </p:tgtEl>
                                        <p:attrNameLst>
                                          <p:attrName>style.visibility</p:attrName>
                                        </p:attrNameLst>
                                      </p:cBhvr>
                                      <p:to>
                                        <p:strVal val="hidden"/>
                                      </p:to>
                                    </p:set>
                                  </p:childTnLst>
                                </p:cTn>
                              </p:par>
                              <p:par>
                                <p:cTn id="177" presetID="2" presetClass="exit" presetSubtype="6" fill="hold" grpId="0" nodeType="withEffect">
                                  <p:stCondLst>
                                    <p:cond delay="0"/>
                                  </p:stCondLst>
                                  <p:childTnLst>
                                    <p:anim calcmode="lin" valueType="num">
                                      <p:cBhvr additive="base">
                                        <p:cTn id="178" dur="3000"/>
                                        <p:tgtEl>
                                          <p:spTgt spid="15"/>
                                        </p:tgtEl>
                                        <p:attrNameLst>
                                          <p:attrName>ppt_x</p:attrName>
                                        </p:attrNameLst>
                                      </p:cBhvr>
                                      <p:tavLst>
                                        <p:tav tm="0">
                                          <p:val>
                                            <p:strVal val="ppt_x"/>
                                          </p:val>
                                        </p:tav>
                                        <p:tav tm="100000">
                                          <p:val>
                                            <p:strVal val="1+ppt_w/2"/>
                                          </p:val>
                                        </p:tav>
                                      </p:tavLst>
                                    </p:anim>
                                    <p:anim calcmode="lin" valueType="num">
                                      <p:cBhvr additive="base">
                                        <p:cTn id="179" dur="3000"/>
                                        <p:tgtEl>
                                          <p:spTgt spid="15"/>
                                        </p:tgtEl>
                                        <p:attrNameLst>
                                          <p:attrName>ppt_y</p:attrName>
                                        </p:attrNameLst>
                                      </p:cBhvr>
                                      <p:tavLst>
                                        <p:tav tm="0">
                                          <p:val>
                                            <p:strVal val="ppt_y"/>
                                          </p:val>
                                        </p:tav>
                                        <p:tav tm="100000">
                                          <p:val>
                                            <p:strVal val="1+ppt_h/2"/>
                                          </p:val>
                                        </p:tav>
                                      </p:tavLst>
                                    </p:anim>
                                    <p:set>
                                      <p:cBhvr>
                                        <p:cTn id="180" dur="1" fill="hold">
                                          <p:stCondLst>
                                            <p:cond delay="2999"/>
                                          </p:stCondLst>
                                        </p:cTn>
                                        <p:tgtEl>
                                          <p:spTgt spid="15"/>
                                        </p:tgtEl>
                                        <p:attrNameLst>
                                          <p:attrName>style.visibility</p:attrName>
                                        </p:attrNameLst>
                                      </p:cBhvr>
                                      <p:to>
                                        <p:strVal val="hidden"/>
                                      </p:to>
                                    </p:set>
                                  </p:childTnLst>
                                </p:cTn>
                              </p:par>
                              <p:par>
                                <p:cTn id="181" presetID="2" presetClass="exit" presetSubtype="6" fill="hold" grpId="0" nodeType="withEffect">
                                  <p:stCondLst>
                                    <p:cond delay="0"/>
                                  </p:stCondLst>
                                  <p:childTnLst>
                                    <p:anim calcmode="lin" valueType="num">
                                      <p:cBhvr additive="base">
                                        <p:cTn id="182" dur="3000"/>
                                        <p:tgtEl>
                                          <p:spTgt spid="18"/>
                                        </p:tgtEl>
                                        <p:attrNameLst>
                                          <p:attrName>ppt_x</p:attrName>
                                        </p:attrNameLst>
                                      </p:cBhvr>
                                      <p:tavLst>
                                        <p:tav tm="0">
                                          <p:val>
                                            <p:strVal val="ppt_x"/>
                                          </p:val>
                                        </p:tav>
                                        <p:tav tm="100000">
                                          <p:val>
                                            <p:strVal val="1+ppt_w/2"/>
                                          </p:val>
                                        </p:tav>
                                      </p:tavLst>
                                    </p:anim>
                                    <p:anim calcmode="lin" valueType="num">
                                      <p:cBhvr additive="base">
                                        <p:cTn id="183" dur="3000"/>
                                        <p:tgtEl>
                                          <p:spTgt spid="18"/>
                                        </p:tgtEl>
                                        <p:attrNameLst>
                                          <p:attrName>ppt_y</p:attrName>
                                        </p:attrNameLst>
                                      </p:cBhvr>
                                      <p:tavLst>
                                        <p:tav tm="0">
                                          <p:val>
                                            <p:strVal val="ppt_y"/>
                                          </p:val>
                                        </p:tav>
                                        <p:tav tm="100000">
                                          <p:val>
                                            <p:strVal val="1+ppt_h/2"/>
                                          </p:val>
                                        </p:tav>
                                      </p:tavLst>
                                    </p:anim>
                                    <p:set>
                                      <p:cBhvr>
                                        <p:cTn id="184" dur="1" fill="hold">
                                          <p:stCondLst>
                                            <p:cond delay="2999"/>
                                          </p:stCondLst>
                                        </p:cTn>
                                        <p:tgtEl>
                                          <p:spTgt spid="18"/>
                                        </p:tgtEl>
                                        <p:attrNameLst>
                                          <p:attrName>style.visibility</p:attrName>
                                        </p:attrNameLst>
                                      </p:cBhvr>
                                      <p:to>
                                        <p:strVal val="hidden"/>
                                      </p:to>
                                    </p:set>
                                  </p:childTnLst>
                                </p:cTn>
                              </p:par>
                              <p:par>
                                <p:cTn id="185" presetID="2" presetClass="exit" presetSubtype="6" fill="hold" grpId="0" nodeType="withEffect">
                                  <p:stCondLst>
                                    <p:cond delay="0"/>
                                  </p:stCondLst>
                                  <p:childTnLst>
                                    <p:anim calcmode="lin" valueType="num">
                                      <p:cBhvr additive="base">
                                        <p:cTn id="186" dur="3000"/>
                                        <p:tgtEl>
                                          <p:spTgt spid="22"/>
                                        </p:tgtEl>
                                        <p:attrNameLst>
                                          <p:attrName>ppt_x</p:attrName>
                                        </p:attrNameLst>
                                      </p:cBhvr>
                                      <p:tavLst>
                                        <p:tav tm="0">
                                          <p:val>
                                            <p:strVal val="ppt_x"/>
                                          </p:val>
                                        </p:tav>
                                        <p:tav tm="100000">
                                          <p:val>
                                            <p:strVal val="1+ppt_w/2"/>
                                          </p:val>
                                        </p:tav>
                                      </p:tavLst>
                                    </p:anim>
                                    <p:anim calcmode="lin" valueType="num">
                                      <p:cBhvr additive="base">
                                        <p:cTn id="187" dur="3000"/>
                                        <p:tgtEl>
                                          <p:spTgt spid="22"/>
                                        </p:tgtEl>
                                        <p:attrNameLst>
                                          <p:attrName>ppt_y</p:attrName>
                                        </p:attrNameLst>
                                      </p:cBhvr>
                                      <p:tavLst>
                                        <p:tav tm="0">
                                          <p:val>
                                            <p:strVal val="ppt_y"/>
                                          </p:val>
                                        </p:tav>
                                        <p:tav tm="100000">
                                          <p:val>
                                            <p:strVal val="1+ppt_h/2"/>
                                          </p:val>
                                        </p:tav>
                                      </p:tavLst>
                                    </p:anim>
                                    <p:set>
                                      <p:cBhvr>
                                        <p:cTn id="188" dur="1" fill="hold">
                                          <p:stCondLst>
                                            <p:cond delay="2999"/>
                                          </p:stCondLst>
                                        </p:cTn>
                                        <p:tgtEl>
                                          <p:spTgt spid="22"/>
                                        </p:tgtEl>
                                        <p:attrNameLst>
                                          <p:attrName>style.visibility</p:attrName>
                                        </p:attrNameLst>
                                      </p:cBhvr>
                                      <p:to>
                                        <p:strVal val="hidden"/>
                                      </p:to>
                                    </p:set>
                                  </p:childTnLst>
                                </p:cTn>
                              </p:par>
                              <p:par>
                                <p:cTn id="189" presetID="2" presetClass="exit" presetSubtype="6" fill="hold" grpId="0" nodeType="withEffect">
                                  <p:stCondLst>
                                    <p:cond delay="0"/>
                                  </p:stCondLst>
                                  <p:childTnLst>
                                    <p:anim calcmode="lin" valueType="num">
                                      <p:cBhvr additive="base">
                                        <p:cTn id="190" dur="3000"/>
                                        <p:tgtEl>
                                          <p:spTgt spid="26"/>
                                        </p:tgtEl>
                                        <p:attrNameLst>
                                          <p:attrName>ppt_x</p:attrName>
                                        </p:attrNameLst>
                                      </p:cBhvr>
                                      <p:tavLst>
                                        <p:tav tm="0">
                                          <p:val>
                                            <p:strVal val="ppt_x"/>
                                          </p:val>
                                        </p:tav>
                                        <p:tav tm="100000">
                                          <p:val>
                                            <p:strVal val="1+ppt_w/2"/>
                                          </p:val>
                                        </p:tav>
                                      </p:tavLst>
                                    </p:anim>
                                    <p:anim calcmode="lin" valueType="num">
                                      <p:cBhvr additive="base">
                                        <p:cTn id="191" dur="3000"/>
                                        <p:tgtEl>
                                          <p:spTgt spid="26"/>
                                        </p:tgtEl>
                                        <p:attrNameLst>
                                          <p:attrName>ppt_y</p:attrName>
                                        </p:attrNameLst>
                                      </p:cBhvr>
                                      <p:tavLst>
                                        <p:tav tm="0">
                                          <p:val>
                                            <p:strVal val="ppt_y"/>
                                          </p:val>
                                        </p:tav>
                                        <p:tav tm="100000">
                                          <p:val>
                                            <p:strVal val="1+ppt_h/2"/>
                                          </p:val>
                                        </p:tav>
                                      </p:tavLst>
                                    </p:anim>
                                    <p:set>
                                      <p:cBhvr>
                                        <p:cTn id="192" dur="1" fill="hold">
                                          <p:stCondLst>
                                            <p:cond delay="2999"/>
                                          </p:stCondLst>
                                        </p:cTn>
                                        <p:tgtEl>
                                          <p:spTgt spid="26"/>
                                        </p:tgtEl>
                                        <p:attrNameLst>
                                          <p:attrName>style.visibility</p:attrName>
                                        </p:attrNameLst>
                                      </p:cBhvr>
                                      <p:to>
                                        <p:strVal val="hidden"/>
                                      </p:to>
                                    </p:set>
                                  </p:childTnLst>
                                </p:cTn>
                              </p:par>
                              <p:par>
                                <p:cTn id="193" presetID="2" presetClass="exit" presetSubtype="6" fill="hold" grpId="0" nodeType="withEffect">
                                  <p:stCondLst>
                                    <p:cond delay="0"/>
                                  </p:stCondLst>
                                  <p:childTnLst>
                                    <p:anim calcmode="lin" valueType="num">
                                      <p:cBhvr additive="base">
                                        <p:cTn id="194" dur="3000"/>
                                        <p:tgtEl>
                                          <p:spTgt spid="30"/>
                                        </p:tgtEl>
                                        <p:attrNameLst>
                                          <p:attrName>ppt_x</p:attrName>
                                        </p:attrNameLst>
                                      </p:cBhvr>
                                      <p:tavLst>
                                        <p:tav tm="0">
                                          <p:val>
                                            <p:strVal val="ppt_x"/>
                                          </p:val>
                                        </p:tav>
                                        <p:tav tm="100000">
                                          <p:val>
                                            <p:strVal val="1+ppt_w/2"/>
                                          </p:val>
                                        </p:tav>
                                      </p:tavLst>
                                    </p:anim>
                                    <p:anim calcmode="lin" valueType="num">
                                      <p:cBhvr additive="base">
                                        <p:cTn id="195" dur="3000"/>
                                        <p:tgtEl>
                                          <p:spTgt spid="30"/>
                                        </p:tgtEl>
                                        <p:attrNameLst>
                                          <p:attrName>ppt_y</p:attrName>
                                        </p:attrNameLst>
                                      </p:cBhvr>
                                      <p:tavLst>
                                        <p:tav tm="0">
                                          <p:val>
                                            <p:strVal val="ppt_y"/>
                                          </p:val>
                                        </p:tav>
                                        <p:tav tm="100000">
                                          <p:val>
                                            <p:strVal val="1+ppt_h/2"/>
                                          </p:val>
                                        </p:tav>
                                      </p:tavLst>
                                    </p:anim>
                                    <p:set>
                                      <p:cBhvr>
                                        <p:cTn id="196" dur="1" fill="hold">
                                          <p:stCondLst>
                                            <p:cond delay="2999"/>
                                          </p:stCondLst>
                                        </p:cTn>
                                        <p:tgtEl>
                                          <p:spTgt spid="30"/>
                                        </p:tgtEl>
                                        <p:attrNameLst>
                                          <p:attrName>style.visibility</p:attrName>
                                        </p:attrNameLst>
                                      </p:cBhvr>
                                      <p:to>
                                        <p:strVal val="hidden"/>
                                      </p:to>
                                    </p:set>
                                  </p:childTnLst>
                                </p:cTn>
                              </p:par>
                              <p:par>
                                <p:cTn id="197" presetID="2" presetClass="exit" presetSubtype="6" fill="hold" grpId="0" nodeType="withEffect">
                                  <p:stCondLst>
                                    <p:cond delay="0"/>
                                  </p:stCondLst>
                                  <p:childTnLst>
                                    <p:anim calcmode="lin" valueType="num">
                                      <p:cBhvr additive="base">
                                        <p:cTn id="198" dur="3000"/>
                                        <p:tgtEl>
                                          <p:spTgt spid="35"/>
                                        </p:tgtEl>
                                        <p:attrNameLst>
                                          <p:attrName>ppt_x</p:attrName>
                                        </p:attrNameLst>
                                      </p:cBhvr>
                                      <p:tavLst>
                                        <p:tav tm="0">
                                          <p:val>
                                            <p:strVal val="ppt_x"/>
                                          </p:val>
                                        </p:tav>
                                        <p:tav tm="100000">
                                          <p:val>
                                            <p:strVal val="1+ppt_w/2"/>
                                          </p:val>
                                        </p:tav>
                                      </p:tavLst>
                                    </p:anim>
                                    <p:anim calcmode="lin" valueType="num">
                                      <p:cBhvr additive="base">
                                        <p:cTn id="199" dur="3000"/>
                                        <p:tgtEl>
                                          <p:spTgt spid="35"/>
                                        </p:tgtEl>
                                        <p:attrNameLst>
                                          <p:attrName>ppt_y</p:attrName>
                                        </p:attrNameLst>
                                      </p:cBhvr>
                                      <p:tavLst>
                                        <p:tav tm="0">
                                          <p:val>
                                            <p:strVal val="ppt_y"/>
                                          </p:val>
                                        </p:tav>
                                        <p:tav tm="100000">
                                          <p:val>
                                            <p:strVal val="1+ppt_h/2"/>
                                          </p:val>
                                        </p:tav>
                                      </p:tavLst>
                                    </p:anim>
                                    <p:set>
                                      <p:cBhvr>
                                        <p:cTn id="200" dur="1" fill="hold">
                                          <p:stCondLst>
                                            <p:cond delay="2999"/>
                                          </p:stCondLst>
                                        </p:cTn>
                                        <p:tgtEl>
                                          <p:spTgt spid="35"/>
                                        </p:tgtEl>
                                        <p:attrNameLst>
                                          <p:attrName>style.visibility</p:attrName>
                                        </p:attrNameLst>
                                      </p:cBhvr>
                                      <p:to>
                                        <p:strVal val="hidden"/>
                                      </p:to>
                                    </p:set>
                                  </p:childTnLst>
                                </p:cTn>
                              </p:par>
                              <p:par>
                                <p:cTn id="201" presetID="2" presetClass="exit" presetSubtype="6" fill="hold" grpId="0" nodeType="withEffect">
                                  <p:stCondLst>
                                    <p:cond delay="0"/>
                                  </p:stCondLst>
                                  <p:childTnLst>
                                    <p:anim calcmode="lin" valueType="num">
                                      <p:cBhvr additive="base">
                                        <p:cTn id="202" dur="3000"/>
                                        <p:tgtEl>
                                          <p:spTgt spid="39"/>
                                        </p:tgtEl>
                                        <p:attrNameLst>
                                          <p:attrName>ppt_x</p:attrName>
                                        </p:attrNameLst>
                                      </p:cBhvr>
                                      <p:tavLst>
                                        <p:tav tm="0">
                                          <p:val>
                                            <p:strVal val="ppt_x"/>
                                          </p:val>
                                        </p:tav>
                                        <p:tav tm="100000">
                                          <p:val>
                                            <p:strVal val="1+ppt_w/2"/>
                                          </p:val>
                                        </p:tav>
                                      </p:tavLst>
                                    </p:anim>
                                    <p:anim calcmode="lin" valueType="num">
                                      <p:cBhvr additive="base">
                                        <p:cTn id="203" dur="3000"/>
                                        <p:tgtEl>
                                          <p:spTgt spid="39"/>
                                        </p:tgtEl>
                                        <p:attrNameLst>
                                          <p:attrName>ppt_y</p:attrName>
                                        </p:attrNameLst>
                                      </p:cBhvr>
                                      <p:tavLst>
                                        <p:tav tm="0">
                                          <p:val>
                                            <p:strVal val="ppt_y"/>
                                          </p:val>
                                        </p:tav>
                                        <p:tav tm="100000">
                                          <p:val>
                                            <p:strVal val="1+ppt_h/2"/>
                                          </p:val>
                                        </p:tav>
                                      </p:tavLst>
                                    </p:anim>
                                    <p:set>
                                      <p:cBhvr>
                                        <p:cTn id="204" dur="1" fill="hold">
                                          <p:stCondLst>
                                            <p:cond delay="2999"/>
                                          </p:stCondLst>
                                        </p:cTn>
                                        <p:tgtEl>
                                          <p:spTgt spid="39"/>
                                        </p:tgtEl>
                                        <p:attrNameLst>
                                          <p:attrName>style.visibility</p:attrName>
                                        </p:attrNameLst>
                                      </p:cBhvr>
                                      <p:to>
                                        <p:strVal val="hidden"/>
                                      </p:to>
                                    </p:set>
                                  </p:childTnLst>
                                </p:cTn>
                              </p:par>
                              <p:par>
                                <p:cTn id="205" presetID="2" presetClass="exit" presetSubtype="6" fill="hold" grpId="0" nodeType="withEffect">
                                  <p:stCondLst>
                                    <p:cond delay="0"/>
                                  </p:stCondLst>
                                  <p:childTnLst>
                                    <p:anim calcmode="lin" valueType="num">
                                      <p:cBhvr additive="base">
                                        <p:cTn id="206" dur="3000"/>
                                        <p:tgtEl>
                                          <p:spTgt spid="44"/>
                                        </p:tgtEl>
                                        <p:attrNameLst>
                                          <p:attrName>ppt_x</p:attrName>
                                        </p:attrNameLst>
                                      </p:cBhvr>
                                      <p:tavLst>
                                        <p:tav tm="0">
                                          <p:val>
                                            <p:strVal val="ppt_x"/>
                                          </p:val>
                                        </p:tav>
                                        <p:tav tm="100000">
                                          <p:val>
                                            <p:strVal val="1+ppt_w/2"/>
                                          </p:val>
                                        </p:tav>
                                      </p:tavLst>
                                    </p:anim>
                                    <p:anim calcmode="lin" valueType="num">
                                      <p:cBhvr additive="base">
                                        <p:cTn id="207" dur="3000"/>
                                        <p:tgtEl>
                                          <p:spTgt spid="44"/>
                                        </p:tgtEl>
                                        <p:attrNameLst>
                                          <p:attrName>ppt_y</p:attrName>
                                        </p:attrNameLst>
                                      </p:cBhvr>
                                      <p:tavLst>
                                        <p:tav tm="0">
                                          <p:val>
                                            <p:strVal val="ppt_y"/>
                                          </p:val>
                                        </p:tav>
                                        <p:tav tm="100000">
                                          <p:val>
                                            <p:strVal val="1+ppt_h/2"/>
                                          </p:val>
                                        </p:tav>
                                      </p:tavLst>
                                    </p:anim>
                                    <p:set>
                                      <p:cBhvr>
                                        <p:cTn id="208" dur="1" fill="hold">
                                          <p:stCondLst>
                                            <p:cond delay="2999"/>
                                          </p:stCondLst>
                                        </p:cTn>
                                        <p:tgtEl>
                                          <p:spTgt spid="44"/>
                                        </p:tgtEl>
                                        <p:attrNameLst>
                                          <p:attrName>style.visibility</p:attrName>
                                        </p:attrNameLst>
                                      </p:cBhvr>
                                      <p:to>
                                        <p:strVal val="hidden"/>
                                      </p:to>
                                    </p:set>
                                  </p:childTnLst>
                                </p:cTn>
                              </p:par>
                              <p:par>
                                <p:cTn id="209" presetID="2" presetClass="exit" presetSubtype="12" fill="hold" grpId="0" nodeType="withEffect">
                                  <p:stCondLst>
                                    <p:cond delay="0"/>
                                  </p:stCondLst>
                                  <p:childTnLst>
                                    <p:anim calcmode="lin" valueType="num">
                                      <p:cBhvr additive="base">
                                        <p:cTn id="210" dur="3000"/>
                                        <p:tgtEl>
                                          <p:spTgt spid="9"/>
                                        </p:tgtEl>
                                        <p:attrNameLst>
                                          <p:attrName>ppt_x</p:attrName>
                                        </p:attrNameLst>
                                      </p:cBhvr>
                                      <p:tavLst>
                                        <p:tav tm="0">
                                          <p:val>
                                            <p:strVal val="ppt_x"/>
                                          </p:val>
                                        </p:tav>
                                        <p:tav tm="100000">
                                          <p:val>
                                            <p:strVal val="0-ppt_w/2"/>
                                          </p:val>
                                        </p:tav>
                                      </p:tavLst>
                                    </p:anim>
                                    <p:anim calcmode="lin" valueType="num">
                                      <p:cBhvr additive="base">
                                        <p:cTn id="211" dur="3000"/>
                                        <p:tgtEl>
                                          <p:spTgt spid="9"/>
                                        </p:tgtEl>
                                        <p:attrNameLst>
                                          <p:attrName>ppt_y</p:attrName>
                                        </p:attrNameLst>
                                      </p:cBhvr>
                                      <p:tavLst>
                                        <p:tav tm="0">
                                          <p:val>
                                            <p:strVal val="ppt_y"/>
                                          </p:val>
                                        </p:tav>
                                        <p:tav tm="100000">
                                          <p:val>
                                            <p:strVal val="1+ppt_h/2"/>
                                          </p:val>
                                        </p:tav>
                                      </p:tavLst>
                                    </p:anim>
                                    <p:set>
                                      <p:cBhvr>
                                        <p:cTn id="212" dur="1" fill="hold">
                                          <p:stCondLst>
                                            <p:cond delay="2999"/>
                                          </p:stCondLst>
                                        </p:cTn>
                                        <p:tgtEl>
                                          <p:spTgt spid="9"/>
                                        </p:tgtEl>
                                        <p:attrNameLst>
                                          <p:attrName>style.visibility</p:attrName>
                                        </p:attrNameLst>
                                      </p:cBhvr>
                                      <p:to>
                                        <p:strVal val="hidden"/>
                                      </p:to>
                                    </p:set>
                                  </p:childTnLst>
                                </p:cTn>
                              </p:par>
                              <p:par>
                                <p:cTn id="213" presetID="2" presetClass="exit" presetSubtype="12" fill="hold" grpId="0" nodeType="withEffect">
                                  <p:stCondLst>
                                    <p:cond delay="0"/>
                                  </p:stCondLst>
                                  <p:childTnLst>
                                    <p:anim calcmode="lin" valueType="num">
                                      <p:cBhvr additive="base">
                                        <p:cTn id="214" dur="3000"/>
                                        <p:tgtEl>
                                          <p:spTgt spid="11"/>
                                        </p:tgtEl>
                                        <p:attrNameLst>
                                          <p:attrName>ppt_x</p:attrName>
                                        </p:attrNameLst>
                                      </p:cBhvr>
                                      <p:tavLst>
                                        <p:tav tm="0">
                                          <p:val>
                                            <p:strVal val="ppt_x"/>
                                          </p:val>
                                        </p:tav>
                                        <p:tav tm="100000">
                                          <p:val>
                                            <p:strVal val="0-ppt_w/2"/>
                                          </p:val>
                                        </p:tav>
                                      </p:tavLst>
                                    </p:anim>
                                    <p:anim calcmode="lin" valueType="num">
                                      <p:cBhvr additive="base">
                                        <p:cTn id="215" dur="3000"/>
                                        <p:tgtEl>
                                          <p:spTgt spid="11"/>
                                        </p:tgtEl>
                                        <p:attrNameLst>
                                          <p:attrName>ppt_y</p:attrName>
                                        </p:attrNameLst>
                                      </p:cBhvr>
                                      <p:tavLst>
                                        <p:tav tm="0">
                                          <p:val>
                                            <p:strVal val="ppt_y"/>
                                          </p:val>
                                        </p:tav>
                                        <p:tav tm="100000">
                                          <p:val>
                                            <p:strVal val="1+ppt_h/2"/>
                                          </p:val>
                                        </p:tav>
                                      </p:tavLst>
                                    </p:anim>
                                    <p:set>
                                      <p:cBhvr>
                                        <p:cTn id="216" dur="1" fill="hold">
                                          <p:stCondLst>
                                            <p:cond delay="2999"/>
                                          </p:stCondLst>
                                        </p:cTn>
                                        <p:tgtEl>
                                          <p:spTgt spid="11"/>
                                        </p:tgtEl>
                                        <p:attrNameLst>
                                          <p:attrName>style.visibility</p:attrName>
                                        </p:attrNameLst>
                                      </p:cBhvr>
                                      <p:to>
                                        <p:strVal val="hidden"/>
                                      </p:to>
                                    </p:set>
                                  </p:childTnLst>
                                </p:cTn>
                              </p:par>
                              <p:par>
                                <p:cTn id="217" presetID="2" presetClass="exit" presetSubtype="12" fill="hold" grpId="0" nodeType="withEffect">
                                  <p:stCondLst>
                                    <p:cond delay="0"/>
                                  </p:stCondLst>
                                  <p:childTnLst>
                                    <p:anim calcmode="lin" valueType="num">
                                      <p:cBhvr additive="base">
                                        <p:cTn id="218" dur="3000"/>
                                        <p:tgtEl>
                                          <p:spTgt spid="16"/>
                                        </p:tgtEl>
                                        <p:attrNameLst>
                                          <p:attrName>ppt_x</p:attrName>
                                        </p:attrNameLst>
                                      </p:cBhvr>
                                      <p:tavLst>
                                        <p:tav tm="0">
                                          <p:val>
                                            <p:strVal val="ppt_x"/>
                                          </p:val>
                                        </p:tav>
                                        <p:tav tm="100000">
                                          <p:val>
                                            <p:strVal val="0-ppt_w/2"/>
                                          </p:val>
                                        </p:tav>
                                      </p:tavLst>
                                    </p:anim>
                                    <p:anim calcmode="lin" valueType="num">
                                      <p:cBhvr additive="base">
                                        <p:cTn id="219" dur="3000"/>
                                        <p:tgtEl>
                                          <p:spTgt spid="16"/>
                                        </p:tgtEl>
                                        <p:attrNameLst>
                                          <p:attrName>ppt_y</p:attrName>
                                        </p:attrNameLst>
                                      </p:cBhvr>
                                      <p:tavLst>
                                        <p:tav tm="0">
                                          <p:val>
                                            <p:strVal val="ppt_y"/>
                                          </p:val>
                                        </p:tav>
                                        <p:tav tm="100000">
                                          <p:val>
                                            <p:strVal val="1+ppt_h/2"/>
                                          </p:val>
                                        </p:tav>
                                      </p:tavLst>
                                    </p:anim>
                                    <p:set>
                                      <p:cBhvr>
                                        <p:cTn id="220" dur="1" fill="hold">
                                          <p:stCondLst>
                                            <p:cond delay="2999"/>
                                          </p:stCondLst>
                                        </p:cTn>
                                        <p:tgtEl>
                                          <p:spTgt spid="16"/>
                                        </p:tgtEl>
                                        <p:attrNameLst>
                                          <p:attrName>style.visibility</p:attrName>
                                        </p:attrNameLst>
                                      </p:cBhvr>
                                      <p:to>
                                        <p:strVal val="hidden"/>
                                      </p:to>
                                    </p:set>
                                  </p:childTnLst>
                                </p:cTn>
                              </p:par>
                              <p:par>
                                <p:cTn id="221" presetID="2" presetClass="exit" presetSubtype="12" fill="hold" grpId="0" nodeType="withEffect">
                                  <p:stCondLst>
                                    <p:cond delay="0"/>
                                  </p:stCondLst>
                                  <p:childTnLst>
                                    <p:anim calcmode="lin" valueType="num">
                                      <p:cBhvr additive="base">
                                        <p:cTn id="222" dur="3000"/>
                                        <p:tgtEl>
                                          <p:spTgt spid="21"/>
                                        </p:tgtEl>
                                        <p:attrNameLst>
                                          <p:attrName>ppt_x</p:attrName>
                                        </p:attrNameLst>
                                      </p:cBhvr>
                                      <p:tavLst>
                                        <p:tav tm="0">
                                          <p:val>
                                            <p:strVal val="ppt_x"/>
                                          </p:val>
                                        </p:tav>
                                        <p:tav tm="100000">
                                          <p:val>
                                            <p:strVal val="0-ppt_w/2"/>
                                          </p:val>
                                        </p:tav>
                                      </p:tavLst>
                                    </p:anim>
                                    <p:anim calcmode="lin" valueType="num">
                                      <p:cBhvr additive="base">
                                        <p:cTn id="223" dur="3000"/>
                                        <p:tgtEl>
                                          <p:spTgt spid="21"/>
                                        </p:tgtEl>
                                        <p:attrNameLst>
                                          <p:attrName>ppt_y</p:attrName>
                                        </p:attrNameLst>
                                      </p:cBhvr>
                                      <p:tavLst>
                                        <p:tav tm="0">
                                          <p:val>
                                            <p:strVal val="ppt_y"/>
                                          </p:val>
                                        </p:tav>
                                        <p:tav tm="100000">
                                          <p:val>
                                            <p:strVal val="1+ppt_h/2"/>
                                          </p:val>
                                        </p:tav>
                                      </p:tavLst>
                                    </p:anim>
                                    <p:set>
                                      <p:cBhvr>
                                        <p:cTn id="224" dur="1" fill="hold">
                                          <p:stCondLst>
                                            <p:cond delay="2999"/>
                                          </p:stCondLst>
                                        </p:cTn>
                                        <p:tgtEl>
                                          <p:spTgt spid="21"/>
                                        </p:tgtEl>
                                        <p:attrNameLst>
                                          <p:attrName>style.visibility</p:attrName>
                                        </p:attrNameLst>
                                      </p:cBhvr>
                                      <p:to>
                                        <p:strVal val="hidden"/>
                                      </p:to>
                                    </p:set>
                                  </p:childTnLst>
                                </p:cTn>
                              </p:par>
                              <p:par>
                                <p:cTn id="225" presetID="2" presetClass="exit" presetSubtype="12" fill="hold" grpId="0" nodeType="withEffect">
                                  <p:stCondLst>
                                    <p:cond delay="0"/>
                                  </p:stCondLst>
                                  <p:childTnLst>
                                    <p:anim calcmode="lin" valueType="num">
                                      <p:cBhvr additive="base">
                                        <p:cTn id="226" dur="3000"/>
                                        <p:tgtEl>
                                          <p:spTgt spid="23"/>
                                        </p:tgtEl>
                                        <p:attrNameLst>
                                          <p:attrName>ppt_x</p:attrName>
                                        </p:attrNameLst>
                                      </p:cBhvr>
                                      <p:tavLst>
                                        <p:tav tm="0">
                                          <p:val>
                                            <p:strVal val="ppt_x"/>
                                          </p:val>
                                        </p:tav>
                                        <p:tav tm="100000">
                                          <p:val>
                                            <p:strVal val="0-ppt_w/2"/>
                                          </p:val>
                                        </p:tav>
                                      </p:tavLst>
                                    </p:anim>
                                    <p:anim calcmode="lin" valueType="num">
                                      <p:cBhvr additive="base">
                                        <p:cTn id="227" dur="3000"/>
                                        <p:tgtEl>
                                          <p:spTgt spid="23"/>
                                        </p:tgtEl>
                                        <p:attrNameLst>
                                          <p:attrName>ppt_y</p:attrName>
                                        </p:attrNameLst>
                                      </p:cBhvr>
                                      <p:tavLst>
                                        <p:tav tm="0">
                                          <p:val>
                                            <p:strVal val="ppt_y"/>
                                          </p:val>
                                        </p:tav>
                                        <p:tav tm="100000">
                                          <p:val>
                                            <p:strVal val="1+ppt_h/2"/>
                                          </p:val>
                                        </p:tav>
                                      </p:tavLst>
                                    </p:anim>
                                    <p:set>
                                      <p:cBhvr>
                                        <p:cTn id="228" dur="1" fill="hold">
                                          <p:stCondLst>
                                            <p:cond delay="2999"/>
                                          </p:stCondLst>
                                        </p:cTn>
                                        <p:tgtEl>
                                          <p:spTgt spid="23"/>
                                        </p:tgtEl>
                                        <p:attrNameLst>
                                          <p:attrName>style.visibility</p:attrName>
                                        </p:attrNameLst>
                                      </p:cBhvr>
                                      <p:to>
                                        <p:strVal val="hidden"/>
                                      </p:to>
                                    </p:set>
                                  </p:childTnLst>
                                </p:cTn>
                              </p:par>
                              <p:par>
                                <p:cTn id="229" presetID="2" presetClass="exit" presetSubtype="12" fill="hold" grpId="0" nodeType="withEffect">
                                  <p:stCondLst>
                                    <p:cond delay="0"/>
                                  </p:stCondLst>
                                  <p:childTnLst>
                                    <p:anim calcmode="lin" valueType="num">
                                      <p:cBhvr additive="base">
                                        <p:cTn id="230" dur="3000"/>
                                        <p:tgtEl>
                                          <p:spTgt spid="29"/>
                                        </p:tgtEl>
                                        <p:attrNameLst>
                                          <p:attrName>ppt_x</p:attrName>
                                        </p:attrNameLst>
                                      </p:cBhvr>
                                      <p:tavLst>
                                        <p:tav tm="0">
                                          <p:val>
                                            <p:strVal val="ppt_x"/>
                                          </p:val>
                                        </p:tav>
                                        <p:tav tm="100000">
                                          <p:val>
                                            <p:strVal val="0-ppt_w/2"/>
                                          </p:val>
                                        </p:tav>
                                      </p:tavLst>
                                    </p:anim>
                                    <p:anim calcmode="lin" valueType="num">
                                      <p:cBhvr additive="base">
                                        <p:cTn id="231" dur="3000"/>
                                        <p:tgtEl>
                                          <p:spTgt spid="29"/>
                                        </p:tgtEl>
                                        <p:attrNameLst>
                                          <p:attrName>ppt_y</p:attrName>
                                        </p:attrNameLst>
                                      </p:cBhvr>
                                      <p:tavLst>
                                        <p:tav tm="0">
                                          <p:val>
                                            <p:strVal val="ppt_y"/>
                                          </p:val>
                                        </p:tav>
                                        <p:tav tm="100000">
                                          <p:val>
                                            <p:strVal val="1+ppt_h/2"/>
                                          </p:val>
                                        </p:tav>
                                      </p:tavLst>
                                    </p:anim>
                                    <p:set>
                                      <p:cBhvr>
                                        <p:cTn id="232" dur="1" fill="hold">
                                          <p:stCondLst>
                                            <p:cond delay="2999"/>
                                          </p:stCondLst>
                                        </p:cTn>
                                        <p:tgtEl>
                                          <p:spTgt spid="29"/>
                                        </p:tgtEl>
                                        <p:attrNameLst>
                                          <p:attrName>style.visibility</p:attrName>
                                        </p:attrNameLst>
                                      </p:cBhvr>
                                      <p:to>
                                        <p:strVal val="hidden"/>
                                      </p:to>
                                    </p:set>
                                  </p:childTnLst>
                                </p:cTn>
                              </p:par>
                              <p:par>
                                <p:cTn id="233" presetID="2" presetClass="exit" presetSubtype="12" fill="hold" grpId="0" nodeType="withEffect">
                                  <p:stCondLst>
                                    <p:cond delay="0"/>
                                  </p:stCondLst>
                                  <p:childTnLst>
                                    <p:anim calcmode="lin" valueType="num">
                                      <p:cBhvr additive="base">
                                        <p:cTn id="234" dur="3000"/>
                                        <p:tgtEl>
                                          <p:spTgt spid="33"/>
                                        </p:tgtEl>
                                        <p:attrNameLst>
                                          <p:attrName>ppt_x</p:attrName>
                                        </p:attrNameLst>
                                      </p:cBhvr>
                                      <p:tavLst>
                                        <p:tav tm="0">
                                          <p:val>
                                            <p:strVal val="ppt_x"/>
                                          </p:val>
                                        </p:tav>
                                        <p:tav tm="100000">
                                          <p:val>
                                            <p:strVal val="0-ppt_w/2"/>
                                          </p:val>
                                        </p:tav>
                                      </p:tavLst>
                                    </p:anim>
                                    <p:anim calcmode="lin" valueType="num">
                                      <p:cBhvr additive="base">
                                        <p:cTn id="235" dur="3000"/>
                                        <p:tgtEl>
                                          <p:spTgt spid="33"/>
                                        </p:tgtEl>
                                        <p:attrNameLst>
                                          <p:attrName>ppt_y</p:attrName>
                                        </p:attrNameLst>
                                      </p:cBhvr>
                                      <p:tavLst>
                                        <p:tav tm="0">
                                          <p:val>
                                            <p:strVal val="ppt_y"/>
                                          </p:val>
                                        </p:tav>
                                        <p:tav tm="100000">
                                          <p:val>
                                            <p:strVal val="1+ppt_h/2"/>
                                          </p:val>
                                        </p:tav>
                                      </p:tavLst>
                                    </p:anim>
                                    <p:set>
                                      <p:cBhvr>
                                        <p:cTn id="236" dur="1" fill="hold">
                                          <p:stCondLst>
                                            <p:cond delay="2999"/>
                                          </p:stCondLst>
                                        </p:cTn>
                                        <p:tgtEl>
                                          <p:spTgt spid="33"/>
                                        </p:tgtEl>
                                        <p:attrNameLst>
                                          <p:attrName>style.visibility</p:attrName>
                                        </p:attrNameLst>
                                      </p:cBhvr>
                                      <p:to>
                                        <p:strVal val="hidden"/>
                                      </p:to>
                                    </p:set>
                                  </p:childTnLst>
                                </p:cTn>
                              </p:par>
                              <p:par>
                                <p:cTn id="237" presetID="2" presetClass="exit" presetSubtype="12" fill="hold" grpId="0" nodeType="withEffect">
                                  <p:stCondLst>
                                    <p:cond delay="0"/>
                                  </p:stCondLst>
                                  <p:childTnLst>
                                    <p:anim calcmode="lin" valueType="num">
                                      <p:cBhvr additive="base">
                                        <p:cTn id="238" dur="3000"/>
                                        <p:tgtEl>
                                          <p:spTgt spid="36"/>
                                        </p:tgtEl>
                                        <p:attrNameLst>
                                          <p:attrName>ppt_x</p:attrName>
                                        </p:attrNameLst>
                                      </p:cBhvr>
                                      <p:tavLst>
                                        <p:tav tm="0">
                                          <p:val>
                                            <p:strVal val="ppt_x"/>
                                          </p:val>
                                        </p:tav>
                                        <p:tav tm="100000">
                                          <p:val>
                                            <p:strVal val="0-ppt_w/2"/>
                                          </p:val>
                                        </p:tav>
                                      </p:tavLst>
                                    </p:anim>
                                    <p:anim calcmode="lin" valueType="num">
                                      <p:cBhvr additive="base">
                                        <p:cTn id="239" dur="3000"/>
                                        <p:tgtEl>
                                          <p:spTgt spid="36"/>
                                        </p:tgtEl>
                                        <p:attrNameLst>
                                          <p:attrName>ppt_y</p:attrName>
                                        </p:attrNameLst>
                                      </p:cBhvr>
                                      <p:tavLst>
                                        <p:tav tm="0">
                                          <p:val>
                                            <p:strVal val="ppt_y"/>
                                          </p:val>
                                        </p:tav>
                                        <p:tav tm="100000">
                                          <p:val>
                                            <p:strVal val="1+ppt_h/2"/>
                                          </p:val>
                                        </p:tav>
                                      </p:tavLst>
                                    </p:anim>
                                    <p:set>
                                      <p:cBhvr>
                                        <p:cTn id="240" dur="1" fill="hold">
                                          <p:stCondLst>
                                            <p:cond delay="2999"/>
                                          </p:stCondLst>
                                        </p:cTn>
                                        <p:tgtEl>
                                          <p:spTgt spid="36"/>
                                        </p:tgtEl>
                                        <p:attrNameLst>
                                          <p:attrName>style.visibility</p:attrName>
                                        </p:attrNameLst>
                                      </p:cBhvr>
                                      <p:to>
                                        <p:strVal val="hidden"/>
                                      </p:to>
                                    </p:set>
                                  </p:childTnLst>
                                </p:cTn>
                              </p:par>
                              <p:par>
                                <p:cTn id="241" presetID="2" presetClass="exit" presetSubtype="12" fill="hold" grpId="0" nodeType="withEffect">
                                  <p:stCondLst>
                                    <p:cond delay="0"/>
                                  </p:stCondLst>
                                  <p:childTnLst>
                                    <p:anim calcmode="lin" valueType="num">
                                      <p:cBhvr additive="base">
                                        <p:cTn id="242" dur="3000"/>
                                        <p:tgtEl>
                                          <p:spTgt spid="41"/>
                                        </p:tgtEl>
                                        <p:attrNameLst>
                                          <p:attrName>ppt_x</p:attrName>
                                        </p:attrNameLst>
                                      </p:cBhvr>
                                      <p:tavLst>
                                        <p:tav tm="0">
                                          <p:val>
                                            <p:strVal val="ppt_x"/>
                                          </p:val>
                                        </p:tav>
                                        <p:tav tm="100000">
                                          <p:val>
                                            <p:strVal val="0-ppt_w/2"/>
                                          </p:val>
                                        </p:tav>
                                      </p:tavLst>
                                    </p:anim>
                                    <p:anim calcmode="lin" valueType="num">
                                      <p:cBhvr additive="base">
                                        <p:cTn id="243" dur="3000"/>
                                        <p:tgtEl>
                                          <p:spTgt spid="41"/>
                                        </p:tgtEl>
                                        <p:attrNameLst>
                                          <p:attrName>ppt_y</p:attrName>
                                        </p:attrNameLst>
                                      </p:cBhvr>
                                      <p:tavLst>
                                        <p:tav tm="0">
                                          <p:val>
                                            <p:strVal val="ppt_y"/>
                                          </p:val>
                                        </p:tav>
                                        <p:tav tm="100000">
                                          <p:val>
                                            <p:strVal val="1+ppt_h/2"/>
                                          </p:val>
                                        </p:tav>
                                      </p:tavLst>
                                    </p:anim>
                                    <p:set>
                                      <p:cBhvr>
                                        <p:cTn id="244" dur="1" fill="hold">
                                          <p:stCondLst>
                                            <p:cond delay="2999"/>
                                          </p:stCondLst>
                                        </p:cTn>
                                        <p:tgtEl>
                                          <p:spTgt spid="41"/>
                                        </p:tgtEl>
                                        <p:attrNameLst>
                                          <p:attrName>style.visibility</p:attrName>
                                        </p:attrNameLst>
                                      </p:cBhvr>
                                      <p:to>
                                        <p:strVal val="hidden"/>
                                      </p:to>
                                    </p:set>
                                  </p:childTnLst>
                                </p:cTn>
                              </p:par>
                              <p:par>
                                <p:cTn id="245" presetID="2" presetClass="exit" presetSubtype="12" fill="hold" grpId="0" nodeType="withEffect">
                                  <p:stCondLst>
                                    <p:cond delay="0"/>
                                  </p:stCondLst>
                                  <p:childTnLst>
                                    <p:anim calcmode="lin" valueType="num">
                                      <p:cBhvr additive="base">
                                        <p:cTn id="246" dur="3000"/>
                                        <p:tgtEl>
                                          <p:spTgt spid="43"/>
                                        </p:tgtEl>
                                        <p:attrNameLst>
                                          <p:attrName>ppt_x</p:attrName>
                                        </p:attrNameLst>
                                      </p:cBhvr>
                                      <p:tavLst>
                                        <p:tav tm="0">
                                          <p:val>
                                            <p:strVal val="ppt_x"/>
                                          </p:val>
                                        </p:tav>
                                        <p:tav tm="100000">
                                          <p:val>
                                            <p:strVal val="0-ppt_w/2"/>
                                          </p:val>
                                        </p:tav>
                                      </p:tavLst>
                                    </p:anim>
                                    <p:anim calcmode="lin" valueType="num">
                                      <p:cBhvr additive="base">
                                        <p:cTn id="247" dur="3000"/>
                                        <p:tgtEl>
                                          <p:spTgt spid="43"/>
                                        </p:tgtEl>
                                        <p:attrNameLst>
                                          <p:attrName>ppt_y</p:attrName>
                                        </p:attrNameLst>
                                      </p:cBhvr>
                                      <p:tavLst>
                                        <p:tav tm="0">
                                          <p:val>
                                            <p:strVal val="ppt_y"/>
                                          </p:val>
                                        </p:tav>
                                        <p:tav tm="100000">
                                          <p:val>
                                            <p:strVal val="1+ppt_h/2"/>
                                          </p:val>
                                        </p:tav>
                                      </p:tavLst>
                                    </p:anim>
                                    <p:set>
                                      <p:cBhvr>
                                        <p:cTn id="248" dur="1" fill="hold">
                                          <p:stCondLst>
                                            <p:cond delay="2999"/>
                                          </p:stCondLst>
                                        </p:cTn>
                                        <p:tgtEl>
                                          <p:spTgt spid="43"/>
                                        </p:tgtEl>
                                        <p:attrNameLst>
                                          <p:attrName>style.visibility</p:attrName>
                                        </p:attrNameLst>
                                      </p:cBhvr>
                                      <p:to>
                                        <p:strVal val="hidden"/>
                                      </p:to>
                                    </p:set>
                                  </p:childTnLst>
                                </p:cTn>
                              </p:par>
                              <p:par>
                                <p:cTn id="249" presetID="2" presetClass="exit" presetSubtype="9" fill="hold" grpId="0" nodeType="withEffect">
                                  <p:stCondLst>
                                    <p:cond delay="0"/>
                                  </p:stCondLst>
                                  <p:childTnLst>
                                    <p:anim calcmode="lin" valueType="num">
                                      <p:cBhvr additive="base">
                                        <p:cTn id="250" dur="3000"/>
                                        <p:tgtEl>
                                          <p:spTgt spid="7"/>
                                        </p:tgtEl>
                                        <p:attrNameLst>
                                          <p:attrName>ppt_x</p:attrName>
                                        </p:attrNameLst>
                                      </p:cBhvr>
                                      <p:tavLst>
                                        <p:tav tm="0">
                                          <p:val>
                                            <p:strVal val="ppt_x"/>
                                          </p:val>
                                        </p:tav>
                                        <p:tav tm="100000">
                                          <p:val>
                                            <p:strVal val="0-ppt_w/2"/>
                                          </p:val>
                                        </p:tav>
                                      </p:tavLst>
                                    </p:anim>
                                    <p:anim calcmode="lin" valueType="num">
                                      <p:cBhvr additive="base">
                                        <p:cTn id="251" dur="3000"/>
                                        <p:tgtEl>
                                          <p:spTgt spid="7"/>
                                        </p:tgtEl>
                                        <p:attrNameLst>
                                          <p:attrName>ppt_y</p:attrName>
                                        </p:attrNameLst>
                                      </p:cBhvr>
                                      <p:tavLst>
                                        <p:tav tm="0">
                                          <p:val>
                                            <p:strVal val="ppt_y"/>
                                          </p:val>
                                        </p:tav>
                                        <p:tav tm="100000">
                                          <p:val>
                                            <p:strVal val="0-ppt_h/2"/>
                                          </p:val>
                                        </p:tav>
                                      </p:tavLst>
                                    </p:anim>
                                    <p:set>
                                      <p:cBhvr>
                                        <p:cTn id="252" dur="1" fill="hold">
                                          <p:stCondLst>
                                            <p:cond delay="2999"/>
                                          </p:stCondLst>
                                        </p:cTn>
                                        <p:tgtEl>
                                          <p:spTgt spid="7"/>
                                        </p:tgtEl>
                                        <p:attrNameLst>
                                          <p:attrName>style.visibility</p:attrName>
                                        </p:attrNameLst>
                                      </p:cBhvr>
                                      <p:to>
                                        <p:strVal val="hidden"/>
                                      </p:to>
                                    </p:set>
                                  </p:childTnLst>
                                </p:cTn>
                              </p:par>
                              <p:par>
                                <p:cTn id="253" presetID="2" presetClass="exit" presetSubtype="9" fill="hold" grpId="0" nodeType="withEffect">
                                  <p:stCondLst>
                                    <p:cond delay="0"/>
                                  </p:stCondLst>
                                  <p:childTnLst>
                                    <p:anim calcmode="lin" valueType="num">
                                      <p:cBhvr additive="base">
                                        <p:cTn id="254" dur="3000"/>
                                        <p:tgtEl>
                                          <p:spTgt spid="13"/>
                                        </p:tgtEl>
                                        <p:attrNameLst>
                                          <p:attrName>ppt_x</p:attrName>
                                        </p:attrNameLst>
                                      </p:cBhvr>
                                      <p:tavLst>
                                        <p:tav tm="0">
                                          <p:val>
                                            <p:strVal val="ppt_x"/>
                                          </p:val>
                                        </p:tav>
                                        <p:tav tm="100000">
                                          <p:val>
                                            <p:strVal val="0-ppt_w/2"/>
                                          </p:val>
                                        </p:tav>
                                      </p:tavLst>
                                    </p:anim>
                                    <p:anim calcmode="lin" valueType="num">
                                      <p:cBhvr additive="base">
                                        <p:cTn id="255" dur="3000"/>
                                        <p:tgtEl>
                                          <p:spTgt spid="13"/>
                                        </p:tgtEl>
                                        <p:attrNameLst>
                                          <p:attrName>ppt_y</p:attrName>
                                        </p:attrNameLst>
                                      </p:cBhvr>
                                      <p:tavLst>
                                        <p:tav tm="0">
                                          <p:val>
                                            <p:strVal val="ppt_y"/>
                                          </p:val>
                                        </p:tav>
                                        <p:tav tm="100000">
                                          <p:val>
                                            <p:strVal val="0-ppt_h/2"/>
                                          </p:val>
                                        </p:tav>
                                      </p:tavLst>
                                    </p:anim>
                                    <p:set>
                                      <p:cBhvr>
                                        <p:cTn id="256" dur="1" fill="hold">
                                          <p:stCondLst>
                                            <p:cond delay="2999"/>
                                          </p:stCondLst>
                                        </p:cTn>
                                        <p:tgtEl>
                                          <p:spTgt spid="13"/>
                                        </p:tgtEl>
                                        <p:attrNameLst>
                                          <p:attrName>style.visibility</p:attrName>
                                        </p:attrNameLst>
                                      </p:cBhvr>
                                      <p:to>
                                        <p:strVal val="hidden"/>
                                      </p:to>
                                    </p:set>
                                  </p:childTnLst>
                                </p:cTn>
                              </p:par>
                              <p:par>
                                <p:cTn id="257" presetID="2" presetClass="exit" presetSubtype="9" fill="hold" grpId="0" nodeType="withEffect">
                                  <p:stCondLst>
                                    <p:cond delay="0"/>
                                  </p:stCondLst>
                                  <p:childTnLst>
                                    <p:anim calcmode="lin" valueType="num">
                                      <p:cBhvr additive="base">
                                        <p:cTn id="258" dur="3000"/>
                                        <p:tgtEl>
                                          <p:spTgt spid="17"/>
                                        </p:tgtEl>
                                        <p:attrNameLst>
                                          <p:attrName>ppt_x</p:attrName>
                                        </p:attrNameLst>
                                      </p:cBhvr>
                                      <p:tavLst>
                                        <p:tav tm="0">
                                          <p:val>
                                            <p:strVal val="ppt_x"/>
                                          </p:val>
                                        </p:tav>
                                        <p:tav tm="100000">
                                          <p:val>
                                            <p:strVal val="0-ppt_w/2"/>
                                          </p:val>
                                        </p:tav>
                                      </p:tavLst>
                                    </p:anim>
                                    <p:anim calcmode="lin" valueType="num">
                                      <p:cBhvr additive="base">
                                        <p:cTn id="259" dur="3000"/>
                                        <p:tgtEl>
                                          <p:spTgt spid="17"/>
                                        </p:tgtEl>
                                        <p:attrNameLst>
                                          <p:attrName>ppt_y</p:attrName>
                                        </p:attrNameLst>
                                      </p:cBhvr>
                                      <p:tavLst>
                                        <p:tav tm="0">
                                          <p:val>
                                            <p:strVal val="ppt_y"/>
                                          </p:val>
                                        </p:tav>
                                        <p:tav tm="100000">
                                          <p:val>
                                            <p:strVal val="0-ppt_h/2"/>
                                          </p:val>
                                        </p:tav>
                                      </p:tavLst>
                                    </p:anim>
                                    <p:set>
                                      <p:cBhvr>
                                        <p:cTn id="260" dur="1" fill="hold">
                                          <p:stCondLst>
                                            <p:cond delay="2999"/>
                                          </p:stCondLst>
                                        </p:cTn>
                                        <p:tgtEl>
                                          <p:spTgt spid="17"/>
                                        </p:tgtEl>
                                        <p:attrNameLst>
                                          <p:attrName>style.visibility</p:attrName>
                                        </p:attrNameLst>
                                      </p:cBhvr>
                                      <p:to>
                                        <p:strVal val="hidden"/>
                                      </p:to>
                                    </p:set>
                                  </p:childTnLst>
                                </p:cTn>
                              </p:par>
                              <p:par>
                                <p:cTn id="261" presetID="2" presetClass="exit" presetSubtype="9" fill="hold" grpId="0" nodeType="withEffect">
                                  <p:stCondLst>
                                    <p:cond delay="0"/>
                                  </p:stCondLst>
                                  <p:childTnLst>
                                    <p:anim calcmode="lin" valueType="num">
                                      <p:cBhvr additive="base">
                                        <p:cTn id="262" dur="3000"/>
                                        <p:tgtEl>
                                          <p:spTgt spid="19"/>
                                        </p:tgtEl>
                                        <p:attrNameLst>
                                          <p:attrName>ppt_x</p:attrName>
                                        </p:attrNameLst>
                                      </p:cBhvr>
                                      <p:tavLst>
                                        <p:tav tm="0">
                                          <p:val>
                                            <p:strVal val="ppt_x"/>
                                          </p:val>
                                        </p:tav>
                                        <p:tav tm="100000">
                                          <p:val>
                                            <p:strVal val="0-ppt_w/2"/>
                                          </p:val>
                                        </p:tav>
                                      </p:tavLst>
                                    </p:anim>
                                    <p:anim calcmode="lin" valueType="num">
                                      <p:cBhvr additive="base">
                                        <p:cTn id="263" dur="3000"/>
                                        <p:tgtEl>
                                          <p:spTgt spid="19"/>
                                        </p:tgtEl>
                                        <p:attrNameLst>
                                          <p:attrName>ppt_y</p:attrName>
                                        </p:attrNameLst>
                                      </p:cBhvr>
                                      <p:tavLst>
                                        <p:tav tm="0">
                                          <p:val>
                                            <p:strVal val="ppt_y"/>
                                          </p:val>
                                        </p:tav>
                                        <p:tav tm="100000">
                                          <p:val>
                                            <p:strVal val="0-ppt_h/2"/>
                                          </p:val>
                                        </p:tav>
                                      </p:tavLst>
                                    </p:anim>
                                    <p:set>
                                      <p:cBhvr>
                                        <p:cTn id="264" dur="1" fill="hold">
                                          <p:stCondLst>
                                            <p:cond delay="2999"/>
                                          </p:stCondLst>
                                        </p:cTn>
                                        <p:tgtEl>
                                          <p:spTgt spid="19"/>
                                        </p:tgtEl>
                                        <p:attrNameLst>
                                          <p:attrName>style.visibility</p:attrName>
                                        </p:attrNameLst>
                                      </p:cBhvr>
                                      <p:to>
                                        <p:strVal val="hidden"/>
                                      </p:to>
                                    </p:set>
                                  </p:childTnLst>
                                </p:cTn>
                              </p:par>
                              <p:par>
                                <p:cTn id="265" presetID="2" presetClass="exit" presetSubtype="9" fill="hold" grpId="0" nodeType="withEffect">
                                  <p:stCondLst>
                                    <p:cond delay="0"/>
                                  </p:stCondLst>
                                  <p:childTnLst>
                                    <p:anim calcmode="lin" valueType="num">
                                      <p:cBhvr additive="base">
                                        <p:cTn id="266" dur="3000"/>
                                        <p:tgtEl>
                                          <p:spTgt spid="24"/>
                                        </p:tgtEl>
                                        <p:attrNameLst>
                                          <p:attrName>ppt_x</p:attrName>
                                        </p:attrNameLst>
                                      </p:cBhvr>
                                      <p:tavLst>
                                        <p:tav tm="0">
                                          <p:val>
                                            <p:strVal val="ppt_x"/>
                                          </p:val>
                                        </p:tav>
                                        <p:tav tm="100000">
                                          <p:val>
                                            <p:strVal val="0-ppt_w/2"/>
                                          </p:val>
                                        </p:tav>
                                      </p:tavLst>
                                    </p:anim>
                                    <p:anim calcmode="lin" valueType="num">
                                      <p:cBhvr additive="base">
                                        <p:cTn id="267" dur="3000"/>
                                        <p:tgtEl>
                                          <p:spTgt spid="24"/>
                                        </p:tgtEl>
                                        <p:attrNameLst>
                                          <p:attrName>ppt_y</p:attrName>
                                        </p:attrNameLst>
                                      </p:cBhvr>
                                      <p:tavLst>
                                        <p:tav tm="0">
                                          <p:val>
                                            <p:strVal val="ppt_y"/>
                                          </p:val>
                                        </p:tav>
                                        <p:tav tm="100000">
                                          <p:val>
                                            <p:strVal val="0-ppt_h/2"/>
                                          </p:val>
                                        </p:tav>
                                      </p:tavLst>
                                    </p:anim>
                                    <p:set>
                                      <p:cBhvr>
                                        <p:cTn id="268" dur="1" fill="hold">
                                          <p:stCondLst>
                                            <p:cond delay="2999"/>
                                          </p:stCondLst>
                                        </p:cTn>
                                        <p:tgtEl>
                                          <p:spTgt spid="24"/>
                                        </p:tgtEl>
                                        <p:attrNameLst>
                                          <p:attrName>style.visibility</p:attrName>
                                        </p:attrNameLst>
                                      </p:cBhvr>
                                      <p:to>
                                        <p:strVal val="hidden"/>
                                      </p:to>
                                    </p:set>
                                  </p:childTnLst>
                                </p:cTn>
                              </p:par>
                              <p:par>
                                <p:cTn id="269" presetID="2" presetClass="exit" presetSubtype="9" fill="hold" grpId="0" nodeType="withEffect">
                                  <p:stCondLst>
                                    <p:cond delay="0"/>
                                  </p:stCondLst>
                                  <p:childTnLst>
                                    <p:anim calcmode="lin" valueType="num">
                                      <p:cBhvr additive="base">
                                        <p:cTn id="270" dur="3000"/>
                                        <p:tgtEl>
                                          <p:spTgt spid="27"/>
                                        </p:tgtEl>
                                        <p:attrNameLst>
                                          <p:attrName>ppt_x</p:attrName>
                                        </p:attrNameLst>
                                      </p:cBhvr>
                                      <p:tavLst>
                                        <p:tav tm="0">
                                          <p:val>
                                            <p:strVal val="ppt_x"/>
                                          </p:val>
                                        </p:tav>
                                        <p:tav tm="100000">
                                          <p:val>
                                            <p:strVal val="0-ppt_w/2"/>
                                          </p:val>
                                        </p:tav>
                                      </p:tavLst>
                                    </p:anim>
                                    <p:anim calcmode="lin" valueType="num">
                                      <p:cBhvr additive="base">
                                        <p:cTn id="271" dur="3000"/>
                                        <p:tgtEl>
                                          <p:spTgt spid="27"/>
                                        </p:tgtEl>
                                        <p:attrNameLst>
                                          <p:attrName>ppt_y</p:attrName>
                                        </p:attrNameLst>
                                      </p:cBhvr>
                                      <p:tavLst>
                                        <p:tav tm="0">
                                          <p:val>
                                            <p:strVal val="ppt_y"/>
                                          </p:val>
                                        </p:tav>
                                        <p:tav tm="100000">
                                          <p:val>
                                            <p:strVal val="0-ppt_h/2"/>
                                          </p:val>
                                        </p:tav>
                                      </p:tavLst>
                                    </p:anim>
                                    <p:set>
                                      <p:cBhvr>
                                        <p:cTn id="272" dur="1" fill="hold">
                                          <p:stCondLst>
                                            <p:cond delay="2999"/>
                                          </p:stCondLst>
                                        </p:cTn>
                                        <p:tgtEl>
                                          <p:spTgt spid="27"/>
                                        </p:tgtEl>
                                        <p:attrNameLst>
                                          <p:attrName>style.visibility</p:attrName>
                                        </p:attrNameLst>
                                      </p:cBhvr>
                                      <p:to>
                                        <p:strVal val="hidden"/>
                                      </p:to>
                                    </p:set>
                                  </p:childTnLst>
                                </p:cTn>
                              </p:par>
                              <p:par>
                                <p:cTn id="273" presetID="2" presetClass="exit" presetSubtype="9" fill="hold" grpId="0" nodeType="withEffect">
                                  <p:stCondLst>
                                    <p:cond delay="0"/>
                                  </p:stCondLst>
                                  <p:childTnLst>
                                    <p:anim calcmode="lin" valueType="num">
                                      <p:cBhvr additive="base">
                                        <p:cTn id="274" dur="3000"/>
                                        <p:tgtEl>
                                          <p:spTgt spid="31"/>
                                        </p:tgtEl>
                                        <p:attrNameLst>
                                          <p:attrName>ppt_x</p:attrName>
                                        </p:attrNameLst>
                                      </p:cBhvr>
                                      <p:tavLst>
                                        <p:tav tm="0">
                                          <p:val>
                                            <p:strVal val="ppt_x"/>
                                          </p:val>
                                        </p:tav>
                                        <p:tav tm="100000">
                                          <p:val>
                                            <p:strVal val="0-ppt_w/2"/>
                                          </p:val>
                                        </p:tav>
                                      </p:tavLst>
                                    </p:anim>
                                    <p:anim calcmode="lin" valueType="num">
                                      <p:cBhvr additive="base">
                                        <p:cTn id="275" dur="3000"/>
                                        <p:tgtEl>
                                          <p:spTgt spid="31"/>
                                        </p:tgtEl>
                                        <p:attrNameLst>
                                          <p:attrName>ppt_y</p:attrName>
                                        </p:attrNameLst>
                                      </p:cBhvr>
                                      <p:tavLst>
                                        <p:tav tm="0">
                                          <p:val>
                                            <p:strVal val="ppt_y"/>
                                          </p:val>
                                        </p:tav>
                                        <p:tav tm="100000">
                                          <p:val>
                                            <p:strVal val="0-ppt_h/2"/>
                                          </p:val>
                                        </p:tav>
                                      </p:tavLst>
                                    </p:anim>
                                    <p:set>
                                      <p:cBhvr>
                                        <p:cTn id="276" dur="1" fill="hold">
                                          <p:stCondLst>
                                            <p:cond delay="2999"/>
                                          </p:stCondLst>
                                        </p:cTn>
                                        <p:tgtEl>
                                          <p:spTgt spid="31"/>
                                        </p:tgtEl>
                                        <p:attrNameLst>
                                          <p:attrName>style.visibility</p:attrName>
                                        </p:attrNameLst>
                                      </p:cBhvr>
                                      <p:to>
                                        <p:strVal val="hidden"/>
                                      </p:to>
                                    </p:set>
                                  </p:childTnLst>
                                </p:cTn>
                              </p:par>
                              <p:par>
                                <p:cTn id="277" presetID="2" presetClass="exit" presetSubtype="9" fill="hold" grpId="0" nodeType="withEffect">
                                  <p:stCondLst>
                                    <p:cond delay="0"/>
                                  </p:stCondLst>
                                  <p:childTnLst>
                                    <p:anim calcmode="lin" valueType="num">
                                      <p:cBhvr additive="base">
                                        <p:cTn id="278" dur="3000"/>
                                        <p:tgtEl>
                                          <p:spTgt spid="34"/>
                                        </p:tgtEl>
                                        <p:attrNameLst>
                                          <p:attrName>ppt_x</p:attrName>
                                        </p:attrNameLst>
                                      </p:cBhvr>
                                      <p:tavLst>
                                        <p:tav tm="0">
                                          <p:val>
                                            <p:strVal val="ppt_x"/>
                                          </p:val>
                                        </p:tav>
                                        <p:tav tm="100000">
                                          <p:val>
                                            <p:strVal val="0-ppt_w/2"/>
                                          </p:val>
                                        </p:tav>
                                      </p:tavLst>
                                    </p:anim>
                                    <p:anim calcmode="lin" valueType="num">
                                      <p:cBhvr additive="base">
                                        <p:cTn id="279" dur="3000"/>
                                        <p:tgtEl>
                                          <p:spTgt spid="34"/>
                                        </p:tgtEl>
                                        <p:attrNameLst>
                                          <p:attrName>ppt_y</p:attrName>
                                        </p:attrNameLst>
                                      </p:cBhvr>
                                      <p:tavLst>
                                        <p:tav tm="0">
                                          <p:val>
                                            <p:strVal val="ppt_y"/>
                                          </p:val>
                                        </p:tav>
                                        <p:tav tm="100000">
                                          <p:val>
                                            <p:strVal val="0-ppt_h/2"/>
                                          </p:val>
                                        </p:tav>
                                      </p:tavLst>
                                    </p:anim>
                                    <p:set>
                                      <p:cBhvr>
                                        <p:cTn id="280" dur="1" fill="hold">
                                          <p:stCondLst>
                                            <p:cond delay="2999"/>
                                          </p:stCondLst>
                                        </p:cTn>
                                        <p:tgtEl>
                                          <p:spTgt spid="34"/>
                                        </p:tgtEl>
                                        <p:attrNameLst>
                                          <p:attrName>style.visibility</p:attrName>
                                        </p:attrNameLst>
                                      </p:cBhvr>
                                      <p:to>
                                        <p:strVal val="hidden"/>
                                      </p:to>
                                    </p:set>
                                  </p:childTnLst>
                                </p:cTn>
                              </p:par>
                              <p:par>
                                <p:cTn id="281" presetID="2" presetClass="exit" presetSubtype="9" fill="hold" grpId="0" nodeType="withEffect">
                                  <p:stCondLst>
                                    <p:cond delay="0"/>
                                  </p:stCondLst>
                                  <p:childTnLst>
                                    <p:anim calcmode="lin" valueType="num">
                                      <p:cBhvr additive="base">
                                        <p:cTn id="282" dur="3000"/>
                                        <p:tgtEl>
                                          <p:spTgt spid="38"/>
                                        </p:tgtEl>
                                        <p:attrNameLst>
                                          <p:attrName>ppt_x</p:attrName>
                                        </p:attrNameLst>
                                      </p:cBhvr>
                                      <p:tavLst>
                                        <p:tav tm="0">
                                          <p:val>
                                            <p:strVal val="ppt_x"/>
                                          </p:val>
                                        </p:tav>
                                        <p:tav tm="100000">
                                          <p:val>
                                            <p:strVal val="0-ppt_w/2"/>
                                          </p:val>
                                        </p:tav>
                                      </p:tavLst>
                                    </p:anim>
                                    <p:anim calcmode="lin" valueType="num">
                                      <p:cBhvr additive="base">
                                        <p:cTn id="283" dur="3000"/>
                                        <p:tgtEl>
                                          <p:spTgt spid="38"/>
                                        </p:tgtEl>
                                        <p:attrNameLst>
                                          <p:attrName>ppt_y</p:attrName>
                                        </p:attrNameLst>
                                      </p:cBhvr>
                                      <p:tavLst>
                                        <p:tav tm="0">
                                          <p:val>
                                            <p:strVal val="ppt_y"/>
                                          </p:val>
                                        </p:tav>
                                        <p:tav tm="100000">
                                          <p:val>
                                            <p:strVal val="0-ppt_h/2"/>
                                          </p:val>
                                        </p:tav>
                                      </p:tavLst>
                                    </p:anim>
                                    <p:set>
                                      <p:cBhvr>
                                        <p:cTn id="284" dur="1" fill="hold">
                                          <p:stCondLst>
                                            <p:cond delay="2999"/>
                                          </p:stCondLst>
                                        </p:cTn>
                                        <p:tgtEl>
                                          <p:spTgt spid="38"/>
                                        </p:tgtEl>
                                        <p:attrNameLst>
                                          <p:attrName>style.visibility</p:attrName>
                                        </p:attrNameLst>
                                      </p:cBhvr>
                                      <p:to>
                                        <p:strVal val="hidden"/>
                                      </p:to>
                                    </p:set>
                                  </p:childTnLst>
                                </p:cTn>
                              </p:par>
                              <p:par>
                                <p:cTn id="285" presetID="2" presetClass="exit" presetSubtype="9" fill="hold" grpId="0" nodeType="withEffect">
                                  <p:stCondLst>
                                    <p:cond delay="0"/>
                                  </p:stCondLst>
                                  <p:childTnLst>
                                    <p:anim calcmode="lin" valueType="num">
                                      <p:cBhvr additive="base">
                                        <p:cTn id="286" dur="3000"/>
                                        <p:tgtEl>
                                          <p:spTgt spid="45"/>
                                        </p:tgtEl>
                                        <p:attrNameLst>
                                          <p:attrName>ppt_x</p:attrName>
                                        </p:attrNameLst>
                                      </p:cBhvr>
                                      <p:tavLst>
                                        <p:tav tm="0">
                                          <p:val>
                                            <p:strVal val="ppt_x"/>
                                          </p:val>
                                        </p:tav>
                                        <p:tav tm="100000">
                                          <p:val>
                                            <p:strVal val="0-ppt_w/2"/>
                                          </p:val>
                                        </p:tav>
                                      </p:tavLst>
                                    </p:anim>
                                    <p:anim calcmode="lin" valueType="num">
                                      <p:cBhvr additive="base">
                                        <p:cTn id="287" dur="3000"/>
                                        <p:tgtEl>
                                          <p:spTgt spid="45"/>
                                        </p:tgtEl>
                                        <p:attrNameLst>
                                          <p:attrName>ppt_y</p:attrName>
                                        </p:attrNameLst>
                                      </p:cBhvr>
                                      <p:tavLst>
                                        <p:tav tm="0">
                                          <p:val>
                                            <p:strVal val="ppt_y"/>
                                          </p:val>
                                        </p:tav>
                                        <p:tav tm="100000">
                                          <p:val>
                                            <p:strVal val="0-ppt_h/2"/>
                                          </p:val>
                                        </p:tav>
                                      </p:tavLst>
                                    </p:anim>
                                    <p:set>
                                      <p:cBhvr>
                                        <p:cTn id="288" dur="1" fill="hold">
                                          <p:stCondLst>
                                            <p:cond delay="2999"/>
                                          </p:stCondLst>
                                        </p:cTn>
                                        <p:tgtEl>
                                          <p:spTgt spid="45"/>
                                        </p:tgtEl>
                                        <p:attrNameLst>
                                          <p:attrName>style.visibility</p:attrName>
                                        </p:attrNameLst>
                                      </p:cBhvr>
                                      <p:to>
                                        <p:strVal val="hidden"/>
                                      </p:to>
                                    </p:set>
                                  </p:childTnLst>
                                </p:cTn>
                              </p:par>
                              <p:par>
                                <p:cTn id="289" presetID="2" presetClass="exit" presetSubtype="3" fill="hold" grpId="0" nodeType="withEffect">
                                  <p:stCondLst>
                                    <p:cond delay="0"/>
                                  </p:stCondLst>
                                  <p:childTnLst>
                                    <p:anim calcmode="lin" valueType="num">
                                      <p:cBhvr additive="base">
                                        <p:cTn id="290" dur="3000"/>
                                        <p:tgtEl>
                                          <p:spTgt spid="8"/>
                                        </p:tgtEl>
                                        <p:attrNameLst>
                                          <p:attrName>ppt_x</p:attrName>
                                        </p:attrNameLst>
                                      </p:cBhvr>
                                      <p:tavLst>
                                        <p:tav tm="0">
                                          <p:val>
                                            <p:strVal val="ppt_x"/>
                                          </p:val>
                                        </p:tav>
                                        <p:tav tm="100000">
                                          <p:val>
                                            <p:strVal val="1+ppt_w/2"/>
                                          </p:val>
                                        </p:tav>
                                      </p:tavLst>
                                    </p:anim>
                                    <p:anim calcmode="lin" valueType="num">
                                      <p:cBhvr additive="base">
                                        <p:cTn id="291" dur="3000"/>
                                        <p:tgtEl>
                                          <p:spTgt spid="8"/>
                                        </p:tgtEl>
                                        <p:attrNameLst>
                                          <p:attrName>ppt_y</p:attrName>
                                        </p:attrNameLst>
                                      </p:cBhvr>
                                      <p:tavLst>
                                        <p:tav tm="0">
                                          <p:val>
                                            <p:strVal val="ppt_y"/>
                                          </p:val>
                                        </p:tav>
                                        <p:tav tm="100000">
                                          <p:val>
                                            <p:strVal val="0-ppt_h/2"/>
                                          </p:val>
                                        </p:tav>
                                      </p:tavLst>
                                    </p:anim>
                                    <p:set>
                                      <p:cBhvr>
                                        <p:cTn id="292" dur="1" fill="hold">
                                          <p:stCondLst>
                                            <p:cond delay="2999"/>
                                          </p:stCondLst>
                                        </p:cTn>
                                        <p:tgtEl>
                                          <p:spTgt spid="8"/>
                                        </p:tgtEl>
                                        <p:attrNameLst>
                                          <p:attrName>style.visibility</p:attrName>
                                        </p:attrNameLst>
                                      </p:cBhvr>
                                      <p:to>
                                        <p:strVal val="hidden"/>
                                      </p:to>
                                    </p:set>
                                  </p:childTnLst>
                                </p:cTn>
                              </p:par>
                              <p:par>
                                <p:cTn id="293" presetID="2" presetClass="exit" presetSubtype="3" fill="hold" grpId="0" nodeType="withEffect">
                                  <p:stCondLst>
                                    <p:cond delay="0"/>
                                  </p:stCondLst>
                                  <p:childTnLst>
                                    <p:anim calcmode="lin" valueType="num">
                                      <p:cBhvr additive="base">
                                        <p:cTn id="294" dur="3000"/>
                                        <p:tgtEl>
                                          <p:spTgt spid="12"/>
                                        </p:tgtEl>
                                        <p:attrNameLst>
                                          <p:attrName>ppt_x</p:attrName>
                                        </p:attrNameLst>
                                      </p:cBhvr>
                                      <p:tavLst>
                                        <p:tav tm="0">
                                          <p:val>
                                            <p:strVal val="ppt_x"/>
                                          </p:val>
                                        </p:tav>
                                        <p:tav tm="100000">
                                          <p:val>
                                            <p:strVal val="1+ppt_w/2"/>
                                          </p:val>
                                        </p:tav>
                                      </p:tavLst>
                                    </p:anim>
                                    <p:anim calcmode="lin" valueType="num">
                                      <p:cBhvr additive="base">
                                        <p:cTn id="295" dur="3000"/>
                                        <p:tgtEl>
                                          <p:spTgt spid="12"/>
                                        </p:tgtEl>
                                        <p:attrNameLst>
                                          <p:attrName>ppt_y</p:attrName>
                                        </p:attrNameLst>
                                      </p:cBhvr>
                                      <p:tavLst>
                                        <p:tav tm="0">
                                          <p:val>
                                            <p:strVal val="ppt_y"/>
                                          </p:val>
                                        </p:tav>
                                        <p:tav tm="100000">
                                          <p:val>
                                            <p:strVal val="0-ppt_h/2"/>
                                          </p:val>
                                        </p:tav>
                                      </p:tavLst>
                                    </p:anim>
                                    <p:set>
                                      <p:cBhvr>
                                        <p:cTn id="296" dur="1" fill="hold">
                                          <p:stCondLst>
                                            <p:cond delay="2999"/>
                                          </p:stCondLst>
                                        </p:cTn>
                                        <p:tgtEl>
                                          <p:spTgt spid="12"/>
                                        </p:tgtEl>
                                        <p:attrNameLst>
                                          <p:attrName>style.visibility</p:attrName>
                                        </p:attrNameLst>
                                      </p:cBhvr>
                                      <p:to>
                                        <p:strVal val="hidden"/>
                                      </p:to>
                                    </p:set>
                                  </p:childTnLst>
                                </p:cTn>
                              </p:par>
                              <p:par>
                                <p:cTn id="297" presetID="2" presetClass="exit" presetSubtype="3" fill="hold" grpId="0" nodeType="withEffect">
                                  <p:stCondLst>
                                    <p:cond delay="0"/>
                                  </p:stCondLst>
                                  <p:childTnLst>
                                    <p:anim calcmode="lin" valueType="num">
                                      <p:cBhvr additive="base">
                                        <p:cTn id="298" dur="3000"/>
                                        <p:tgtEl>
                                          <p:spTgt spid="14"/>
                                        </p:tgtEl>
                                        <p:attrNameLst>
                                          <p:attrName>ppt_x</p:attrName>
                                        </p:attrNameLst>
                                      </p:cBhvr>
                                      <p:tavLst>
                                        <p:tav tm="0">
                                          <p:val>
                                            <p:strVal val="ppt_x"/>
                                          </p:val>
                                        </p:tav>
                                        <p:tav tm="100000">
                                          <p:val>
                                            <p:strVal val="1+ppt_w/2"/>
                                          </p:val>
                                        </p:tav>
                                      </p:tavLst>
                                    </p:anim>
                                    <p:anim calcmode="lin" valueType="num">
                                      <p:cBhvr additive="base">
                                        <p:cTn id="299" dur="3000"/>
                                        <p:tgtEl>
                                          <p:spTgt spid="14"/>
                                        </p:tgtEl>
                                        <p:attrNameLst>
                                          <p:attrName>ppt_y</p:attrName>
                                        </p:attrNameLst>
                                      </p:cBhvr>
                                      <p:tavLst>
                                        <p:tav tm="0">
                                          <p:val>
                                            <p:strVal val="ppt_y"/>
                                          </p:val>
                                        </p:tav>
                                        <p:tav tm="100000">
                                          <p:val>
                                            <p:strVal val="0-ppt_h/2"/>
                                          </p:val>
                                        </p:tav>
                                      </p:tavLst>
                                    </p:anim>
                                    <p:set>
                                      <p:cBhvr>
                                        <p:cTn id="300" dur="1" fill="hold">
                                          <p:stCondLst>
                                            <p:cond delay="2999"/>
                                          </p:stCondLst>
                                        </p:cTn>
                                        <p:tgtEl>
                                          <p:spTgt spid="14"/>
                                        </p:tgtEl>
                                        <p:attrNameLst>
                                          <p:attrName>style.visibility</p:attrName>
                                        </p:attrNameLst>
                                      </p:cBhvr>
                                      <p:to>
                                        <p:strVal val="hidden"/>
                                      </p:to>
                                    </p:set>
                                  </p:childTnLst>
                                </p:cTn>
                              </p:par>
                              <p:par>
                                <p:cTn id="301" presetID="2" presetClass="exit" presetSubtype="3" fill="hold" grpId="0" nodeType="withEffect">
                                  <p:stCondLst>
                                    <p:cond delay="0"/>
                                  </p:stCondLst>
                                  <p:childTnLst>
                                    <p:anim calcmode="lin" valueType="num">
                                      <p:cBhvr additive="base">
                                        <p:cTn id="302" dur="3000"/>
                                        <p:tgtEl>
                                          <p:spTgt spid="20"/>
                                        </p:tgtEl>
                                        <p:attrNameLst>
                                          <p:attrName>ppt_x</p:attrName>
                                        </p:attrNameLst>
                                      </p:cBhvr>
                                      <p:tavLst>
                                        <p:tav tm="0">
                                          <p:val>
                                            <p:strVal val="ppt_x"/>
                                          </p:val>
                                        </p:tav>
                                        <p:tav tm="100000">
                                          <p:val>
                                            <p:strVal val="1+ppt_w/2"/>
                                          </p:val>
                                        </p:tav>
                                      </p:tavLst>
                                    </p:anim>
                                    <p:anim calcmode="lin" valueType="num">
                                      <p:cBhvr additive="base">
                                        <p:cTn id="303" dur="3000"/>
                                        <p:tgtEl>
                                          <p:spTgt spid="20"/>
                                        </p:tgtEl>
                                        <p:attrNameLst>
                                          <p:attrName>ppt_y</p:attrName>
                                        </p:attrNameLst>
                                      </p:cBhvr>
                                      <p:tavLst>
                                        <p:tav tm="0">
                                          <p:val>
                                            <p:strVal val="ppt_y"/>
                                          </p:val>
                                        </p:tav>
                                        <p:tav tm="100000">
                                          <p:val>
                                            <p:strVal val="0-ppt_h/2"/>
                                          </p:val>
                                        </p:tav>
                                      </p:tavLst>
                                    </p:anim>
                                    <p:set>
                                      <p:cBhvr>
                                        <p:cTn id="304" dur="1" fill="hold">
                                          <p:stCondLst>
                                            <p:cond delay="2999"/>
                                          </p:stCondLst>
                                        </p:cTn>
                                        <p:tgtEl>
                                          <p:spTgt spid="20"/>
                                        </p:tgtEl>
                                        <p:attrNameLst>
                                          <p:attrName>style.visibility</p:attrName>
                                        </p:attrNameLst>
                                      </p:cBhvr>
                                      <p:to>
                                        <p:strVal val="hidden"/>
                                      </p:to>
                                    </p:set>
                                  </p:childTnLst>
                                </p:cTn>
                              </p:par>
                              <p:par>
                                <p:cTn id="305" presetID="2" presetClass="exit" presetSubtype="3" fill="hold" grpId="0" nodeType="withEffect">
                                  <p:stCondLst>
                                    <p:cond delay="0"/>
                                  </p:stCondLst>
                                  <p:childTnLst>
                                    <p:anim calcmode="lin" valueType="num">
                                      <p:cBhvr additive="base">
                                        <p:cTn id="306" dur="3000"/>
                                        <p:tgtEl>
                                          <p:spTgt spid="25"/>
                                        </p:tgtEl>
                                        <p:attrNameLst>
                                          <p:attrName>ppt_x</p:attrName>
                                        </p:attrNameLst>
                                      </p:cBhvr>
                                      <p:tavLst>
                                        <p:tav tm="0">
                                          <p:val>
                                            <p:strVal val="ppt_x"/>
                                          </p:val>
                                        </p:tav>
                                        <p:tav tm="100000">
                                          <p:val>
                                            <p:strVal val="1+ppt_w/2"/>
                                          </p:val>
                                        </p:tav>
                                      </p:tavLst>
                                    </p:anim>
                                    <p:anim calcmode="lin" valueType="num">
                                      <p:cBhvr additive="base">
                                        <p:cTn id="307" dur="3000"/>
                                        <p:tgtEl>
                                          <p:spTgt spid="25"/>
                                        </p:tgtEl>
                                        <p:attrNameLst>
                                          <p:attrName>ppt_y</p:attrName>
                                        </p:attrNameLst>
                                      </p:cBhvr>
                                      <p:tavLst>
                                        <p:tav tm="0">
                                          <p:val>
                                            <p:strVal val="ppt_y"/>
                                          </p:val>
                                        </p:tav>
                                        <p:tav tm="100000">
                                          <p:val>
                                            <p:strVal val="0-ppt_h/2"/>
                                          </p:val>
                                        </p:tav>
                                      </p:tavLst>
                                    </p:anim>
                                    <p:set>
                                      <p:cBhvr>
                                        <p:cTn id="308" dur="1" fill="hold">
                                          <p:stCondLst>
                                            <p:cond delay="2999"/>
                                          </p:stCondLst>
                                        </p:cTn>
                                        <p:tgtEl>
                                          <p:spTgt spid="25"/>
                                        </p:tgtEl>
                                        <p:attrNameLst>
                                          <p:attrName>style.visibility</p:attrName>
                                        </p:attrNameLst>
                                      </p:cBhvr>
                                      <p:to>
                                        <p:strVal val="hidden"/>
                                      </p:to>
                                    </p:set>
                                  </p:childTnLst>
                                </p:cTn>
                              </p:par>
                              <p:par>
                                <p:cTn id="309" presetID="2" presetClass="exit" presetSubtype="3" fill="hold" grpId="0" nodeType="withEffect">
                                  <p:stCondLst>
                                    <p:cond delay="0"/>
                                  </p:stCondLst>
                                  <p:childTnLst>
                                    <p:anim calcmode="lin" valueType="num">
                                      <p:cBhvr additive="base">
                                        <p:cTn id="310" dur="3000"/>
                                        <p:tgtEl>
                                          <p:spTgt spid="28"/>
                                        </p:tgtEl>
                                        <p:attrNameLst>
                                          <p:attrName>ppt_x</p:attrName>
                                        </p:attrNameLst>
                                      </p:cBhvr>
                                      <p:tavLst>
                                        <p:tav tm="0">
                                          <p:val>
                                            <p:strVal val="ppt_x"/>
                                          </p:val>
                                        </p:tav>
                                        <p:tav tm="100000">
                                          <p:val>
                                            <p:strVal val="1+ppt_w/2"/>
                                          </p:val>
                                        </p:tav>
                                      </p:tavLst>
                                    </p:anim>
                                    <p:anim calcmode="lin" valueType="num">
                                      <p:cBhvr additive="base">
                                        <p:cTn id="311" dur="3000"/>
                                        <p:tgtEl>
                                          <p:spTgt spid="28"/>
                                        </p:tgtEl>
                                        <p:attrNameLst>
                                          <p:attrName>ppt_y</p:attrName>
                                        </p:attrNameLst>
                                      </p:cBhvr>
                                      <p:tavLst>
                                        <p:tav tm="0">
                                          <p:val>
                                            <p:strVal val="ppt_y"/>
                                          </p:val>
                                        </p:tav>
                                        <p:tav tm="100000">
                                          <p:val>
                                            <p:strVal val="0-ppt_h/2"/>
                                          </p:val>
                                        </p:tav>
                                      </p:tavLst>
                                    </p:anim>
                                    <p:set>
                                      <p:cBhvr>
                                        <p:cTn id="312" dur="1" fill="hold">
                                          <p:stCondLst>
                                            <p:cond delay="2999"/>
                                          </p:stCondLst>
                                        </p:cTn>
                                        <p:tgtEl>
                                          <p:spTgt spid="28"/>
                                        </p:tgtEl>
                                        <p:attrNameLst>
                                          <p:attrName>style.visibility</p:attrName>
                                        </p:attrNameLst>
                                      </p:cBhvr>
                                      <p:to>
                                        <p:strVal val="hidden"/>
                                      </p:to>
                                    </p:set>
                                  </p:childTnLst>
                                </p:cTn>
                              </p:par>
                              <p:par>
                                <p:cTn id="313" presetID="2" presetClass="exit" presetSubtype="3" fill="hold" grpId="0" nodeType="withEffect">
                                  <p:stCondLst>
                                    <p:cond delay="0"/>
                                  </p:stCondLst>
                                  <p:childTnLst>
                                    <p:anim calcmode="lin" valueType="num">
                                      <p:cBhvr additive="base">
                                        <p:cTn id="314" dur="3000"/>
                                        <p:tgtEl>
                                          <p:spTgt spid="32"/>
                                        </p:tgtEl>
                                        <p:attrNameLst>
                                          <p:attrName>ppt_x</p:attrName>
                                        </p:attrNameLst>
                                      </p:cBhvr>
                                      <p:tavLst>
                                        <p:tav tm="0">
                                          <p:val>
                                            <p:strVal val="ppt_x"/>
                                          </p:val>
                                        </p:tav>
                                        <p:tav tm="100000">
                                          <p:val>
                                            <p:strVal val="1+ppt_w/2"/>
                                          </p:val>
                                        </p:tav>
                                      </p:tavLst>
                                    </p:anim>
                                    <p:anim calcmode="lin" valueType="num">
                                      <p:cBhvr additive="base">
                                        <p:cTn id="315" dur="3000"/>
                                        <p:tgtEl>
                                          <p:spTgt spid="32"/>
                                        </p:tgtEl>
                                        <p:attrNameLst>
                                          <p:attrName>ppt_y</p:attrName>
                                        </p:attrNameLst>
                                      </p:cBhvr>
                                      <p:tavLst>
                                        <p:tav tm="0">
                                          <p:val>
                                            <p:strVal val="ppt_y"/>
                                          </p:val>
                                        </p:tav>
                                        <p:tav tm="100000">
                                          <p:val>
                                            <p:strVal val="0-ppt_h/2"/>
                                          </p:val>
                                        </p:tav>
                                      </p:tavLst>
                                    </p:anim>
                                    <p:set>
                                      <p:cBhvr>
                                        <p:cTn id="316" dur="1" fill="hold">
                                          <p:stCondLst>
                                            <p:cond delay="2999"/>
                                          </p:stCondLst>
                                        </p:cTn>
                                        <p:tgtEl>
                                          <p:spTgt spid="32"/>
                                        </p:tgtEl>
                                        <p:attrNameLst>
                                          <p:attrName>style.visibility</p:attrName>
                                        </p:attrNameLst>
                                      </p:cBhvr>
                                      <p:to>
                                        <p:strVal val="hidden"/>
                                      </p:to>
                                    </p:set>
                                  </p:childTnLst>
                                </p:cTn>
                              </p:par>
                              <p:par>
                                <p:cTn id="317" presetID="2" presetClass="exit" presetSubtype="3" fill="hold" grpId="0" nodeType="withEffect">
                                  <p:stCondLst>
                                    <p:cond delay="0"/>
                                  </p:stCondLst>
                                  <p:childTnLst>
                                    <p:anim calcmode="lin" valueType="num">
                                      <p:cBhvr additive="base">
                                        <p:cTn id="318" dur="3000"/>
                                        <p:tgtEl>
                                          <p:spTgt spid="37"/>
                                        </p:tgtEl>
                                        <p:attrNameLst>
                                          <p:attrName>ppt_x</p:attrName>
                                        </p:attrNameLst>
                                      </p:cBhvr>
                                      <p:tavLst>
                                        <p:tav tm="0">
                                          <p:val>
                                            <p:strVal val="ppt_x"/>
                                          </p:val>
                                        </p:tav>
                                        <p:tav tm="100000">
                                          <p:val>
                                            <p:strVal val="1+ppt_w/2"/>
                                          </p:val>
                                        </p:tav>
                                      </p:tavLst>
                                    </p:anim>
                                    <p:anim calcmode="lin" valueType="num">
                                      <p:cBhvr additive="base">
                                        <p:cTn id="319" dur="3000"/>
                                        <p:tgtEl>
                                          <p:spTgt spid="37"/>
                                        </p:tgtEl>
                                        <p:attrNameLst>
                                          <p:attrName>ppt_y</p:attrName>
                                        </p:attrNameLst>
                                      </p:cBhvr>
                                      <p:tavLst>
                                        <p:tav tm="0">
                                          <p:val>
                                            <p:strVal val="ppt_y"/>
                                          </p:val>
                                        </p:tav>
                                        <p:tav tm="100000">
                                          <p:val>
                                            <p:strVal val="0-ppt_h/2"/>
                                          </p:val>
                                        </p:tav>
                                      </p:tavLst>
                                    </p:anim>
                                    <p:set>
                                      <p:cBhvr>
                                        <p:cTn id="320" dur="1" fill="hold">
                                          <p:stCondLst>
                                            <p:cond delay="2999"/>
                                          </p:stCondLst>
                                        </p:cTn>
                                        <p:tgtEl>
                                          <p:spTgt spid="37"/>
                                        </p:tgtEl>
                                        <p:attrNameLst>
                                          <p:attrName>style.visibility</p:attrName>
                                        </p:attrNameLst>
                                      </p:cBhvr>
                                      <p:to>
                                        <p:strVal val="hidden"/>
                                      </p:to>
                                    </p:set>
                                  </p:childTnLst>
                                </p:cTn>
                              </p:par>
                              <p:par>
                                <p:cTn id="321" presetID="2" presetClass="exit" presetSubtype="3" fill="hold" grpId="0" nodeType="withEffect">
                                  <p:stCondLst>
                                    <p:cond delay="0"/>
                                  </p:stCondLst>
                                  <p:childTnLst>
                                    <p:anim calcmode="lin" valueType="num">
                                      <p:cBhvr additive="base">
                                        <p:cTn id="322" dur="3000"/>
                                        <p:tgtEl>
                                          <p:spTgt spid="40"/>
                                        </p:tgtEl>
                                        <p:attrNameLst>
                                          <p:attrName>ppt_x</p:attrName>
                                        </p:attrNameLst>
                                      </p:cBhvr>
                                      <p:tavLst>
                                        <p:tav tm="0">
                                          <p:val>
                                            <p:strVal val="ppt_x"/>
                                          </p:val>
                                        </p:tav>
                                        <p:tav tm="100000">
                                          <p:val>
                                            <p:strVal val="1+ppt_w/2"/>
                                          </p:val>
                                        </p:tav>
                                      </p:tavLst>
                                    </p:anim>
                                    <p:anim calcmode="lin" valueType="num">
                                      <p:cBhvr additive="base">
                                        <p:cTn id="323" dur="3000"/>
                                        <p:tgtEl>
                                          <p:spTgt spid="40"/>
                                        </p:tgtEl>
                                        <p:attrNameLst>
                                          <p:attrName>ppt_y</p:attrName>
                                        </p:attrNameLst>
                                      </p:cBhvr>
                                      <p:tavLst>
                                        <p:tav tm="0">
                                          <p:val>
                                            <p:strVal val="ppt_y"/>
                                          </p:val>
                                        </p:tav>
                                        <p:tav tm="100000">
                                          <p:val>
                                            <p:strVal val="0-ppt_h/2"/>
                                          </p:val>
                                        </p:tav>
                                      </p:tavLst>
                                    </p:anim>
                                    <p:set>
                                      <p:cBhvr>
                                        <p:cTn id="324" dur="1" fill="hold">
                                          <p:stCondLst>
                                            <p:cond delay="2999"/>
                                          </p:stCondLst>
                                        </p:cTn>
                                        <p:tgtEl>
                                          <p:spTgt spid="40"/>
                                        </p:tgtEl>
                                        <p:attrNameLst>
                                          <p:attrName>style.visibility</p:attrName>
                                        </p:attrNameLst>
                                      </p:cBhvr>
                                      <p:to>
                                        <p:strVal val="hidden"/>
                                      </p:to>
                                    </p:set>
                                  </p:childTnLst>
                                </p:cTn>
                              </p:par>
                              <p:par>
                                <p:cTn id="325" presetID="2" presetClass="exit" presetSubtype="3" fill="hold" grpId="0" nodeType="withEffect">
                                  <p:stCondLst>
                                    <p:cond delay="0"/>
                                  </p:stCondLst>
                                  <p:childTnLst>
                                    <p:anim calcmode="lin" valueType="num">
                                      <p:cBhvr additive="base">
                                        <p:cTn id="326" dur="3000"/>
                                        <p:tgtEl>
                                          <p:spTgt spid="42"/>
                                        </p:tgtEl>
                                        <p:attrNameLst>
                                          <p:attrName>ppt_x</p:attrName>
                                        </p:attrNameLst>
                                      </p:cBhvr>
                                      <p:tavLst>
                                        <p:tav tm="0">
                                          <p:val>
                                            <p:strVal val="ppt_x"/>
                                          </p:val>
                                        </p:tav>
                                        <p:tav tm="100000">
                                          <p:val>
                                            <p:strVal val="1+ppt_w/2"/>
                                          </p:val>
                                        </p:tav>
                                      </p:tavLst>
                                    </p:anim>
                                    <p:anim calcmode="lin" valueType="num">
                                      <p:cBhvr additive="base">
                                        <p:cTn id="327" dur="3000"/>
                                        <p:tgtEl>
                                          <p:spTgt spid="42"/>
                                        </p:tgtEl>
                                        <p:attrNameLst>
                                          <p:attrName>ppt_y</p:attrName>
                                        </p:attrNameLst>
                                      </p:cBhvr>
                                      <p:tavLst>
                                        <p:tav tm="0">
                                          <p:val>
                                            <p:strVal val="ppt_y"/>
                                          </p:val>
                                        </p:tav>
                                        <p:tav tm="100000">
                                          <p:val>
                                            <p:strVal val="0-ppt_h/2"/>
                                          </p:val>
                                        </p:tav>
                                      </p:tavLst>
                                    </p:anim>
                                    <p:set>
                                      <p:cBhvr>
                                        <p:cTn id="328" dur="1" fill="hold">
                                          <p:stCondLst>
                                            <p:cond delay="2999"/>
                                          </p:stCondLst>
                                        </p:cTn>
                                        <p:tgtEl>
                                          <p:spTgt spid="42"/>
                                        </p:tgtEl>
                                        <p:attrNameLst>
                                          <p:attrName>style.visibility</p:attrName>
                                        </p:attrNameLst>
                                      </p:cBhvr>
                                      <p:to>
                                        <p:strVal val="hidden"/>
                                      </p:to>
                                    </p:set>
                                  </p:childTnLst>
                                </p:cTn>
                              </p:par>
                              <p:par>
                                <p:cTn id="329" presetID="5" presetClass="exit" presetSubtype="10" fill="hold" grpId="2" nodeType="withEffect">
                                  <p:stCondLst>
                                    <p:cond delay="0"/>
                                  </p:stCondLst>
                                  <p:childTnLst>
                                    <p:animEffect transition="out" filter="checkerboard(across)">
                                      <p:cBhvr>
                                        <p:cTn id="330" dur="3000"/>
                                        <p:tgtEl>
                                          <p:spTgt spid="6"/>
                                        </p:tgtEl>
                                      </p:cBhvr>
                                    </p:animEffect>
                                    <p:set>
                                      <p:cBhvr>
                                        <p:cTn id="331" dur="1" fill="hold">
                                          <p:stCondLst>
                                            <p:cond delay="2999"/>
                                          </p:stCondLst>
                                        </p:cTn>
                                        <p:tgtEl>
                                          <p:spTgt spid="6"/>
                                        </p:tgtEl>
                                        <p:attrNameLst>
                                          <p:attrName>style.visibility</p:attrName>
                                        </p:attrNameLst>
                                      </p:cBhvr>
                                      <p:to>
                                        <p:strVal val="hidden"/>
                                      </p:to>
                                    </p:set>
                                  </p:childTnLst>
                                </p:cTn>
                              </p:par>
                              <p:par>
                                <p:cTn id="332" presetID="5" presetClass="exit" presetSubtype="10" fill="hold" grpId="1" nodeType="withEffect">
                                  <p:stCondLst>
                                    <p:cond delay="0"/>
                                  </p:stCondLst>
                                  <p:childTnLst>
                                    <p:animEffect transition="out" filter="checkerboard(across)">
                                      <p:cBhvr>
                                        <p:cTn id="333" dur="3000"/>
                                        <p:tgtEl>
                                          <p:spTgt spid="8"/>
                                        </p:tgtEl>
                                      </p:cBhvr>
                                    </p:animEffect>
                                    <p:set>
                                      <p:cBhvr>
                                        <p:cTn id="334" dur="1" fill="hold">
                                          <p:stCondLst>
                                            <p:cond delay="2999"/>
                                          </p:stCondLst>
                                        </p:cTn>
                                        <p:tgtEl>
                                          <p:spTgt spid="8"/>
                                        </p:tgtEl>
                                        <p:attrNameLst>
                                          <p:attrName>style.visibility</p:attrName>
                                        </p:attrNameLst>
                                      </p:cBhvr>
                                      <p:to>
                                        <p:strVal val="hidden"/>
                                      </p:to>
                                    </p:set>
                                  </p:childTnLst>
                                </p:cTn>
                              </p:par>
                              <p:par>
                                <p:cTn id="335" presetID="5" presetClass="exit" presetSubtype="10" fill="hold" grpId="1" nodeType="withEffect">
                                  <p:stCondLst>
                                    <p:cond delay="0"/>
                                  </p:stCondLst>
                                  <p:childTnLst>
                                    <p:animEffect transition="out" filter="checkerboard(across)">
                                      <p:cBhvr>
                                        <p:cTn id="336" dur="3000"/>
                                        <p:tgtEl>
                                          <p:spTgt spid="10"/>
                                        </p:tgtEl>
                                      </p:cBhvr>
                                    </p:animEffect>
                                    <p:set>
                                      <p:cBhvr>
                                        <p:cTn id="337" dur="1" fill="hold">
                                          <p:stCondLst>
                                            <p:cond delay="2999"/>
                                          </p:stCondLst>
                                        </p:cTn>
                                        <p:tgtEl>
                                          <p:spTgt spid="10"/>
                                        </p:tgtEl>
                                        <p:attrNameLst>
                                          <p:attrName>style.visibility</p:attrName>
                                        </p:attrNameLst>
                                      </p:cBhvr>
                                      <p:to>
                                        <p:strVal val="hidden"/>
                                      </p:to>
                                    </p:set>
                                  </p:childTnLst>
                                </p:cTn>
                              </p:par>
                              <p:par>
                                <p:cTn id="338" presetID="5" presetClass="exit" presetSubtype="10" fill="hold" grpId="1" nodeType="withEffect">
                                  <p:stCondLst>
                                    <p:cond delay="0"/>
                                  </p:stCondLst>
                                  <p:childTnLst>
                                    <p:animEffect transition="out" filter="checkerboard(across)">
                                      <p:cBhvr>
                                        <p:cTn id="339" dur="3000"/>
                                        <p:tgtEl>
                                          <p:spTgt spid="12"/>
                                        </p:tgtEl>
                                      </p:cBhvr>
                                    </p:animEffect>
                                    <p:set>
                                      <p:cBhvr>
                                        <p:cTn id="340" dur="1" fill="hold">
                                          <p:stCondLst>
                                            <p:cond delay="2999"/>
                                          </p:stCondLst>
                                        </p:cTn>
                                        <p:tgtEl>
                                          <p:spTgt spid="12"/>
                                        </p:tgtEl>
                                        <p:attrNameLst>
                                          <p:attrName>style.visibility</p:attrName>
                                        </p:attrNameLst>
                                      </p:cBhvr>
                                      <p:to>
                                        <p:strVal val="hidden"/>
                                      </p:to>
                                    </p:set>
                                  </p:childTnLst>
                                </p:cTn>
                              </p:par>
                              <p:par>
                                <p:cTn id="341" presetID="5" presetClass="exit" presetSubtype="10" fill="hold" grpId="1" nodeType="withEffect">
                                  <p:stCondLst>
                                    <p:cond delay="0"/>
                                  </p:stCondLst>
                                  <p:childTnLst>
                                    <p:animEffect transition="out" filter="checkerboard(across)">
                                      <p:cBhvr>
                                        <p:cTn id="342" dur="3000"/>
                                        <p:tgtEl>
                                          <p:spTgt spid="14"/>
                                        </p:tgtEl>
                                      </p:cBhvr>
                                    </p:animEffect>
                                    <p:set>
                                      <p:cBhvr>
                                        <p:cTn id="343" dur="1" fill="hold">
                                          <p:stCondLst>
                                            <p:cond delay="2999"/>
                                          </p:stCondLst>
                                        </p:cTn>
                                        <p:tgtEl>
                                          <p:spTgt spid="14"/>
                                        </p:tgtEl>
                                        <p:attrNameLst>
                                          <p:attrName>style.visibility</p:attrName>
                                        </p:attrNameLst>
                                      </p:cBhvr>
                                      <p:to>
                                        <p:strVal val="hidden"/>
                                      </p:to>
                                    </p:set>
                                  </p:childTnLst>
                                </p:cTn>
                              </p:par>
                              <p:par>
                                <p:cTn id="344" presetID="5" presetClass="exit" presetSubtype="10" fill="hold" grpId="1" nodeType="withEffect">
                                  <p:stCondLst>
                                    <p:cond delay="0"/>
                                  </p:stCondLst>
                                  <p:childTnLst>
                                    <p:animEffect transition="out" filter="checkerboard(across)">
                                      <p:cBhvr>
                                        <p:cTn id="345" dur="3000"/>
                                        <p:tgtEl>
                                          <p:spTgt spid="15"/>
                                        </p:tgtEl>
                                      </p:cBhvr>
                                    </p:animEffect>
                                    <p:set>
                                      <p:cBhvr>
                                        <p:cTn id="346" dur="1" fill="hold">
                                          <p:stCondLst>
                                            <p:cond delay="2999"/>
                                          </p:stCondLst>
                                        </p:cTn>
                                        <p:tgtEl>
                                          <p:spTgt spid="15"/>
                                        </p:tgtEl>
                                        <p:attrNameLst>
                                          <p:attrName>style.visibility</p:attrName>
                                        </p:attrNameLst>
                                      </p:cBhvr>
                                      <p:to>
                                        <p:strVal val="hidden"/>
                                      </p:to>
                                    </p:set>
                                  </p:childTnLst>
                                </p:cTn>
                              </p:par>
                              <p:par>
                                <p:cTn id="347" presetID="5" presetClass="exit" presetSubtype="10" fill="hold" grpId="1" nodeType="withEffect">
                                  <p:stCondLst>
                                    <p:cond delay="0"/>
                                  </p:stCondLst>
                                  <p:childTnLst>
                                    <p:animEffect transition="out" filter="checkerboard(across)">
                                      <p:cBhvr>
                                        <p:cTn id="348" dur="3000"/>
                                        <p:tgtEl>
                                          <p:spTgt spid="18"/>
                                        </p:tgtEl>
                                      </p:cBhvr>
                                    </p:animEffect>
                                    <p:set>
                                      <p:cBhvr>
                                        <p:cTn id="349" dur="1" fill="hold">
                                          <p:stCondLst>
                                            <p:cond delay="2999"/>
                                          </p:stCondLst>
                                        </p:cTn>
                                        <p:tgtEl>
                                          <p:spTgt spid="18"/>
                                        </p:tgtEl>
                                        <p:attrNameLst>
                                          <p:attrName>style.visibility</p:attrName>
                                        </p:attrNameLst>
                                      </p:cBhvr>
                                      <p:to>
                                        <p:strVal val="hidden"/>
                                      </p:to>
                                    </p:set>
                                  </p:childTnLst>
                                </p:cTn>
                              </p:par>
                              <p:par>
                                <p:cTn id="350" presetID="5" presetClass="exit" presetSubtype="10" fill="hold" grpId="1" nodeType="withEffect">
                                  <p:stCondLst>
                                    <p:cond delay="0"/>
                                  </p:stCondLst>
                                  <p:childTnLst>
                                    <p:animEffect transition="out" filter="checkerboard(across)">
                                      <p:cBhvr>
                                        <p:cTn id="351" dur="3000"/>
                                        <p:tgtEl>
                                          <p:spTgt spid="20"/>
                                        </p:tgtEl>
                                      </p:cBhvr>
                                    </p:animEffect>
                                    <p:set>
                                      <p:cBhvr>
                                        <p:cTn id="352" dur="1" fill="hold">
                                          <p:stCondLst>
                                            <p:cond delay="2999"/>
                                          </p:stCondLst>
                                        </p:cTn>
                                        <p:tgtEl>
                                          <p:spTgt spid="20"/>
                                        </p:tgtEl>
                                        <p:attrNameLst>
                                          <p:attrName>style.visibility</p:attrName>
                                        </p:attrNameLst>
                                      </p:cBhvr>
                                      <p:to>
                                        <p:strVal val="hidden"/>
                                      </p:to>
                                    </p:set>
                                  </p:childTnLst>
                                </p:cTn>
                              </p:par>
                              <p:par>
                                <p:cTn id="353" presetID="5" presetClass="exit" presetSubtype="10" fill="hold" grpId="1" nodeType="withEffect">
                                  <p:stCondLst>
                                    <p:cond delay="0"/>
                                  </p:stCondLst>
                                  <p:childTnLst>
                                    <p:animEffect transition="out" filter="checkerboard(across)">
                                      <p:cBhvr>
                                        <p:cTn id="354" dur="3000"/>
                                        <p:tgtEl>
                                          <p:spTgt spid="22"/>
                                        </p:tgtEl>
                                      </p:cBhvr>
                                    </p:animEffect>
                                    <p:set>
                                      <p:cBhvr>
                                        <p:cTn id="355" dur="1" fill="hold">
                                          <p:stCondLst>
                                            <p:cond delay="2999"/>
                                          </p:stCondLst>
                                        </p:cTn>
                                        <p:tgtEl>
                                          <p:spTgt spid="22"/>
                                        </p:tgtEl>
                                        <p:attrNameLst>
                                          <p:attrName>style.visibility</p:attrName>
                                        </p:attrNameLst>
                                      </p:cBhvr>
                                      <p:to>
                                        <p:strVal val="hidden"/>
                                      </p:to>
                                    </p:set>
                                  </p:childTnLst>
                                </p:cTn>
                              </p:par>
                              <p:par>
                                <p:cTn id="356" presetID="5" presetClass="exit" presetSubtype="10" fill="hold" grpId="1" nodeType="withEffect">
                                  <p:stCondLst>
                                    <p:cond delay="0"/>
                                  </p:stCondLst>
                                  <p:childTnLst>
                                    <p:animEffect transition="out" filter="checkerboard(across)">
                                      <p:cBhvr>
                                        <p:cTn id="357" dur="3000"/>
                                        <p:tgtEl>
                                          <p:spTgt spid="25"/>
                                        </p:tgtEl>
                                      </p:cBhvr>
                                    </p:animEffect>
                                    <p:set>
                                      <p:cBhvr>
                                        <p:cTn id="358" dur="1" fill="hold">
                                          <p:stCondLst>
                                            <p:cond delay="2999"/>
                                          </p:stCondLst>
                                        </p:cTn>
                                        <p:tgtEl>
                                          <p:spTgt spid="25"/>
                                        </p:tgtEl>
                                        <p:attrNameLst>
                                          <p:attrName>style.visibility</p:attrName>
                                        </p:attrNameLst>
                                      </p:cBhvr>
                                      <p:to>
                                        <p:strVal val="hidden"/>
                                      </p:to>
                                    </p:set>
                                  </p:childTnLst>
                                </p:cTn>
                              </p:par>
                              <p:par>
                                <p:cTn id="359" presetID="5" presetClass="exit" presetSubtype="10" fill="hold" grpId="1" nodeType="withEffect">
                                  <p:stCondLst>
                                    <p:cond delay="0"/>
                                  </p:stCondLst>
                                  <p:childTnLst>
                                    <p:animEffect transition="out" filter="checkerboard(across)">
                                      <p:cBhvr>
                                        <p:cTn id="360" dur="3000"/>
                                        <p:tgtEl>
                                          <p:spTgt spid="26"/>
                                        </p:tgtEl>
                                      </p:cBhvr>
                                    </p:animEffect>
                                    <p:set>
                                      <p:cBhvr>
                                        <p:cTn id="361" dur="1" fill="hold">
                                          <p:stCondLst>
                                            <p:cond delay="2999"/>
                                          </p:stCondLst>
                                        </p:cTn>
                                        <p:tgtEl>
                                          <p:spTgt spid="26"/>
                                        </p:tgtEl>
                                        <p:attrNameLst>
                                          <p:attrName>style.visibility</p:attrName>
                                        </p:attrNameLst>
                                      </p:cBhvr>
                                      <p:to>
                                        <p:strVal val="hidden"/>
                                      </p:to>
                                    </p:set>
                                  </p:childTnLst>
                                </p:cTn>
                              </p:par>
                              <p:par>
                                <p:cTn id="362" presetID="5" presetClass="exit" presetSubtype="10" fill="hold" grpId="1" nodeType="withEffect">
                                  <p:stCondLst>
                                    <p:cond delay="0"/>
                                  </p:stCondLst>
                                  <p:childTnLst>
                                    <p:animEffect transition="out" filter="checkerboard(across)">
                                      <p:cBhvr>
                                        <p:cTn id="363" dur="3000"/>
                                        <p:tgtEl>
                                          <p:spTgt spid="28"/>
                                        </p:tgtEl>
                                      </p:cBhvr>
                                    </p:animEffect>
                                    <p:set>
                                      <p:cBhvr>
                                        <p:cTn id="364" dur="1" fill="hold">
                                          <p:stCondLst>
                                            <p:cond delay="2999"/>
                                          </p:stCondLst>
                                        </p:cTn>
                                        <p:tgtEl>
                                          <p:spTgt spid="28"/>
                                        </p:tgtEl>
                                        <p:attrNameLst>
                                          <p:attrName>style.visibility</p:attrName>
                                        </p:attrNameLst>
                                      </p:cBhvr>
                                      <p:to>
                                        <p:strVal val="hidden"/>
                                      </p:to>
                                    </p:set>
                                  </p:childTnLst>
                                </p:cTn>
                              </p:par>
                              <p:par>
                                <p:cTn id="365" presetID="5" presetClass="exit" presetSubtype="10" fill="hold" grpId="1" nodeType="withEffect">
                                  <p:stCondLst>
                                    <p:cond delay="0"/>
                                  </p:stCondLst>
                                  <p:childTnLst>
                                    <p:animEffect transition="out" filter="checkerboard(across)">
                                      <p:cBhvr>
                                        <p:cTn id="366" dur="3000"/>
                                        <p:tgtEl>
                                          <p:spTgt spid="30"/>
                                        </p:tgtEl>
                                      </p:cBhvr>
                                    </p:animEffect>
                                    <p:set>
                                      <p:cBhvr>
                                        <p:cTn id="367" dur="1" fill="hold">
                                          <p:stCondLst>
                                            <p:cond delay="2999"/>
                                          </p:stCondLst>
                                        </p:cTn>
                                        <p:tgtEl>
                                          <p:spTgt spid="30"/>
                                        </p:tgtEl>
                                        <p:attrNameLst>
                                          <p:attrName>style.visibility</p:attrName>
                                        </p:attrNameLst>
                                      </p:cBhvr>
                                      <p:to>
                                        <p:strVal val="hidden"/>
                                      </p:to>
                                    </p:set>
                                  </p:childTnLst>
                                </p:cTn>
                              </p:par>
                              <p:par>
                                <p:cTn id="368" presetID="5" presetClass="exit" presetSubtype="10" fill="hold" grpId="1" nodeType="withEffect">
                                  <p:stCondLst>
                                    <p:cond delay="0"/>
                                  </p:stCondLst>
                                  <p:childTnLst>
                                    <p:animEffect transition="out" filter="checkerboard(across)">
                                      <p:cBhvr>
                                        <p:cTn id="369" dur="3000"/>
                                        <p:tgtEl>
                                          <p:spTgt spid="32"/>
                                        </p:tgtEl>
                                      </p:cBhvr>
                                    </p:animEffect>
                                    <p:set>
                                      <p:cBhvr>
                                        <p:cTn id="370" dur="1" fill="hold">
                                          <p:stCondLst>
                                            <p:cond delay="2999"/>
                                          </p:stCondLst>
                                        </p:cTn>
                                        <p:tgtEl>
                                          <p:spTgt spid="32"/>
                                        </p:tgtEl>
                                        <p:attrNameLst>
                                          <p:attrName>style.visibility</p:attrName>
                                        </p:attrNameLst>
                                      </p:cBhvr>
                                      <p:to>
                                        <p:strVal val="hidden"/>
                                      </p:to>
                                    </p:set>
                                  </p:childTnLst>
                                </p:cTn>
                              </p:par>
                              <p:par>
                                <p:cTn id="371" presetID="5" presetClass="exit" presetSubtype="10" fill="hold" grpId="1" nodeType="withEffect">
                                  <p:stCondLst>
                                    <p:cond delay="0"/>
                                  </p:stCondLst>
                                  <p:childTnLst>
                                    <p:animEffect transition="out" filter="checkerboard(across)">
                                      <p:cBhvr>
                                        <p:cTn id="372" dur="3000"/>
                                        <p:tgtEl>
                                          <p:spTgt spid="35"/>
                                        </p:tgtEl>
                                      </p:cBhvr>
                                    </p:animEffect>
                                    <p:set>
                                      <p:cBhvr>
                                        <p:cTn id="373" dur="1" fill="hold">
                                          <p:stCondLst>
                                            <p:cond delay="2999"/>
                                          </p:stCondLst>
                                        </p:cTn>
                                        <p:tgtEl>
                                          <p:spTgt spid="35"/>
                                        </p:tgtEl>
                                        <p:attrNameLst>
                                          <p:attrName>style.visibility</p:attrName>
                                        </p:attrNameLst>
                                      </p:cBhvr>
                                      <p:to>
                                        <p:strVal val="hidden"/>
                                      </p:to>
                                    </p:set>
                                  </p:childTnLst>
                                </p:cTn>
                              </p:par>
                              <p:par>
                                <p:cTn id="374" presetID="5" presetClass="exit" presetSubtype="10" fill="hold" grpId="1" nodeType="withEffect">
                                  <p:stCondLst>
                                    <p:cond delay="0"/>
                                  </p:stCondLst>
                                  <p:childTnLst>
                                    <p:animEffect transition="out" filter="checkerboard(across)">
                                      <p:cBhvr>
                                        <p:cTn id="375" dur="3000"/>
                                        <p:tgtEl>
                                          <p:spTgt spid="37"/>
                                        </p:tgtEl>
                                      </p:cBhvr>
                                    </p:animEffect>
                                    <p:set>
                                      <p:cBhvr>
                                        <p:cTn id="376" dur="1" fill="hold">
                                          <p:stCondLst>
                                            <p:cond delay="2999"/>
                                          </p:stCondLst>
                                        </p:cTn>
                                        <p:tgtEl>
                                          <p:spTgt spid="37"/>
                                        </p:tgtEl>
                                        <p:attrNameLst>
                                          <p:attrName>style.visibility</p:attrName>
                                        </p:attrNameLst>
                                      </p:cBhvr>
                                      <p:to>
                                        <p:strVal val="hidden"/>
                                      </p:to>
                                    </p:set>
                                  </p:childTnLst>
                                </p:cTn>
                              </p:par>
                              <p:par>
                                <p:cTn id="377" presetID="5" presetClass="exit" presetSubtype="10" fill="hold" grpId="1" nodeType="withEffect">
                                  <p:stCondLst>
                                    <p:cond delay="0"/>
                                  </p:stCondLst>
                                  <p:childTnLst>
                                    <p:animEffect transition="out" filter="checkerboard(across)">
                                      <p:cBhvr>
                                        <p:cTn id="378" dur="3000"/>
                                        <p:tgtEl>
                                          <p:spTgt spid="39"/>
                                        </p:tgtEl>
                                      </p:cBhvr>
                                    </p:animEffect>
                                    <p:set>
                                      <p:cBhvr>
                                        <p:cTn id="379" dur="1" fill="hold">
                                          <p:stCondLst>
                                            <p:cond delay="2999"/>
                                          </p:stCondLst>
                                        </p:cTn>
                                        <p:tgtEl>
                                          <p:spTgt spid="39"/>
                                        </p:tgtEl>
                                        <p:attrNameLst>
                                          <p:attrName>style.visibility</p:attrName>
                                        </p:attrNameLst>
                                      </p:cBhvr>
                                      <p:to>
                                        <p:strVal val="hidden"/>
                                      </p:to>
                                    </p:set>
                                  </p:childTnLst>
                                </p:cTn>
                              </p:par>
                              <p:par>
                                <p:cTn id="380" presetID="5" presetClass="exit" presetSubtype="10" fill="hold" grpId="1" nodeType="withEffect">
                                  <p:stCondLst>
                                    <p:cond delay="0"/>
                                  </p:stCondLst>
                                  <p:childTnLst>
                                    <p:animEffect transition="out" filter="checkerboard(across)">
                                      <p:cBhvr>
                                        <p:cTn id="381" dur="3000"/>
                                        <p:tgtEl>
                                          <p:spTgt spid="40"/>
                                        </p:tgtEl>
                                      </p:cBhvr>
                                    </p:animEffect>
                                    <p:set>
                                      <p:cBhvr>
                                        <p:cTn id="382" dur="1" fill="hold">
                                          <p:stCondLst>
                                            <p:cond delay="2999"/>
                                          </p:stCondLst>
                                        </p:cTn>
                                        <p:tgtEl>
                                          <p:spTgt spid="40"/>
                                        </p:tgtEl>
                                        <p:attrNameLst>
                                          <p:attrName>style.visibility</p:attrName>
                                        </p:attrNameLst>
                                      </p:cBhvr>
                                      <p:to>
                                        <p:strVal val="hidden"/>
                                      </p:to>
                                    </p:set>
                                  </p:childTnLst>
                                </p:cTn>
                              </p:par>
                              <p:par>
                                <p:cTn id="383" presetID="5" presetClass="exit" presetSubtype="10" fill="hold" grpId="1" nodeType="withEffect">
                                  <p:stCondLst>
                                    <p:cond delay="0"/>
                                  </p:stCondLst>
                                  <p:childTnLst>
                                    <p:animEffect transition="out" filter="checkerboard(across)">
                                      <p:cBhvr>
                                        <p:cTn id="384" dur="3000"/>
                                        <p:tgtEl>
                                          <p:spTgt spid="42"/>
                                        </p:tgtEl>
                                      </p:cBhvr>
                                    </p:animEffect>
                                    <p:set>
                                      <p:cBhvr>
                                        <p:cTn id="385" dur="1" fill="hold">
                                          <p:stCondLst>
                                            <p:cond delay="2999"/>
                                          </p:stCondLst>
                                        </p:cTn>
                                        <p:tgtEl>
                                          <p:spTgt spid="42"/>
                                        </p:tgtEl>
                                        <p:attrNameLst>
                                          <p:attrName>style.visibility</p:attrName>
                                        </p:attrNameLst>
                                      </p:cBhvr>
                                      <p:to>
                                        <p:strVal val="hidden"/>
                                      </p:to>
                                    </p:set>
                                  </p:childTnLst>
                                </p:cTn>
                              </p:par>
                              <p:par>
                                <p:cTn id="386" presetID="5" presetClass="exit" presetSubtype="10" fill="hold" grpId="1" nodeType="withEffect">
                                  <p:stCondLst>
                                    <p:cond delay="0"/>
                                  </p:stCondLst>
                                  <p:childTnLst>
                                    <p:animEffect transition="out" filter="checkerboard(across)">
                                      <p:cBhvr>
                                        <p:cTn id="387" dur="3000"/>
                                        <p:tgtEl>
                                          <p:spTgt spid="44"/>
                                        </p:tgtEl>
                                      </p:cBhvr>
                                    </p:animEffect>
                                    <p:set>
                                      <p:cBhvr>
                                        <p:cTn id="388" dur="1" fill="hold">
                                          <p:stCondLst>
                                            <p:cond delay="2999"/>
                                          </p:stCondLst>
                                        </p:cTn>
                                        <p:tgtEl>
                                          <p:spTgt spid="44"/>
                                        </p:tgtEl>
                                        <p:attrNameLst>
                                          <p:attrName>style.visibility</p:attrName>
                                        </p:attrNameLst>
                                      </p:cBhvr>
                                      <p:to>
                                        <p:strVal val="hidden"/>
                                      </p:to>
                                    </p:set>
                                  </p:childTnLst>
                                </p:cTn>
                              </p:par>
                              <p:par>
                                <p:cTn id="389" presetID="5" presetClass="exit" presetSubtype="10" fill="hold" grpId="1" nodeType="withEffect">
                                  <p:stCondLst>
                                    <p:cond delay="0"/>
                                  </p:stCondLst>
                                  <p:childTnLst>
                                    <p:animEffect transition="out" filter="checkerboard(across)">
                                      <p:cBhvr>
                                        <p:cTn id="390" dur="3000"/>
                                        <p:tgtEl>
                                          <p:spTgt spid="7"/>
                                        </p:tgtEl>
                                      </p:cBhvr>
                                    </p:animEffect>
                                    <p:set>
                                      <p:cBhvr>
                                        <p:cTn id="391" dur="1" fill="hold">
                                          <p:stCondLst>
                                            <p:cond delay="2999"/>
                                          </p:stCondLst>
                                        </p:cTn>
                                        <p:tgtEl>
                                          <p:spTgt spid="7"/>
                                        </p:tgtEl>
                                        <p:attrNameLst>
                                          <p:attrName>style.visibility</p:attrName>
                                        </p:attrNameLst>
                                      </p:cBhvr>
                                      <p:to>
                                        <p:strVal val="hidden"/>
                                      </p:to>
                                    </p:set>
                                  </p:childTnLst>
                                </p:cTn>
                              </p:par>
                              <p:par>
                                <p:cTn id="392" presetID="5" presetClass="exit" presetSubtype="10" fill="hold" grpId="1" nodeType="withEffect">
                                  <p:stCondLst>
                                    <p:cond delay="0"/>
                                  </p:stCondLst>
                                  <p:childTnLst>
                                    <p:animEffect transition="out" filter="checkerboard(across)">
                                      <p:cBhvr>
                                        <p:cTn id="393" dur="3000"/>
                                        <p:tgtEl>
                                          <p:spTgt spid="9"/>
                                        </p:tgtEl>
                                      </p:cBhvr>
                                    </p:animEffect>
                                    <p:set>
                                      <p:cBhvr>
                                        <p:cTn id="394" dur="1" fill="hold">
                                          <p:stCondLst>
                                            <p:cond delay="2999"/>
                                          </p:stCondLst>
                                        </p:cTn>
                                        <p:tgtEl>
                                          <p:spTgt spid="9"/>
                                        </p:tgtEl>
                                        <p:attrNameLst>
                                          <p:attrName>style.visibility</p:attrName>
                                        </p:attrNameLst>
                                      </p:cBhvr>
                                      <p:to>
                                        <p:strVal val="hidden"/>
                                      </p:to>
                                    </p:set>
                                  </p:childTnLst>
                                </p:cTn>
                              </p:par>
                              <p:par>
                                <p:cTn id="395" presetID="5" presetClass="exit" presetSubtype="10" fill="hold" grpId="1" nodeType="withEffect">
                                  <p:stCondLst>
                                    <p:cond delay="0"/>
                                  </p:stCondLst>
                                  <p:childTnLst>
                                    <p:animEffect transition="out" filter="checkerboard(across)">
                                      <p:cBhvr>
                                        <p:cTn id="396" dur="3000"/>
                                        <p:tgtEl>
                                          <p:spTgt spid="11"/>
                                        </p:tgtEl>
                                      </p:cBhvr>
                                    </p:animEffect>
                                    <p:set>
                                      <p:cBhvr>
                                        <p:cTn id="397" dur="1" fill="hold">
                                          <p:stCondLst>
                                            <p:cond delay="2999"/>
                                          </p:stCondLst>
                                        </p:cTn>
                                        <p:tgtEl>
                                          <p:spTgt spid="11"/>
                                        </p:tgtEl>
                                        <p:attrNameLst>
                                          <p:attrName>style.visibility</p:attrName>
                                        </p:attrNameLst>
                                      </p:cBhvr>
                                      <p:to>
                                        <p:strVal val="hidden"/>
                                      </p:to>
                                    </p:set>
                                  </p:childTnLst>
                                </p:cTn>
                              </p:par>
                              <p:par>
                                <p:cTn id="398" presetID="5" presetClass="exit" presetSubtype="10" fill="hold" grpId="1" nodeType="withEffect">
                                  <p:stCondLst>
                                    <p:cond delay="0"/>
                                  </p:stCondLst>
                                  <p:childTnLst>
                                    <p:animEffect transition="out" filter="checkerboard(across)">
                                      <p:cBhvr>
                                        <p:cTn id="399" dur="3000"/>
                                        <p:tgtEl>
                                          <p:spTgt spid="13"/>
                                        </p:tgtEl>
                                      </p:cBhvr>
                                    </p:animEffect>
                                    <p:set>
                                      <p:cBhvr>
                                        <p:cTn id="400" dur="1" fill="hold">
                                          <p:stCondLst>
                                            <p:cond delay="2999"/>
                                          </p:stCondLst>
                                        </p:cTn>
                                        <p:tgtEl>
                                          <p:spTgt spid="13"/>
                                        </p:tgtEl>
                                        <p:attrNameLst>
                                          <p:attrName>style.visibility</p:attrName>
                                        </p:attrNameLst>
                                      </p:cBhvr>
                                      <p:to>
                                        <p:strVal val="hidden"/>
                                      </p:to>
                                    </p:set>
                                  </p:childTnLst>
                                </p:cTn>
                              </p:par>
                              <p:par>
                                <p:cTn id="401" presetID="5" presetClass="exit" presetSubtype="10" fill="hold" grpId="1" nodeType="withEffect">
                                  <p:stCondLst>
                                    <p:cond delay="0"/>
                                  </p:stCondLst>
                                  <p:childTnLst>
                                    <p:animEffect transition="out" filter="checkerboard(across)">
                                      <p:cBhvr>
                                        <p:cTn id="402" dur="3000"/>
                                        <p:tgtEl>
                                          <p:spTgt spid="16"/>
                                        </p:tgtEl>
                                      </p:cBhvr>
                                    </p:animEffect>
                                    <p:set>
                                      <p:cBhvr>
                                        <p:cTn id="403" dur="1" fill="hold">
                                          <p:stCondLst>
                                            <p:cond delay="2999"/>
                                          </p:stCondLst>
                                        </p:cTn>
                                        <p:tgtEl>
                                          <p:spTgt spid="16"/>
                                        </p:tgtEl>
                                        <p:attrNameLst>
                                          <p:attrName>style.visibility</p:attrName>
                                        </p:attrNameLst>
                                      </p:cBhvr>
                                      <p:to>
                                        <p:strVal val="hidden"/>
                                      </p:to>
                                    </p:set>
                                  </p:childTnLst>
                                </p:cTn>
                              </p:par>
                              <p:par>
                                <p:cTn id="404" presetID="5" presetClass="exit" presetSubtype="10" fill="hold" grpId="1" nodeType="withEffect">
                                  <p:stCondLst>
                                    <p:cond delay="0"/>
                                  </p:stCondLst>
                                  <p:childTnLst>
                                    <p:animEffect transition="out" filter="checkerboard(across)">
                                      <p:cBhvr>
                                        <p:cTn id="405" dur="3000"/>
                                        <p:tgtEl>
                                          <p:spTgt spid="17"/>
                                        </p:tgtEl>
                                      </p:cBhvr>
                                    </p:animEffect>
                                    <p:set>
                                      <p:cBhvr>
                                        <p:cTn id="406" dur="1" fill="hold">
                                          <p:stCondLst>
                                            <p:cond delay="2999"/>
                                          </p:stCondLst>
                                        </p:cTn>
                                        <p:tgtEl>
                                          <p:spTgt spid="17"/>
                                        </p:tgtEl>
                                        <p:attrNameLst>
                                          <p:attrName>style.visibility</p:attrName>
                                        </p:attrNameLst>
                                      </p:cBhvr>
                                      <p:to>
                                        <p:strVal val="hidden"/>
                                      </p:to>
                                    </p:set>
                                  </p:childTnLst>
                                </p:cTn>
                              </p:par>
                              <p:par>
                                <p:cTn id="407" presetID="5" presetClass="exit" presetSubtype="10" fill="hold" grpId="1" nodeType="withEffect">
                                  <p:stCondLst>
                                    <p:cond delay="0"/>
                                  </p:stCondLst>
                                  <p:childTnLst>
                                    <p:animEffect transition="out" filter="checkerboard(across)">
                                      <p:cBhvr>
                                        <p:cTn id="408" dur="3000"/>
                                        <p:tgtEl>
                                          <p:spTgt spid="19"/>
                                        </p:tgtEl>
                                      </p:cBhvr>
                                    </p:animEffect>
                                    <p:set>
                                      <p:cBhvr>
                                        <p:cTn id="409" dur="1" fill="hold">
                                          <p:stCondLst>
                                            <p:cond delay="2999"/>
                                          </p:stCondLst>
                                        </p:cTn>
                                        <p:tgtEl>
                                          <p:spTgt spid="19"/>
                                        </p:tgtEl>
                                        <p:attrNameLst>
                                          <p:attrName>style.visibility</p:attrName>
                                        </p:attrNameLst>
                                      </p:cBhvr>
                                      <p:to>
                                        <p:strVal val="hidden"/>
                                      </p:to>
                                    </p:set>
                                  </p:childTnLst>
                                </p:cTn>
                              </p:par>
                              <p:par>
                                <p:cTn id="410" presetID="5" presetClass="exit" presetSubtype="10" fill="hold" grpId="1" nodeType="withEffect">
                                  <p:stCondLst>
                                    <p:cond delay="0"/>
                                  </p:stCondLst>
                                  <p:childTnLst>
                                    <p:animEffect transition="out" filter="checkerboard(across)">
                                      <p:cBhvr>
                                        <p:cTn id="411" dur="3000"/>
                                        <p:tgtEl>
                                          <p:spTgt spid="21"/>
                                        </p:tgtEl>
                                      </p:cBhvr>
                                    </p:animEffect>
                                    <p:set>
                                      <p:cBhvr>
                                        <p:cTn id="412" dur="1" fill="hold">
                                          <p:stCondLst>
                                            <p:cond delay="2999"/>
                                          </p:stCondLst>
                                        </p:cTn>
                                        <p:tgtEl>
                                          <p:spTgt spid="21"/>
                                        </p:tgtEl>
                                        <p:attrNameLst>
                                          <p:attrName>style.visibility</p:attrName>
                                        </p:attrNameLst>
                                      </p:cBhvr>
                                      <p:to>
                                        <p:strVal val="hidden"/>
                                      </p:to>
                                    </p:set>
                                  </p:childTnLst>
                                </p:cTn>
                              </p:par>
                              <p:par>
                                <p:cTn id="413" presetID="5" presetClass="exit" presetSubtype="10" fill="hold" grpId="1" nodeType="withEffect">
                                  <p:stCondLst>
                                    <p:cond delay="0"/>
                                  </p:stCondLst>
                                  <p:childTnLst>
                                    <p:animEffect transition="out" filter="checkerboard(across)">
                                      <p:cBhvr>
                                        <p:cTn id="414" dur="3000"/>
                                        <p:tgtEl>
                                          <p:spTgt spid="23"/>
                                        </p:tgtEl>
                                      </p:cBhvr>
                                    </p:animEffect>
                                    <p:set>
                                      <p:cBhvr>
                                        <p:cTn id="415" dur="1" fill="hold">
                                          <p:stCondLst>
                                            <p:cond delay="2999"/>
                                          </p:stCondLst>
                                        </p:cTn>
                                        <p:tgtEl>
                                          <p:spTgt spid="23"/>
                                        </p:tgtEl>
                                        <p:attrNameLst>
                                          <p:attrName>style.visibility</p:attrName>
                                        </p:attrNameLst>
                                      </p:cBhvr>
                                      <p:to>
                                        <p:strVal val="hidden"/>
                                      </p:to>
                                    </p:set>
                                  </p:childTnLst>
                                </p:cTn>
                              </p:par>
                              <p:par>
                                <p:cTn id="416" presetID="5" presetClass="exit" presetSubtype="10" fill="hold" grpId="1" nodeType="withEffect">
                                  <p:stCondLst>
                                    <p:cond delay="0"/>
                                  </p:stCondLst>
                                  <p:childTnLst>
                                    <p:animEffect transition="out" filter="checkerboard(across)">
                                      <p:cBhvr>
                                        <p:cTn id="417" dur="3000"/>
                                        <p:tgtEl>
                                          <p:spTgt spid="24"/>
                                        </p:tgtEl>
                                      </p:cBhvr>
                                    </p:animEffect>
                                    <p:set>
                                      <p:cBhvr>
                                        <p:cTn id="418" dur="1" fill="hold">
                                          <p:stCondLst>
                                            <p:cond delay="2999"/>
                                          </p:stCondLst>
                                        </p:cTn>
                                        <p:tgtEl>
                                          <p:spTgt spid="24"/>
                                        </p:tgtEl>
                                        <p:attrNameLst>
                                          <p:attrName>style.visibility</p:attrName>
                                        </p:attrNameLst>
                                      </p:cBhvr>
                                      <p:to>
                                        <p:strVal val="hidden"/>
                                      </p:to>
                                    </p:set>
                                  </p:childTnLst>
                                </p:cTn>
                              </p:par>
                              <p:par>
                                <p:cTn id="419" presetID="5" presetClass="exit" presetSubtype="10" fill="hold" grpId="1" nodeType="withEffect">
                                  <p:stCondLst>
                                    <p:cond delay="0"/>
                                  </p:stCondLst>
                                  <p:childTnLst>
                                    <p:animEffect transition="out" filter="checkerboard(across)">
                                      <p:cBhvr>
                                        <p:cTn id="420" dur="3000"/>
                                        <p:tgtEl>
                                          <p:spTgt spid="27"/>
                                        </p:tgtEl>
                                      </p:cBhvr>
                                    </p:animEffect>
                                    <p:set>
                                      <p:cBhvr>
                                        <p:cTn id="421" dur="1" fill="hold">
                                          <p:stCondLst>
                                            <p:cond delay="2999"/>
                                          </p:stCondLst>
                                        </p:cTn>
                                        <p:tgtEl>
                                          <p:spTgt spid="27"/>
                                        </p:tgtEl>
                                        <p:attrNameLst>
                                          <p:attrName>style.visibility</p:attrName>
                                        </p:attrNameLst>
                                      </p:cBhvr>
                                      <p:to>
                                        <p:strVal val="hidden"/>
                                      </p:to>
                                    </p:set>
                                  </p:childTnLst>
                                </p:cTn>
                              </p:par>
                              <p:par>
                                <p:cTn id="422" presetID="5" presetClass="exit" presetSubtype="10" fill="hold" grpId="1" nodeType="withEffect">
                                  <p:stCondLst>
                                    <p:cond delay="0"/>
                                  </p:stCondLst>
                                  <p:childTnLst>
                                    <p:animEffect transition="out" filter="checkerboard(across)">
                                      <p:cBhvr>
                                        <p:cTn id="423" dur="3000"/>
                                        <p:tgtEl>
                                          <p:spTgt spid="29"/>
                                        </p:tgtEl>
                                      </p:cBhvr>
                                    </p:animEffect>
                                    <p:set>
                                      <p:cBhvr>
                                        <p:cTn id="424" dur="1" fill="hold">
                                          <p:stCondLst>
                                            <p:cond delay="2999"/>
                                          </p:stCondLst>
                                        </p:cTn>
                                        <p:tgtEl>
                                          <p:spTgt spid="29"/>
                                        </p:tgtEl>
                                        <p:attrNameLst>
                                          <p:attrName>style.visibility</p:attrName>
                                        </p:attrNameLst>
                                      </p:cBhvr>
                                      <p:to>
                                        <p:strVal val="hidden"/>
                                      </p:to>
                                    </p:set>
                                  </p:childTnLst>
                                </p:cTn>
                              </p:par>
                              <p:par>
                                <p:cTn id="425" presetID="5" presetClass="exit" presetSubtype="10" fill="hold" grpId="1" nodeType="withEffect">
                                  <p:stCondLst>
                                    <p:cond delay="0"/>
                                  </p:stCondLst>
                                  <p:childTnLst>
                                    <p:animEffect transition="out" filter="checkerboard(across)">
                                      <p:cBhvr>
                                        <p:cTn id="426" dur="3000"/>
                                        <p:tgtEl>
                                          <p:spTgt spid="31"/>
                                        </p:tgtEl>
                                      </p:cBhvr>
                                    </p:animEffect>
                                    <p:set>
                                      <p:cBhvr>
                                        <p:cTn id="427" dur="1" fill="hold">
                                          <p:stCondLst>
                                            <p:cond delay="2999"/>
                                          </p:stCondLst>
                                        </p:cTn>
                                        <p:tgtEl>
                                          <p:spTgt spid="31"/>
                                        </p:tgtEl>
                                        <p:attrNameLst>
                                          <p:attrName>style.visibility</p:attrName>
                                        </p:attrNameLst>
                                      </p:cBhvr>
                                      <p:to>
                                        <p:strVal val="hidden"/>
                                      </p:to>
                                    </p:set>
                                  </p:childTnLst>
                                </p:cTn>
                              </p:par>
                              <p:par>
                                <p:cTn id="428" presetID="5" presetClass="exit" presetSubtype="10" fill="hold" grpId="1" nodeType="withEffect">
                                  <p:stCondLst>
                                    <p:cond delay="0"/>
                                  </p:stCondLst>
                                  <p:childTnLst>
                                    <p:animEffect transition="out" filter="checkerboard(across)">
                                      <p:cBhvr>
                                        <p:cTn id="429" dur="3000"/>
                                        <p:tgtEl>
                                          <p:spTgt spid="33"/>
                                        </p:tgtEl>
                                      </p:cBhvr>
                                    </p:animEffect>
                                    <p:set>
                                      <p:cBhvr>
                                        <p:cTn id="430" dur="1" fill="hold">
                                          <p:stCondLst>
                                            <p:cond delay="2999"/>
                                          </p:stCondLst>
                                        </p:cTn>
                                        <p:tgtEl>
                                          <p:spTgt spid="33"/>
                                        </p:tgtEl>
                                        <p:attrNameLst>
                                          <p:attrName>style.visibility</p:attrName>
                                        </p:attrNameLst>
                                      </p:cBhvr>
                                      <p:to>
                                        <p:strVal val="hidden"/>
                                      </p:to>
                                    </p:set>
                                  </p:childTnLst>
                                </p:cTn>
                              </p:par>
                              <p:par>
                                <p:cTn id="431" presetID="5" presetClass="exit" presetSubtype="10" fill="hold" grpId="1" nodeType="withEffect">
                                  <p:stCondLst>
                                    <p:cond delay="0"/>
                                  </p:stCondLst>
                                  <p:childTnLst>
                                    <p:animEffect transition="out" filter="checkerboard(across)">
                                      <p:cBhvr>
                                        <p:cTn id="432" dur="3000"/>
                                        <p:tgtEl>
                                          <p:spTgt spid="34"/>
                                        </p:tgtEl>
                                      </p:cBhvr>
                                    </p:animEffect>
                                    <p:set>
                                      <p:cBhvr>
                                        <p:cTn id="433" dur="1" fill="hold">
                                          <p:stCondLst>
                                            <p:cond delay="2999"/>
                                          </p:stCondLst>
                                        </p:cTn>
                                        <p:tgtEl>
                                          <p:spTgt spid="34"/>
                                        </p:tgtEl>
                                        <p:attrNameLst>
                                          <p:attrName>style.visibility</p:attrName>
                                        </p:attrNameLst>
                                      </p:cBhvr>
                                      <p:to>
                                        <p:strVal val="hidden"/>
                                      </p:to>
                                    </p:set>
                                  </p:childTnLst>
                                </p:cTn>
                              </p:par>
                              <p:par>
                                <p:cTn id="434" presetID="5" presetClass="exit" presetSubtype="10" fill="hold" grpId="1" nodeType="withEffect">
                                  <p:stCondLst>
                                    <p:cond delay="0"/>
                                  </p:stCondLst>
                                  <p:childTnLst>
                                    <p:animEffect transition="out" filter="checkerboard(across)">
                                      <p:cBhvr>
                                        <p:cTn id="435" dur="3000"/>
                                        <p:tgtEl>
                                          <p:spTgt spid="36"/>
                                        </p:tgtEl>
                                      </p:cBhvr>
                                    </p:animEffect>
                                    <p:set>
                                      <p:cBhvr>
                                        <p:cTn id="436" dur="1" fill="hold">
                                          <p:stCondLst>
                                            <p:cond delay="2999"/>
                                          </p:stCondLst>
                                        </p:cTn>
                                        <p:tgtEl>
                                          <p:spTgt spid="36"/>
                                        </p:tgtEl>
                                        <p:attrNameLst>
                                          <p:attrName>style.visibility</p:attrName>
                                        </p:attrNameLst>
                                      </p:cBhvr>
                                      <p:to>
                                        <p:strVal val="hidden"/>
                                      </p:to>
                                    </p:set>
                                  </p:childTnLst>
                                </p:cTn>
                              </p:par>
                              <p:par>
                                <p:cTn id="437" presetID="5" presetClass="exit" presetSubtype="10" fill="hold" grpId="1" nodeType="withEffect">
                                  <p:stCondLst>
                                    <p:cond delay="0"/>
                                  </p:stCondLst>
                                  <p:childTnLst>
                                    <p:animEffect transition="out" filter="checkerboard(across)">
                                      <p:cBhvr>
                                        <p:cTn id="438" dur="3000"/>
                                        <p:tgtEl>
                                          <p:spTgt spid="38"/>
                                        </p:tgtEl>
                                      </p:cBhvr>
                                    </p:animEffect>
                                    <p:set>
                                      <p:cBhvr>
                                        <p:cTn id="439" dur="1" fill="hold">
                                          <p:stCondLst>
                                            <p:cond delay="2999"/>
                                          </p:stCondLst>
                                        </p:cTn>
                                        <p:tgtEl>
                                          <p:spTgt spid="38"/>
                                        </p:tgtEl>
                                        <p:attrNameLst>
                                          <p:attrName>style.visibility</p:attrName>
                                        </p:attrNameLst>
                                      </p:cBhvr>
                                      <p:to>
                                        <p:strVal val="hidden"/>
                                      </p:to>
                                    </p:set>
                                  </p:childTnLst>
                                </p:cTn>
                              </p:par>
                              <p:par>
                                <p:cTn id="440" presetID="5" presetClass="exit" presetSubtype="10" fill="hold" grpId="1" nodeType="withEffect">
                                  <p:stCondLst>
                                    <p:cond delay="0"/>
                                  </p:stCondLst>
                                  <p:childTnLst>
                                    <p:animEffect transition="out" filter="checkerboard(across)">
                                      <p:cBhvr>
                                        <p:cTn id="441" dur="3000"/>
                                        <p:tgtEl>
                                          <p:spTgt spid="41"/>
                                        </p:tgtEl>
                                      </p:cBhvr>
                                    </p:animEffect>
                                    <p:set>
                                      <p:cBhvr>
                                        <p:cTn id="442" dur="1" fill="hold">
                                          <p:stCondLst>
                                            <p:cond delay="2999"/>
                                          </p:stCondLst>
                                        </p:cTn>
                                        <p:tgtEl>
                                          <p:spTgt spid="41"/>
                                        </p:tgtEl>
                                        <p:attrNameLst>
                                          <p:attrName>style.visibility</p:attrName>
                                        </p:attrNameLst>
                                      </p:cBhvr>
                                      <p:to>
                                        <p:strVal val="hidden"/>
                                      </p:to>
                                    </p:set>
                                  </p:childTnLst>
                                </p:cTn>
                              </p:par>
                              <p:par>
                                <p:cTn id="443" presetID="5" presetClass="exit" presetSubtype="10" fill="hold" grpId="1" nodeType="withEffect">
                                  <p:stCondLst>
                                    <p:cond delay="0"/>
                                  </p:stCondLst>
                                  <p:childTnLst>
                                    <p:animEffect transition="out" filter="checkerboard(across)">
                                      <p:cBhvr>
                                        <p:cTn id="444" dur="3000"/>
                                        <p:tgtEl>
                                          <p:spTgt spid="43"/>
                                        </p:tgtEl>
                                      </p:cBhvr>
                                    </p:animEffect>
                                    <p:set>
                                      <p:cBhvr>
                                        <p:cTn id="445" dur="1" fill="hold">
                                          <p:stCondLst>
                                            <p:cond delay="2999"/>
                                          </p:stCondLst>
                                        </p:cTn>
                                        <p:tgtEl>
                                          <p:spTgt spid="43"/>
                                        </p:tgtEl>
                                        <p:attrNameLst>
                                          <p:attrName>style.visibility</p:attrName>
                                        </p:attrNameLst>
                                      </p:cBhvr>
                                      <p:to>
                                        <p:strVal val="hidden"/>
                                      </p:to>
                                    </p:set>
                                  </p:childTnLst>
                                </p:cTn>
                              </p:par>
                              <p:par>
                                <p:cTn id="446" presetID="5" presetClass="exit" presetSubtype="10" fill="hold" grpId="1" nodeType="withEffect">
                                  <p:stCondLst>
                                    <p:cond delay="0"/>
                                  </p:stCondLst>
                                  <p:childTnLst>
                                    <p:animEffect transition="out" filter="checkerboard(across)">
                                      <p:cBhvr>
                                        <p:cTn id="447" dur="3000"/>
                                        <p:tgtEl>
                                          <p:spTgt spid="45"/>
                                        </p:tgtEl>
                                      </p:cBhvr>
                                    </p:animEffect>
                                    <p:set>
                                      <p:cBhvr>
                                        <p:cTn id="448" dur="1" fill="hold">
                                          <p:stCondLst>
                                            <p:cond delay="2999"/>
                                          </p:stCondLst>
                                        </p:cTn>
                                        <p:tgtEl>
                                          <p:spTgt spid="45"/>
                                        </p:tgtEl>
                                        <p:attrNameLst>
                                          <p:attrName>style.visibility</p:attrName>
                                        </p:attrNameLst>
                                      </p:cBhvr>
                                      <p:to>
                                        <p:strVal val="hidden"/>
                                      </p:to>
                                    </p:set>
                                  </p:childTnLst>
                                </p:cTn>
                              </p:par>
                              <p:par>
                                <p:cTn id="449" presetID="23" presetClass="entr" presetSubtype="288" fill="hold" nodeType="withEffect">
                                  <p:stCondLst>
                                    <p:cond delay="0"/>
                                  </p:stCondLst>
                                  <p:childTnLst>
                                    <p:set>
                                      <p:cBhvr>
                                        <p:cTn id="450" dur="1" fill="hold">
                                          <p:stCondLst>
                                            <p:cond delay="0"/>
                                          </p:stCondLst>
                                        </p:cTn>
                                        <p:tgtEl>
                                          <p:spTgt spid="4"/>
                                        </p:tgtEl>
                                        <p:attrNameLst>
                                          <p:attrName>style.visibility</p:attrName>
                                        </p:attrNameLst>
                                      </p:cBhvr>
                                      <p:to>
                                        <p:strVal val="visible"/>
                                      </p:to>
                                    </p:set>
                                    <p:anim calcmode="lin" valueType="num">
                                      <p:cBhvr>
                                        <p:cTn id="451" dur="3000" fill="hold"/>
                                        <p:tgtEl>
                                          <p:spTgt spid="4"/>
                                        </p:tgtEl>
                                        <p:attrNameLst>
                                          <p:attrName>ppt_w</p:attrName>
                                        </p:attrNameLst>
                                      </p:cBhvr>
                                      <p:tavLst>
                                        <p:tav tm="0">
                                          <p:val>
                                            <p:strVal val="4/3*#ppt_w"/>
                                          </p:val>
                                        </p:tav>
                                        <p:tav tm="100000">
                                          <p:val>
                                            <p:strVal val="#ppt_w"/>
                                          </p:val>
                                        </p:tav>
                                      </p:tavLst>
                                    </p:anim>
                                    <p:anim calcmode="lin" valueType="num">
                                      <p:cBhvr>
                                        <p:cTn id="452" dur="3000" fill="hold"/>
                                        <p:tgtEl>
                                          <p:spTgt spid="4"/>
                                        </p:tgtEl>
                                        <p:attrNameLst>
                                          <p:attrName>ppt_h</p:attrName>
                                        </p:attrNameLst>
                                      </p:cBhvr>
                                      <p:tavLst>
                                        <p:tav tm="0">
                                          <p:val>
                                            <p:strVal val="4/3*#ppt_h"/>
                                          </p:val>
                                        </p:tav>
                                        <p:tav tm="100000">
                                          <p:val>
                                            <p:strVal val="#ppt_h"/>
                                          </p:val>
                                        </p:tav>
                                      </p:tavLst>
                                    </p:anim>
                                  </p:childTnLst>
                                </p:cTn>
                              </p:par>
                              <p:par>
                                <p:cTn id="453" presetID="4" presetClass="entr" presetSubtype="32" fill="hold" nodeType="withEffect">
                                  <p:stCondLst>
                                    <p:cond delay="0"/>
                                  </p:stCondLst>
                                  <p:childTnLst>
                                    <p:set>
                                      <p:cBhvr>
                                        <p:cTn id="454" dur="1" fill="hold">
                                          <p:stCondLst>
                                            <p:cond delay="0"/>
                                          </p:stCondLst>
                                        </p:cTn>
                                        <p:tgtEl>
                                          <p:spTgt spid="4"/>
                                        </p:tgtEl>
                                        <p:attrNameLst>
                                          <p:attrName>style.visibility</p:attrName>
                                        </p:attrNameLst>
                                      </p:cBhvr>
                                      <p:to>
                                        <p:strVal val="visible"/>
                                      </p:to>
                                    </p:set>
                                    <p:animEffect transition="in" filter="box(out)">
                                      <p:cBhvr>
                                        <p:cTn id="455" dur="3000"/>
                                        <p:tgtEl>
                                          <p:spTgt spid="4"/>
                                        </p:tgtEl>
                                      </p:cBhvr>
                                    </p:animEffect>
                                  </p:childTnLst>
                                </p:cTn>
                              </p:par>
                            </p:childTnLst>
                          </p:cTn>
                        </p:par>
                        <p:par>
                          <p:cTn id="456" fill="hold">
                            <p:stCondLst>
                              <p:cond delay="6000"/>
                            </p:stCondLst>
                            <p:childTnLst>
                              <p:par>
                                <p:cTn id="457" presetID="17" presetClass="entr" presetSubtype="10" fill="hold" grpId="0" nodeType="afterEffect">
                                  <p:stCondLst>
                                    <p:cond delay="0"/>
                                  </p:stCondLst>
                                  <p:childTnLst>
                                    <p:set>
                                      <p:cBhvr>
                                        <p:cTn id="458" dur="1" fill="hold">
                                          <p:stCondLst>
                                            <p:cond delay="0"/>
                                          </p:stCondLst>
                                        </p:cTn>
                                        <p:tgtEl>
                                          <p:spTgt spid="46"/>
                                        </p:tgtEl>
                                        <p:attrNameLst>
                                          <p:attrName>style.visibility</p:attrName>
                                        </p:attrNameLst>
                                      </p:cBhvr>
                                      <p:to>
                                        <p:strVal val="visible"/>
                                      </p:to>
                                    </p:set>
                                    <p:anim calcmode="lin" valueType="num">
                                      <p:cBhvr>
                                        <p:cTn id="459" dur="2000" fill="hold"/>
                                        <p:tgtEl>
                                          <p:spTgt spid="46"/>
                                        </p:tgtEl>
                                        <p:attrNameLst>
                                          <p:attrName>ppt_w</p:attrName>
                                        </p:attrNameLst>
                                      </p:cBhvr>
                                      <p:tavLst>
                                        <p:tav tm="0">
                                          <p:val>
                                            <p:fltVal val="0"/>
                                          </p:val>
                                        </p:tav>
                                        <p:tav tm="100000">
                                          <p:val>
                                            <p:strVal val="#ppt_w"/>
                                          </p:val>
                                        </p:tav>
                                      </p:tavLst>
                                    </p:anim>
                                    <p:anim calcmode="lin" valueType="num">
                                      <p:cBhvr>
                                        <p:cTn id="460" dur="2000" fill="hold"/>
                                        <p:tgtEl>
                                          <p:spTgt spid="4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29" grpId="0" animBg="1"/>
      <p:bldP spid="29" grpId="1" animBg="1"/>
      <p:bldP spid="30" grpId="0" animBg="1"/>
      <p:bldP spid="30" grpId="1" animBg="1"/>
      <p:bldP spid="31" grpId="0" animBg="1"/>
      <p:bldP spid="31" grpId="1" animBg="1"/>
      <p:bldP spid="32" grpId="0" animBg="1"/>
      <p:bldP spid="32" grpId="1" animBg="1"/>
      <p:bldP spid="33" grpId="0" animBg="1"/>
      <p:bldP spid="33" grpId="1" animBg="1"/>
      <p:bldP spid="34" grpId="0" animBg="1"/>
      <p:bldP spid="34" grpId="1" animBg="1"/>
      <p:bldP spid="35" grpId="0" animBg="1"/>
      <p:bldP spid="35" grpId="1" animBg="1"/>
      <p:bldP spid="36" grpId="0" animBg="1"/>
      <p:bldP spid="36" grpId="1" animBg="1"/>
      <p:bldP spid="37" grpId="0" animBg="1"/>
      <p:bldP spid="37" grpId="1" animBg="1"/>
      <p:bldP spid="38" grpId="0" animBg="1"/>
      <p:bldP spid="38" grpId="1" animBg="1"/>
      <p:bldP spid="39" grpId="0" animBg="1"/>
      <p:bldP spid="39" grpId="1" animBg="1"/>
      <p:bldP spid="40" grpId="0" animBg="1"/>
      <p:bldP spid="40" grpId="1" animBg="1"/>
      <p:bldP spid="41" grpId="0" animBg="1"/>
      <p:bldP spid="41" grpId="1" animBg="1"/>
      <p:bldP spid="42" grpId="0" animBg="1"/>
      <p:bldP spid="42" grpId="1" animBg="1"/>
      <p:bldP spid="43" grpId="0" animBg="1"/>
      <p:bldP spid="43" grpId="1" animBg="1"/>
      <p:bldP spid="44" grpId="0" animBg="1"/>
      <p:bldP spid="44" grpId="1" animBg="1"/>
      <p:bldP spid="45" grpId="0" animBg="1"/>
      <p:bldP spid="45" grpId="1" animBg="1"/>
      <p:bldP spid="46" grpId="0"/>
      <p:bldP spid="4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0037A4">
                  <a:shade val="67500"/>
                  <a:satMod val="115000"/>
                </a:srgbClr>
              </a:gs>
              <a:gs pos="100000">
                <a:srgbClr val="0037A4">
                  <a:shade val="100000"/>
                  <a:satMod val="115000"/>
                </a:srgbClr>
              </a:gs>
            </a:gsLst>
            <a:path path="circle">
              <a:fillToRect l="50000" t="50000" r="50000" b="50000"/>
            </a:path>
            <a:tileRect/>
          </a:gradFill>
        </p:spPr>
        <p:txBody>
          <a:bodyPr/>
          <a:lstStyle/>
          <a:p>
            <a:endParaRPr lang="es-ES" dirty="0"/>
          </a:p>
        </p:txBody>
      </p:sp>
      <p:pic>
        <p:nvPicPr>
          <p:cNvPr id="4" name="3 Imagen" descr="drzewa-odbicie-jezioro.jpeg"/>
          <p:cNvPicPr>
            <a:picLocks noChangeAspect="1"/>
          </p:cNvPicPr>
          <p:nvPr/>
        </p:nvPicPr>
        <p:blipFill>
          <a:blip r:embed="rId2"/>
          <a:stretch>
            <a:fillRect/>
          </a:stretch>
        </p:blipFill>
        <p:spPr>
          <a:xfrm>
            <a:off x="0" y="0"/>
            <a:ext cx="9144000" cy="7000924"/>
          </a:xfrm>
          <a:prstGeom prst="rect">
            <a:avLst/>
          </a:prstGeom>
        </p:spPr>
      </p:pic>
      <p:sp>
        <p:nvSpPr>
          <p:cNvPr id="5" name="4 Luna"/>
          <p:cNvSpPr/>
          <p:nvPr/>
        </p:nvSpPr>
        <p:spPr>
          <a:xfrm>
            <a:off x="857224" y="0"/>
            <a:ext cx="3786214" cy="6858000"/>
          </a:xfrm>
          <a:prstGeom prst="moon">
            <a:avLst>
              <a:gd name="adj" fmla="val 16316"/>
            </a:avLst>
          </a:prstGeom>
          <a:blipFill dpi="0" rotWithShape="1">
            <a:blip r:embed="rId3"/>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4572000" y="0"/>
            <a:ext cx="3571900" cy="6858000"/>
          </a:xfrm>
          <a:prstGeom prst="moon">
            <a:avLst>
              <a:gd name="adj" fmla="val 16468"/>
            </a:avLst>
          </a:prstGeom>
          <a:blipFill dpi="0" rotWithShape="1">
            <a:blip r:embed="rId3"/>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1643042" y="928670"/>
            <a:ext cx="2786082" cy="5214974"/>
          </a:xfrm>
          <a:prstGeom prst="moon">
            <a:avLst>
              <a:gd name="adj" fmla="val 16316"/>
            </a:avLst>
          </a:prstGeom>
          <a:blipFill dpi="0" rotWithShape="1">
            <a:blip r:embed="rId3"/>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4572000" y="857232"/>
            <a:ext cx="2776558" cy="5286412"/>
          </a:xfrm>
          <a:prstGeom prst="moon">
            <a:avLst>
              <a:gd name="adj" fmla="val 16316"/>
            </a:avLst>
          </a:prstGeom>
          <a:blipFill dpi="0" rotWithShape="1">
            <a:blip r:embed="rId3"/>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2285984" y="1571612"/>
            <a:ext cx="2286016" cy="4000528"/>
          </a:xfrm>
          <a:prstGeom prst="moon">
            <a:avLst>
              <a:gd name="adj" fmla="val 16316"/>
            </a:avLst>
          </a:prstGeom>
          <a:blipFill dpi="0" rotWithShape="1">
            <a:blip r:embed="rId3"/>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4500562" y="1571612"/>
            <a:ext cx="2143140" cy="4000528"/>
          </a:xfrm>
          <a:prstGeom prst="moon">
            <a:avLst>
              <a:gd name="adj" fmla="val 16316"/>
            </a:avLst>
          </a:prstGeom>
          <a:blipFill dpi="0" rotWithShape="1">
            <a:blip r:embed="rId3"/>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2857488" y="2143116"/>
            <a:ext cx="1857388" cy="3000396"/>
          </a:xfrm>
          <a:prstGeom prst="moon">
            <a:avLst>
              <a:gd name="adj" fmla="val 21499"/>
            </a:avLst>
          </a:prstGeom>
          <a:blipFill dpi="0" rotWithShape="1">
            <a:blip r:embed="rId3"/>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flipH="1">
            <a:off x="4429124" y="2143116"/>
            <a:ext cx="1714512" cy="3000396"/>
          </a:xfrm>
          <a:prstGeom prst="moon">
            <a:avLst>
              <a:gd name="adj" fmla="val 22378"/>
            </a:avLst>
          </a:prstGeom>
          <a:blipFill dpi="0" rotWithShape="1">
            <a:blip r:embed="rId3"/>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a:off x="3500430" y="2643182"/>
            <a:ext cx="1143008" cy="1928826"/>
          </a:xfrm>
          <a:prstGeom prst="moon">
            <a:avLst>
              <a:gd name="adj" fmla="val 25709"/>
            </a:avLst>
          </a:prstGeom>
          <a:blipFill dpi="0" rotWithShape="1">
            <a:blip r:embed="rId3"/>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flipH="1">
            <a:off x="4500562" y="2643182"/>
            <a:ext cx="1071570" cy="1928826"/>
          </a:xfrm>
          <a:prstGeom prst="moon">
            <a:avLst>
              <a:gd name="adj" fmla="val 25709"/>
            </a:avLst>
          </a:prstGeom>
          <a:blipFill dpi="0" rotWithShape="1">
            <a:blip r:embed="rId3"/>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0"/>
            <a:ext cx="9144000" cy="7143776"/>
          </a:xfrm>
          <a:prstGeom prst="rect">
            <a:avLst/>
          </a:prstGeom>
          <a:gradFill flip="none" rotWithShape="1">
            <a:gsLst>
              <a:gs pos="100000">
                <a:schemeClr val="tx2">
                  <a:lumMod val="10000"/>
                </a:schemeClr>
              </a:gs>
              <a:gs pos="50000">
                <a:schemeClr val="tx1">
                  <a:lumMod val="65000"/>
                  <a:shade val="67500"/>
                  <a:satMod val="115000"/>
                </a:schemeClr>
              </a:gs>
              <a:gs pos="100000">
                <a:schemeClr val="tx1">
                  <a:lumMod val="6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1" presetClass="entr" presetSubtype="8" fill="hold" grpId="1"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heel(8)">
                                      <p:cBhvr>
                                        <p:cTn id="10" dur="5000"/>
                                        <p:tgtEl>
                                          <p:spTgt spid="5"/>
                                        </p:tgtEl>
                                      </p:cBhvr>
                                    </p:animEffect>
                                  </p:childTnLst>
                                </p:cTn>
                              </p:par>
                              <p:par>
                                <p:cTn id="11" presetID="21" presetClass="entr" presetSubtype="8" fill="hold" grpId="1"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heel(8)">
                                      <p:cBhvr>
                                        <p:cTn id="13" dur="5000"/>
                                        <p:tgtEl>
                                          <p:spTgt spid="6"/>
                                        </p:tgtEl>
                                      </p:cBhvr>
                                    </p:animEffect>
                                  </p:childTnLst>
                                </p:cTn>
                              </p:par>
                              <p:par>
                                <p:cTn id="14" presetID="21" presetClass="entr" presetSubtype="8" fill="hold" grpId="1"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heel(8)">
                                      <p:cBhvr>
                                        <p:cTn id="16" dur="5000"/>
                                        <p:tgtEl>
                                          <p:spTgt spid="7"/>
                                        </p:tgtEl>
                                      </p:cBhvr>
                                    </p:animEffect>
                                  </p:childTnLst>
                                </p:cTn>
                              </p:par>
                              <p:par>
                                <p:cTn id="17" presetID="21" presetClass="entr" presetSubtype="8" fill="hold" grpId="1"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heel(8)">
                                      <p:cBhvr>
                                        <p:cTn id="19" dur="5000"/>
                                        <p:tgtEl>
                                          <p:spTgt spid="8"/>
                                        </p:tgtEl>
                                      </p:cBhvr>
                                    </p:animEffect>
                                  </p:childTnLst>
                                </p:cTn>
                              </p:par>
                              <p:par>
                                <p:cTn id="20" presetID="21" presetClass="entr" presetSubtype="8" fill="hold" grpId="1"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heel(8)">
                                      <p:cBhvr>
                                        <p:cTn id="22" dur="5000"/>
                                        <p:tgtEl>
                                          <p:spTgt spid="9"/>
                                        </p:tgtEl>
                                      </p:cBhvr>
                                    </p:animEffect>
                                  </p:childTnLst>
                                </p:cTn>
                              </p:par>
                              <p:par>
                                <p:cTn id="23" presetID="21" presetClass="entr" presetSubtype="8" fill="hold" grpId="1"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wheel(8)">
                                      <p:cBhvr>
                                        <p:cTn id="25" dur="5000"/>
                                        <p:tgtEl>
                                          <p:spTgt spid="10"/>
                                        </p:tgtEl>
                                      </p:cBhvr>
                                    </p:animEffect>
                                  </p:childTnLst>
                                </p:cTn>
                              </p:par>
                              <p:par>
                                <p:cTn id="26" presetID="21" presetClass="entr" presetSubtype="8" fill="hold" grpId="1"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wheel(8)">
                                      <p:cBhvr>
                                        <p:cTn id="28" dur="5000"/>
                                        <p:tgtEl>
                                          <p:spTgt spid="11"/>
                                        </p:tgtEl>
                                      </p:cBhvr>
                                    </p:animEffect>
                                  </p:childTnLst>
                                </p:cTn>
                              </p:par>
                              <p:par>
                                <p:cTn id="29" presetID="21" presetClass="entr" presetSubtype="8" fill="hold" grpId="1"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wheel(8)">
                                      <p:cBhvr>
                                        <p:cTn id="31" dur="5000"/>
                                        <p:tgtEl>
                                          <p:spTgt spid="12"/>
                                        </p:tgtEl>
                                      </p:cBhvr>
                                    </p:animEffect>
                                  </p:childTnLst>
                                </p:cTn>
                              </p:par>
                              <p:par>
                                <p:cTn id="32" presetID="21" presetClass="entr" presetSubtype="8" fill="hold" grpId="1"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wheel(8)">
                                      <p:cBhvr>
                                        <p:cTn id="34" dur="5000"/>
                                        <p:tgtEl>
                                          <p:spTgt spid="13"/>
                                        </p:tgtEl>
                                      </p:cBhvr>
                                    </p:animEffect>
                                  </p:childTnLst>
                                </p:cTn>
                              </p:par>
                              <p:par>
                                <p:cTn id="35" presetID="21" presetClass="entr" presetSubtype="8" fill="hold" grpId="1"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wheel(8)">
                                      <p:cBhvr>
                                        <p:cTn id="37" dur="5000"/>
                                        <p:tgtEl>
                                          <p:spTgt spid="14"/>
                                        </p:tgtEl>
                                      </p:cBhvr>
                                    </p:animEffect>
                                  </p:childTnLst>
                                </p:cTn>
                              </p:par>
                              <p:par>
                                <p:cTn id="38" presetID="23" presetClass="entr" presetSubtype="528" fill="hold" grpId="0" nodeType="withEffect">
                                  <p:stCondLst>
                                    <p:cond delay="0"/>
                                  </p:stCondLst>
                                  <p:childTnLst>
                                    <p:set>
                                      <p:cBhvr>
                                        <p:cTn id="39" dur="1" fill="hold">
                                          <p:stCondLst>
                                            <p:cond delay="0"/>
                                          </p:stCondLst>
                                        </p:cTn>
                                        <p:tgtEl>
                                          <p:spTgt spid="5"/>
                                        </p:tgtEl>
                                        <p:attrNameLst>
                                          <p:attrName>style.visibility</p:attrName>
                                        </p:attrNameLst>
                                      </p:cBhvr>
                                      <p:to>
                                        <p:strVal val="visible"/>
                                      </p:to>
                                    </p:set>
                                    <p:anim calcmode="lin" valueType="num">
                                      <p:cBhvr>
                                        <p:cTn id="40" dur="5000" fill="hold"/>
                                        <p:tgtEl>
                                          <p:spTgt spid="5"/>
                                        </p:tgtEl>
                                        <p:attrNameLst>
                                          <p:attrName>ppt_w</p:attrName>
                                        </p:attrNameLst>
                                      </p:cBhvr>
                                      <p:tavLst>
                                        <p:tav tm="0">
                                          <p:val>
                                            <p:fltVal val="0"/>
                                          </p:val>
                                        </p:tav>
                                        <p:tav tm="100000">
                                          <p:val>
                                            <p:strVal val="#ppt_w"/>
                                          </p:val>
                                        </p:tav>
                                      </p:tavLst>
                                    </p:anim>
                                    <p:anim calcmode="lin" valueType="num">
                                      <p:cBhvr>
                                        <p:cTn id="41" dur="5000" fill="hold"/>
                                        <p:tgtEl>
                                          <p:spTgt spid="5"/>
                                        </p:tgtEl>
                                        <p:attrNameLst>
                                          <p:attrName>ppt_h</p:attrName>
                                        </p:attrNameLst>
                                      </p:cBhvr>
                                      <p:tavLst>
                                        <p:tav tm="0">
                                          <p:val>
                                            <p:fltVal val="0"/>
                                          </p:val>
                                        </p:tav>
                                        <p:tav tm="100000">
                                          <p:val>
                                            <p:strVal val="#ppt_h"/>
                                          </p:val>
                                        </p:tav>
                                      </p:tavLst>
                                    </p:anim>
                                    <p:anim calcmode="lin" valueType="num">
                                      <p:cBhvr>
                                        <p:cTn id="42" dur="5000" fill="hold"/>
                                        <p:tgtEl>
                                          <p:spTgt spid="5"/>
                                        </p:tgtEl>
                                        <p:attrNameLst>
                                          <p:attrName>ppt_x</p:attrName>
                                        </p:attrNameLst>
                                      </p:cBhvr>
                                      <p:tavLst>
                                        <p:tav tm="0">
                                          <p:val>
                                            <p:fltVal val="0.5"/>
                                          </p:val>
                                        </p:tav>
                                        <p:tav tm="100000">
                                          <p:val>
                                            <p:strVal val="#ppt_x"/>
                                          </p:val>
                                        </p:tav>
                                      </p:tavLst>
                                    </p:anim>
                                    <p:anim calcmode="lin" valueType="num">
                                      <p:cBhvr>
                                        <p:cTn id="43" dur="5000" fill="hold"/>
                                        <p:tgtEl>
                                          <p:spTgt spid="5"/>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p:cTn id="46" dur="5000" fill="hold"/>
                                        <p:tgtEl>
                                          <p:spTgt spid="6"/>
                                        </p:tgtEl>
                                        <p:attrNameLst>
                                          <p:attrName>ppt_w</p:attrName>
                                        </p:attrNameLst>
                                      </p:cBhvr>
                                      <p:tavLst>
                                        <p:tav tm="0">
                                          <p:val>
                                            <p:fltVal val="0"/>
                                          </p:val>
                                        </p:tav>
                                        <p:tav tm="100000">
                                          <p:val>
                                            <p:strVal val="#ppt_w"/>
                                          </p:val>
                                        </p:tav>
                                      </p:tavLst>
                                    </p:anim>
                                    <p:anim calcmode="lin" valueType="num">
                                      <p:cBhvr>
                                        <p:cTn id="47" dur="5000" fill="hold"/>
                                        <p:tgtEl>
                                          <p:spTgt spid="6"/>
                                        </p:tgtEl>
                                        <p:attrNameLst>
                                          <p:attrName>ppt_h</p:attrName>
                                        </p:attrNameLst>
                                      </p:cBhvr>
                                      <p:tavLst>
                                        <p:tav tm="0">
                                          <p:val>
                                            <p:fltVal val="0"/>
                                          </p:val>
                                        </p:tav>
                                        <p:tav tm="100000">
                                          <p:val>
                                            <p:strVal val="#ppt_h"/>
                                          </p:val>
                                        </p:tav>
                                      </p:tavLst>
                                    </p:anim>
                                    <p:anim calcmode="lin" valueType="num">
                                      <p:cBhvr>
                                        <p:cTn id="48" dur="5000" fill="hold"/>
                                        <p:tgtEl>
                                          <p:spTgt spid="6"/>
                                        </p:tgtEl>
                                        <p:attrNameLst>
                                          <p:attrName>ppt_x</p:attrName>
                                        </p:attrNameLst>
                                      </p:cBhvr>
                                      <p:tavLst>
                                        <p:tav tm="0">
                                          <p:val>
                                            <p:fltVal val="0.5"/>
                                          </p:val>
                                        </p:tav>
                                        <p:tav tm="100000">
                                          <p:val>
                                            <p:strVal val="#ppt_x"/>
                                          </p:val>
                                        </p:tav>
                                      </p:tavLst>
                                    </p:anim>
                                    <p:anim calcmode="lin" valueType="num">
                                      <p:cBhvr>
                                        <p:cTn id="49" dur="5000" fill="hold"/>
                                        <p:tgtEl>
                                          <p:spTgt spid="6"/>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7"/>
                                        </p:tgtEl>
                                        <p:attrNameLst>
                                          <p:attrName>style.visibility</p:attrName>
                                        </p:attrNameLst>
                                      </p:cBhvr>
                                      <p:to>
                                        <p:strVal val="visible"/>
                                      </p:to>
                                    </p:set>
                                    <p:anim calcmode="lin" valueType="num">
                                      <p:cBhvr>
                                        <p:cTn id="52" dur="5000" fill="hold"/>
                                        <p:tgtEl>
                                          <p:spTgt spid="7"/>
                                        </p:tgtEl>
                                        <p:attrNameLst>
                                          <p:attrName>ppt_w</p:attrName>
                                        </p:attrNameLst>
                                      </p:cBhvr>
                                      <p:tavLst>
                                        <p:tav tm="0">
                                          <p:val>
                                            <p:fltVal val="0"/>
                                          </p:val>
                                        </p:tav>
                                        <p:tav tm="100000">
                                          <p:val>
                                            <p:strVal val="#ppt_w"/>
                                          </p:val>
                                        </p:tav>
                                      </p:tavLst>
                                    </p:anim>
                                    <p:anim calcmode="lin" valueType="num">
                                      <p:cBhvr>
                                        <p:cTn id="53" dur="5000" fill="hold"/>
                                        <p:tgtEl>
                                          <p:spTgt spid="7"/>
                                        </p:tgtEl>
                                        <p:attrNameLst>
                                          <p:attrName>ppt_h</p:attrName>
                                        </p:attrNameLst>
                                      </p:cBhvr>
                                      <p:tavLst>
                                        <p:tav tm="0">
                                          <p:val>
                                            <p:fltVal val="0"/>
                                          </p:val>
                                        </p:tav>
                                        <p:tav tm="100000">
                                          <p:val>
                                            <p:strVal val="#ppt_h"/>
                                          </p:val>
                                        </p:tav>
                                      </p:tavLst>
                                    </p:anim>
                                    <p:anim calcmode="lin" valueType="num">
                                      <p:cBhvr>
                                        <p:cTn id="54" dur="5000" fill="hold"/>
                                        <p:tgtEl>
                                          <p:spTgt spid="7"/>
                                        </p:tgtEl>
                                        <p:attrNameLst>
                                          <p:attrName>ppt_x</p:attrName>
                                        </p:attrNameLst>
                                      </p:cBhvr>
                                      <p:tavLst>
                                        <p:tav tm="0">
                                          <p:val>
                                            <p:fltVal val="0.5"/>
                                          </p:val>
                                        </p:tav>
                                        <p:tav tm="100000">
                                          <p:val>
                                            <p:strVal val="#ppt_x"/>
                                          </p:val>
                                        </p:tav>
                                      </p:tavLst>
                                    </p:anim>
                                    <p:anim calcmode="lin" valueType="num">
                                      <p:cBhvr>
                                        <p:cTn id="55" dur="5000" fill="hold"/>
                                        <p:tgtEl>
                                          <p:spTgt spid="7"/>
                                        </p:tgtEl>
                                        <p:attrNameLst>
                                          <p:attrName>ppt_y</p:attrName>
                                        </p:attrNameLst>
                                      </p:cBhvr>
                                      <p:tavLst>
                                        <p:tav tm="0">
                                          <p:val>
                                            <p:fltVal val="0.5"/>
                                          </p:val>
                                        </p:tav>
                                        <p:tav tm="100000">
                                          <p:val>
                                            <p:strVal val="#ppt_y"/>
                                          </p:val>
                                        </p:tav>
                                      </p:tavLst>
                                    </p:anim>
                                  </p:childTnLst>
                                </p:cTn>
                              </p:par>
                              <p:par>
                                <p:cTn id="56" presetID="23" presetClass="entr" presetSubtype="528" fill="hold" grpId="0" nodeType="withEffect">
                                  <p:stCondLst>
                                    <p:cond delay="0"/>
                                  </p:stCondLst>
                                  <p:childTnLst>
                                    <p:set>
                                      <p:cBhvr>
                                        <p:cTn id="57" dur="1" fill="hold">
                                          <p:stCondLst>
                                            <p:cond delay="0"/>
                                          </p:stCondLst>
                                        </p:cTn>
                                        <p:tgtEl>
                                          <p:spTgt spid="8"/>
                                        </p:tgtEl>
                                        <p:attrNameLst>
                                          <p:attrName>style.visibility</p:attrName>
                                        </p:attrNameLst>
                                      </p:cBhvr>
                                      <p:to>
                                        <p:strVal val="visible"/>
                                      </p:to>
                                    </p:set>
                                    <p:anim calcmode="lin" valueType="num">
                                      <p:cBhvr>
                                        <p:cTn id="58" dur="5000" fill="hold"/>
                                        <p:tgtEl>
                                          <p:spTgt spid="8"/>
                                        </p:tgtEl>
                                        <p:attrNameLst>
                                          <p:attrName>ppt_w</p:attrName>
                                        </p:attrNameLst>
                                      </p:cBhvr>
                                      <p:tavLst>
                                        <p:tav tm="0">
                                          <p:val>
                                            <p:fltVal val="0"/>
                                          </p:val>
                                        </p:tav>
                                        <p:tav tm="100000">
                                          <p:val>
                                            <p:strVal val="#ppt_w"/>
                                          </p:val>
                                        </p:tav>
                                      </p:tavLst>
                                    </p:anim>
                                    <p:anim calcmode="lin" valueType="num">
                                      <p:cBhvr>
                                        <p:cTn id="59" dur="5000" fill="hold"/>
                                        <p:tgtEl>
                                          <p:spTgt spid="8"/>
                                        </p:tgtEl>
                                        <p:attrNameLst>
                                          <p:attrName>ppt_h</p:attrName>
                                        </p:attrNameLst>
                                      </p:cBhvr>
                                      <p:tavLst>
                                        <p:tav tm="0">
                                          <p:val>
                                            <p:fltVal val="0"/>
                                          </p:val>
                                        </p:tav>
                                        <p:tav tm="100000">
                                          <p:val>
                                            <p:strVal val="#ppt_h"/>
                                          </p:val>
                                        </p:tav>
                                      </p:tavLst>
                                    </p:anim>
                                    <p:anim calcmode="lin" valueType="num">
                                      <p:cBhvr>
                                        <p:cTn id="60" dur="5000" fill="hold"/>
                                        <p:tgtEl>
                                          <p:spTgt spid="8"/>
                                        </p:tgtEl>
                                        <p:attrNameLst>
                                          <p:attrName>ppt_x</p:attrName>
                                        </p:attrNameLst>
                                      </p:cBhvr>
                                      <p:tavLst>
                                        <p:tav tm="0">
                                          <p:val>
                                            <p:fltVal val="0.5"/>
                                          </p:val>
                                        </p:tav>
                                        <p:tav tm="100000">
                                          <p:val>
                                            <p:strVal val="#ppt_x"/>
                                          </p:val>
                                        </p:tav>
                                      </p:tavLst>
                                    </p:anim>
                                    <p:anim calcmode="lin" valueType="num">
                                      <p:cBhvr>
                                        <p:cTn id="61" dur="5000" fill="hold"/>
                                        <p:tgtEl>
                                          <p:spTgt spid="8"/>
                                        </p:tgtEl>
                                        <p:attrNameLst>
                                          <p:attrName>ppt_y</p:attrName>
                                        </p:attrNameLst>
                                      </p:cBhvr>
                                      <p:tavLst>
                                        <p:tav tm="0">
                                          <p:val>
                                            <p:fltVal val="0.5"/>
                                          </p:val>
                                        </p:tav>
                                        <p:tav tm="100000">
                                          <p:val>
                                            <p:strVal val="#ppt_y"/>
                                          </p:val>
                                        </p:tav>
                                      </p:tavLst>
                                    </p:anim>
                                  </p:childTnLst>
                                </p:cTn>
                              </p:par>
                              <p:par>
                                <p:cTn id="62" presetID="23" presetClass="entr" presetSubtype="528" fill="hold" grpId="0" nodeType="withEffect">
                                  <p:stCondLst>
                                    <p:cond delay="0"/>
                                  </p:stCondLst>
                                  <p:childTnLst>
                                    <p:set>
                                      <p:cBhvr>
                                        <p:cTn id="63" dur="1" fill="hold">
                                          <p:stCondLst>
                                            <p:cond delay="0"/>
                                          </p:stCondLst>
                                        </p:cTn>
                                        <p:tgtEl>
                                          <p:spTgt spid="9"/>
                                        </p:tgtEl>
                                        <p:attrNameLst>
                                          <p:attrName>style.visibility</p:attrName>
                                        </p:attrNameLst>
                                      </p:cBhvr>
                                      <p:to>
                                        <p:strVal val="visible"/>
                                      </p:to>
                                    </p:set>
                                    <p:anim calcmode="lin" valueType="num">
                                      <p:cBhvr>
                                        <p:cTn id="64" dur="5000" fill="hold"/>
                                        <p:tgtEl>
                                          <p:spTgt spid="9"/>
                                        </p:tgtEl>
                                        <p:attrNameLst>
                                          <p:attrName>ppt_w</p:attrName>
                                        </p:attrNameLst>
                                      </p:cBhvr>
                                      <p:tavLst>
                                        <p:tav tm="0">
                                          <p:val>
                                            <p:fltVal val="0"/>
                                          </p:val>
                                        </p:tav>
                                        <p:tav tm="100000">
                                          <p:val>
                                            <p:strVal val="#ppt_w"/>
                                          </p:val>
                                        </p:tav>
                                      </p:tavLst>
                                    </p:anim>
                                    <p:anim calcmode="lin" valueType="num">
                                      <p:cBhvr>
                                        <p:cTn id="65" dur="5000" fill="hold"/>
                                        <p:tgtEl>
                                          <p:spTgt spid="9"/>
                                        </p:tgtEl>
                                        <p:attrNameLst>
                                          <p:attrName>ppt_h</p:attrName>
                                        </p:attrNameLst>
                                      </p:cBhvr>
                                      <p:tavLst>
                                        <p:tav tm="0">
                                          <p:val>
                                            <p:fltVal val="0"/>
                                          </p:val>
                                        </p:tav>
                                        <p:tav tm="100000">
                                          <p:val>
                                            <p:strVal val="#ppt_h"/>
                                          </p:val>
                                        </p:tav>
                                      </p:tavLst>
                                    </p:anim>
                                    <p:anim calcmode="lin" valueType="num">
                                      <p:cBhvr>
                                        <p:cTn id="66" dur="5000" fill="hold"/>
                                        <p:tgtEl>
                                          <p:spTgt spid="9"/>
                                        </p:tgtEl>
                                        <p:attrNameLst>
                                          <p:attrName>ppt_x</p:attrName>
                                        </p:attrNameLst>
                                      </p:cBhvr>
                                      <p:tavLst>
                                        <p:tav tm="0">
                                          <p:val>
                                            <p:fltVal val="0.5"/>
                                          </p:val>
                                        </p:tav>
                                        <p:tav tm="100000">
                                          <p:val>
                                            <p:strVal val="#ppt_x"/>
                                          </p:val>
                                        </p:tav>
                                      </p:tavLst>
                                    </p:anim>
                                    <p:anim calcmode="lin" valueType="num">
                                      <p:cBhvr>
                                        <p:cTn id="67" dur="5000" fill="hold"/>
                                        <p:tgtEl>
                                          <p:spTgt spid="9"/>
                                        </p:tgtEl>
                                        <p:attrNameLst>
                                          <p:attrName>ppt_y</p:attrName>
                                        </p:attrNameLst>
                                      </p:cBhvr>
                                      <p:tavLst>
                                        <p:tav tm="0">
                                          <p:val>
                                            <p:fltVal val="0.5"/>
                                          </p:val>
                                        </p:tav>
                                        <p:tav tm="100000">
                                          <p:val>
                                            <p:strVal val="#ppt_y"/>
                                          </p:val>
                                        </p:tav>
                                      </p:tavLst>
                                    </p:anim>
                                  </p:childTnLst>
                                </p:cTn>
                              </p:par>
                              <p:par>
                                <p:cTn id="68" presetID="23" presetClass="entr" presetSubtype="528" fill="hold" grpId="0" nodeType="withEffect">
                                  <p:stCondLst>
                                    <p:cond delay="0"/>
                                  </p:stCondLst>
                                  <p:childTnLst>
                                    <p:set>
                                      <p:cBhvr>
                                        <p:cTn id="69" dur="1" fill="hold">
                                          <p:stCondLst>
                                            <p:cond delay="0"/>
                                          </p:stCondLst>
                                        </p:cTn>
                                        <p:tgtEl>
                                          <p:spTgt spid="10"/>
                                        </p:tgtEl>
                                        <p:attrNameLst>
                                          <p:attrName>style.visibility</p:attrName>
                                        </p:attrNameLst>
                                      </p:cBhvr>
                                      <p:to>
                                        <p:strVal val="visible"/>
                                      </p:to>
                                    </p:set>
                                    <p:anim calcmode="lin" valueType="num">
                                      <p:cBhvr>
                                        <p:cTn id="70" dur="5000" fill="hold"/>
                                        <p:tgtEl>
                                          <p:spTgt spid="10"/>
                                        </p:tgtEl>
                                        <p:attrNameLst>
                                          <p:attrName>ppt_w</p:attrName>
                                        </p:attrNameLst>
                                      </p:cBhvr>
                                      <p:tavLst>
                                        <p:tav tm="0">
                                          <p:val>
                                            <p:fltVal val="0"/>
                                          </p:val>
                                        </p:tav>
                                        <p:tav tm="100000">
                                          <p:val>
                                            <p:strVal val="#ppt_w"/>
                                          </p:val>
                                        </p:tav>
                                      </p:tavLst>
                                    </p:anim>
                                    <p:anim calcmode="lin" valueType="num">
                                      <p:cBhvr>
                                        <p:cTn id="71" dur="5000" fill="hold"/>
                                        <p:tgtEl>
                                          <p:spTgt spid="10"/>
                                        </p:tgtEl>
                                        <p:attrNameLst>
                                          <p:attrName>ppt_h</p:attrName>
                                        </p:attrNameLst>
                                      </p:cBhvr>
                                      <p:tavLst>
                                        <p:tav tm="0">
                                          <p:val>
                                            <p:fltVal val="0"/>
                                          </p:val>
                                        </p:tav>
                                        <p:tav tm="100000">
                                          <p:val>
                                            <p:strVal val="#ppt_h"/>
                                          </p:val>
                                        </p:tav>
                                      </p:tavLst>
                                    </p:anim>
                                    <p:anim calcmode="lin" valueType="num">
                                      <p:cBhvr>
                                        <p:cTn id="72" dur="5000" fill="hold"/>
                                        <p:tgtEl>
                                          <p:spTgt spid="10"/>
                                        </p:tgtEl>
                                        <p:attrNameLst>
                                          <p:attrName>ppt_x</p:attrName>
                                        </p:attrNameLst>
                                      </p:cBhvr>
                                      <p:tavLst>
                                        <p:tav tm="0">
                                          <p:val>
                                            <p:fltVal val="0.5"/>
                                          </p:val>
                                        </p:tav>
                                        <p:tav tm="100000">
                                          <p:val>
                                            <p:strVal val="#ppt_x"/>
                                          </p:val>
                                        </p:tav>
                                      </p:tavLst>
                                    </p:anim>
                                    <p:anim calcmode="lin" valueType="num">
                                      <p:cBhvr>
                                        <p:cTn id="73" dur="5000" fill="hold"/>
                                        <p:tgtEl>
                                          <p:spTgt spid="10"/>
                                        </p:tgtEl>
                                        <p:attrNameLst>
                                          <p:attrName>ppt_y</p:attrName>
                                        </p:attrNameLst>
                                      </p:cBhvr>
                                      <p:tavLst>
                                        <p:tav tm="0">
                                          <p:val>
                                            <p:fltVal val="0.5"/>
                                          </p:val>
                                        </p:tav>
                                        <p:tav tm="100000">
                                          <p:val>
                                            <p:strVal val="#ppt_y"/>
                                          </p:val>
                                        </p:tav>
                                      </p:tavLst>
                                    </p:anim>
                                  </p:childTnLst>
                                </p:cTn>
                              </p:par>
                              <p:par>
                                <p:cTn id="74" presetID="23" presetClass="entr" presetSubtype="528" fill="hold" grpId="0" nodeType="withEffect">
                                  <p:stCondLst>
                                    <p:cond delay="0"/>
                                  </p:stCondLst>
                                  <p:childTnLst>
                                    <p:set>
                                      <p:cBhvr>
                                        <p:cTn id="75" dur="1" fill="hold">
                                          <p:stCondLst>
                                            <p:cond delay="0"/>
                                          </p:stCondLst>
                                        </p:cTn>
                                        <p:tgtEl>
                                          <p:spTgt spid="11"/>
                                        </p:tgtEl>
                                        <p:attrNameLst>
                                          <p:attrName>style.visibility</p:attrName>
                                        </p:attrNameLst>
                                      </p:cBhvr>
                                      <p:to>
                                        <p:strVal val="visible"/>
                                      </p:to>
                                    </p:set>
                                    <p:anim calcmode="lin" valueType="num">
                                      <p:cBhvr>
                                        <p:cTn id="76" dur="5000" fill="hold"/>
                                        <p:tgtEl>
                                          <p:spTgt spid="11"/>
                                        </p:tgtEl>
                                        <p:attrNameLst>
                                          <p:attrName>ppt_w</p:attrName>
                                        </p:attrNameLst>
                                      </p:cBhvr>
                                      <p:tavLst>
                                        <p:tav tm="0">
                                          <p:val>
                                            <p:fltVal val="0"/>
                                          </p:val>
                                        </p:tav>
                                        <p:tav tm="100000">
                                          <p:val>
                                            <p:strVal val="#ppt_w"/>
                                          </p:val>
                                        </p:tav>
                                      </p:tavLst>
                                    </p:anim>
                                    <p:anim calcmode="lin" valueType="num">
                                      <p:cBhvr>
                                        <p:cTn id="77" dur="5000" fill="hold"/>
                                        <p:tgtEl>
                                          <p:spTgt spid="11"/>
                                        </p:tgtEl>
                                        <p:attrNameLst>
                                          <p:attrName>ppt_h</p:attrName>
                                        </p:attrNameLst>
                                      </p:cBhvr>
                                      <p:tavLst>
                                        <p:tav tm="0">
                                          <p:val>
                                            <p:fltVal val="0"/>
                                          </p:val>
                                        </p:tav>
                                        <p:tav tm="100000">
                                          <p:val>
                                            <p:strVal val="#ppt_h"/>
                                          </p:val>
                                        </p:tav>
                                      </p:tavLst>
                                    </p:anim>
                                    <p:anim calcmode="lin" valueType="num">
                                      <p:cBhvr>
                                        <p:cTn id="78" dur="5000" fill="hold"/>
                                        <p:tgtEl>
                                          <p:spTgt spid="11"/>
                                        </p:tgtEl>
                                        <p:attrNameLst>
                                          <p:attrName>ppt_x</p:attrName>
                                        </p:attrNameLst>
                                      </p:cBhvr>
                                      <p:tavLst>
                                        <p:tav tm="0">
                                          <p:val>
                                            <p:fltVal val="0.5"/>
                                          </p:val>
                                        </p:tav>
                                        <p:tav tm="100000">
                                          <p:val>
                                            <p:strVal val="#ppt_x"/>
                                          </p:val>
                                        </p:tav>
                                      </p:tavLst>
                                    </p:anim>
                                    <p:anim calcmode="lin" valueType="num">
                                      <p:cBhvr>
                                        <p:cTn id="79" dur="5000" fill="hold"/>
                                        <p:tgtEl>
                                          <p:spTgt spid="11"/>
                                        </p:tgtEl>
                                        <p:attrNameLst>
                                          <p:attrName>ppt_y</p:attrName>
                                        </p:attrNameLst>
                                      </p:cBhvr>
                                      <p:tavLst>
                                        <p:tav tm="0">
                                          <p:val>
                                            <p:fltVal val="0.5"/>
                                          </p:val>
                                        </p:tav>
                                        <p:tav tm="100000">
                                          <p:val>
                                            <p:strVal val="#ppt_y"/>
                                          </p:val>
                                        </p:tav>
                                      </p:tavLst>
                                    </p:anim>
                                  </p:childTnLst>
                                </p:cTn>
                              </p:par>
                              <p:par>
                                <p:cTn id="80" presetID="23" presetClass="entr" presetSubtype="528" fill="hold" grpId="0" nodeType="withEffect">
                                  <p:stCondLst>
                                    <p:cond delay="0"/>
                                  </p:stCondLst>
                                  <p:childTnLst>
                                    <p:set>
                                      <p:cBhvr>
                                        <p:cTn id="81" dur="1" fill="hold">
                                          <p:stCondLst>
                                            <p:cond delay="0"/>
                                          </p:stCondLst>
                                        </p:cTn>
                                        <p:tgtEl>
                                          <p:spTgt spid="12"/>
                                        </p:tgtEl>
                                        <p:attrNameLst>
                                          <p:attrName>style.visibility</p:attrName>
                                        </p:attrNameLst>
                                      </p:cBhvr>
                                      <p:to>
                                        <p:strVal val="visible"/>
                                      </p:to>
                                    </p:set>
                                    <p:anim calcmode="lin" valueType="num">
                                      <p:cBhvr>
                                        <p:cTn id="82" dur="5000" fill="hold"/>
                                        <p:tgtEl>
                                          <p:spTgt spid="12"/>
                                        </p:tgtEl>
                                        <p:attrNameLst>
                                          <p:attrName>ppt_w</p:attrName>
                                        </p:attrNameLst>
                                      </p:cBhvr>
                                      <p:tavLst>
                                        <p:tav tm="0">
                                          <p:val>
                                            <p:fltVal val="0"/>
                                          </p:val>
                                        </p:tav>
                                        <p:tav tm="100000">
                                          <p:val>
                                            <p:strVal val="#ppt_w"/>
                                          </p:val>
                                        </p:tav>
                                      </p:tavLst>
                                    </p:anim>
                                    <p:anim calcmode="lin" valueType="num">
                                      <p:cBhvr>
                                        <p:cTn id="83" dur="5000" fill="hold"/>
                                        <p:tgtEl>
                                          <p:spTgt spid="12"/>
                                        </p:tgtEl>
                                        <p:attrNameLst>
                                          <p:attrName>ppt_h</p:attrName>
                                        </p:attrNameLst>
                                      </p:cBhvr>
                                      <p:tavLst>
                                        <p:tav tm="0">
                                          <p:val>
                                            <p:fltVal val="0"/>
                                          </p:val>
                                        </p:tav>
                                        <p:tav tm="100000">
                                          <p:val>
                                            <p:strVal val="#ppt_h"/>
                                          </p:val>
                                        </p:tav>
                                      </p:tavLst>
                                    </p:anim>
                                    <p:anim calcmode="lin" valueType="num">
                                      <p:cBhvr>
                                        <p:cTn id="84" dur="5000" fill="hold"/>
                                        <p:tgtEl>
                                          <p:spTgt spid="12"/>
                                        </p:tgtEl>
                                        <p:attrNameLst>
                                          <p:attrName>ppt_x</p:attrName>
                                        </p:attrNameLst>
                                      </p:cBhvr>
                                      <p:tavLst>
                                        <p:tav tm="0">
                                          <p:val>
                                            <p:fltVal val="0.5"/>
                                          </p:val>
                                        </p:tav>
                                        <p:tav tm="100000">
                                          <p:val>
                                            <p:strVal val="#ppt_x"/>
                                          </p:val>
                                        </p:tav>
                                      </p:tavLst>
                                    </p:anim>
                                    <p:anim calcmode="lin" valueType="num">
                                      <p:cBhvr>
                                        <p:cTn id="85" dur="5000" fill="hold"/>
                                        <p:tgtEl>
                                          <p:spTgt spid="12"/>
                                        </p:tgtEl>
                                        <p:attrNameLst>
                                          <p:attrName>ppt_y</p:attrName>
                                        </p:attrNameLst>
                                      </p:cBhvr>
                                      <p:tavLst>
                                        <p:tav tm="0">
                                          <p:val>
                                            <p:fltVal val="0.5"/>
                                          </p:val>
                                        </p:tav>
                                        <p:tav tm="100000">
                                          <p:val>
                                            <p:strVal val="#ppt_y"/>
                                          </p:val>
                                        </p:tav>
                                      </p:tavLst>
                                    </p:anim>
                                  </p:childTnLst>
                                </p:cTn>
                              </p:par>
                              <p:par>
                                <p:cTn id="86" presetID="23" presetClass="entr" presetSubtype="528" fill="hold" grpId="0" nodeType="withEffect">
                                  <p:stCondLst>
                                    <p:cond delay="0"/>
                                  </p:stCondLst>
                                  <p:childTnLst>
                                    <p:set>
                                      <p:cBhvr>
                                        <p:cTn id="87" dur="1" fill="hold">
                                          <p:stCondLst>
                                            <p:cond delay="0"/>
                                          </p:stCondLst>
                                        </p:cTn>
                                        <p:tgtEl>
                                          <p:spTgt spid="13"/>
                                        </p:tgtEl>
                                        <p:attrNameLst>
                                          <p:attrName>style.visibility</p:attrName>
                                        </p:attrNameLst>
                                      </p:cBhvr>
                                      <p:to>
                                        <p:strVal val="visible"/>
                                      </p:to>
                                    </p:set>
                                    <p:anim calcmode="lin" valueType="num">
                                      <p:cBhvr>
                                        <p:cTn id="88" dur="5000" fill="hold"/>
                                        <p:tgtEl>
                                          <p:spTgt spid="13"/>
                                        </p:tgtEl>
                                        <p:attrNameLst>
                                          <p:attrName>ppt_w</p:attrName>
                                        </p:attrNameLst>
                                      </p:cBhvr>
                                      <p:tavLst>
                                        <p:tav tm="0">
                                          <p:val>
                                            <p:fltVal val="0"/>
                                          </p:val>
                                        </p:tav>
                                        <p:tav tm="100000">
                                          <p:val>
                                            <p:strVal val="#ppt_w"/>
                                          </p:val>
                                        </p:tav>
                                      </p:tavLst>
                                    </p:anim>
                                    <p:anim calcmode="lin" valueType="num">
                                      <p:cBhvr>
                                        <p:cTn id="89" dur="5000" fill="hold"/>
                                        <p:tgtEl>
                                          <p:spTgt spid="13"/>
                                        </p:tgtEl>
                                        <p:attrNameLst>
                                          <p:attrName>ppt_h</p:attrName>
                                        </p:attrNameLst>
                                      </p:cBhvr>
                                      <p:tavLst>
                                        <p:tav tm="0">
                                          <p:val>
                                            <p:fltVal val="0"/>
                                          </p:val>
                                        </p:tav>
                                        <p:tav tm="100000">
                                          <p:val>
                                            <p:strVal val="#ppt_h"/>
                                          </p:val>
                                        </p:tav>
                                      </p:tavLst>
                                    </p:anim>
                                    <p:anim calcmode="lin" valueType="num">
                                      <p:cBhvr>
                                        <p:cTn id="90" dur="5000" fill="hold"/>
                                        <p:tgtEl>
                                          <p:spTgt spid="13"/>
                                        </p:tgtEl>
                                        <p:attrNameLst>
                                          <p:attrName>ppt_x</p:attrName>
                                        </p:attrNameLst>
                                      </p:cBhvr>
                                      <p:tavLst>
                                        <p:tav tm="0">
                                          <p:val>
                                            <p:fltVal val="0.5"/>
                                          </p:val>
                                        </p:tav>
                                        <p:tav tm="100000">
                                          <p:val>
                                            <p:strVal val="#ppt_x"/>
                                          </p:val>
                                        </p:tav>
                                      </p:tavLst>
                                    </p:anim>
                                    <p:anim calcmode="lin" valueType="num">
                                      <p:cBhvr>
                                        <p:cTn id="91" dur="5000" fill="hold"/>
                                        <p:tgtEl>
                                          <p:spTgt spid="13"/>
                                        </p:tgtEl>
                                        <p:attrNameLst>
                                          <p:attrName>ppt_y</p:attrName>
                                        </p:attrNameLst>
                                      </p:cBhvr>
                                      <p:tavLst>
                                        <p:tav tm="0">
                                          <p:val>
                                            <p:fltVal val="0.5"/>
                                          </p:val>
                                        </p:tav>
                                        <p:tav tm="100000">
                                          <p:val>
                                            <p:strVal val="#ppt_y"/>
                                          </p:val>
                                        </p:tav>
                                      </p:tavLst>
                                    </p:anim>
                                  </p:childTnLst>
                                </p:cTn>
                              </p:par>
                              <p:par>
                                <p:cTn id="92" presetID="23" presetClass="entr" presetSubtype="528" fill="hold" grpId="0" nodeType="withEffect">
                                  <p:stCondLst>
                                    <p:cond delay="0"/>
                                  </p:stCondLst>
                                  <p:childTnLst>
                                    <p:set>
                                      <p:cBhvr>
                                        <p:cTn id="93" dur="1" fill="hold">
                                          <p:stCondLst>
                                            <p:cond delay="0"/>
                                          </p:stCondLst>
                                        </p:cTn>
                                        <p:tgtEl>
                                          <p:spTgt spid="14"/>
                                        </p:tgtEl>
                                        <p:attrNameLst>
                                          <p:attrName>style.visibility</p:attrName>
                                        </p:attrNameLst>
                                      </p:cBhvr>
                                      <p:to>
                                        <p:strVal val="visible"/>
                                      </p:to>
                                    </p:set>
                                    <p:anim calcmode="lin" valueType="num">
                                      <p:cBhvr>
                                        <p:cTn id="94" dur="5000" fill="hold"/>
                                        <p:tgtEl>
                                          <p:spTgt spid="14"/>
                                        </p:tgtEl>
                                        <p:attrNameLst>
                                          <p:attrName>ppt_w</p:attrName>
                                        </p:attrNameLst>
                                      </p:cBhvr>
                                      <p:tavLst>
                                        <p:tav tm="0">
                                          <p:val>
                                            <p:fltVal val="0"/>
                                          </p:val>
                                        </p:tav>
                                        <p:tav tm="100000">
                                          <p:val>
                                            <p:strVal val="#ppt_w"/>
                                          </p:val>
                                        </p:tav>
                                      </p:tavLst>
                                    </p:anim>
                                    <p:anim calcmode="lin" valueType="num">
                                      <p:cBhvr>
                                        <p:cTn id="95" dur="5000" fill="hold"/>
                                        <p:tgtEl>
                                          <p:spTgt spid="14"/>
                                        </p:tgtEl>
                                        <p:attrNameLst>
                                          <p:attrName>ppt_h</p:attrName>
                                        </p:attrNameLst>
                                      </p:cBhvr>
                                      <p:tavLst>
                                        <p:tav tm="0">
                                          <p:val>
                                            <p:fltVal val="0"/>
                                          </p:val>
                                        </p:tav>
                                        <p:tav tm="100000">
                                          <p:val>
                                            <p:strVal val="#ppt_h"/>
                                          </p:val>
                                        </p:tav>
                                      </p:tavLst>
                                    </p:anim>
                                    <p:anim calcmode="lin" valueType="num">
                                      <p:cBhvr>
                                        <p:cTn id="96" dur="5000" fill="hold"/>
                                        <p:tgtEl>
                                          <p:spTgt spid="14"/>
                                        </p:tgtEl>
                                        <p:attrNameLst>
                                          <p:attrName>ppt_x</p:attrName>
                                        </p:attrNameLst>
                                      </p:cBhvr>
                                      <p:tavLst>
                                        <p:tav tm="0">
                                          <p:val>
                                            <p:fltVal val="0.5"/>
                                          </p:val>
                                        </p:tav>
                                        <p:tav tm="100000">
                                          <p:val>
                                            <p:strVal val="#ppt_x"/>
                                          </p:val>
                                        </p:tav>
                                      </p:tavLst>
                                    </p:anim>
                                    <p:anim calcmode="lin" valueType="num">
                                      <p:cBhvr>
                                        <p:cTn id="97" dur="5000" fill="hold"/>
                                        <p:tgtEl>
                                          <p:spTgt spid="14"/>
                                        </p:tgtEl>
                                        <p:attrNameLst>
                                          <p:attrName>ppt_y</p:attrName>
                                        </p:attrNameLst>
                                      </p:cBhvr>
                                      <p:tavLst>
                                        <p:tav tm="0">
                                          <p:val>
                                            <p:fltVal val="0.5"/>
                                          </p:val>
                                        </p:tav>
                                        <p:tav tm="100000">
                                          <p:val>
                                            <p:strVal val="#ppt_y"/>
                                          </p:val>
                                        </p:tav>
                                      </p:tavLst>
                                    </p:anim>
                                  </p:childTnLst>
                                </p:cTn>
                              </p:par>
                            </p:childTnLst>
                          </p:cTn>
                        </p:par>
                        <p:par>
                          <p:cTn id="98" fill="hold">
                            <p:stCondLst>
                              <p:cond delay="5000"/>
                            </p:stCondLst>
                            <p:childTnLst>
                              <p:par>
                                <p:cTn id="99" presetID="8" presetClass="emph" presetSubtype="0" fill="hold" grpId="2" nodeType="afterEffect">
                                  <p:stCondLst>
                                    <p:cond delay="0"/>
                                  </p:stCondLst>
                                  <p:childTnLst>
                                    <p:animRot by="-10800000">
                                      <p:cBhvr>
                                        <p:cTn id="100" dur="5000" fill="hold"/>
                                        <p:tgtEl>
                                          <p:spTgt spid="5"/>
                                        </p:tgtEl>
                                        <p:attrNameLst>
                                          <p:attrName>r</p:attrName>
                                        </p:attrNameLst>
                                      </p:cBhvr>
                                    </p:animRot>
                                  </p:childTnLst>
                                </p:cTn>
                              </p:par>
                              <p:par>
                                <p:cTn id="101" presetID="8" presetClass="emph" presetSubtype="0" fill="hold" grpId="2" nodeType="withEffect">
                                  <p:stCondLst>
                                    <p:cond delay="0"/>
                                  </p:stCondLst>
                                  <p:childTnLst>
                                    <p:animRot by="-10800000">
                                      <p:cBhvr>
                                        <p:cTn id="102" dur="5000" fill="hold"/>
                                        <p:tgtEl>
                                          <p:spTgt spid="7"/>
                                        </p:tgtEl>
                                        <p:attrNameLst>
                                          <p:attrName>r</p:attrName>
                                        </p:attrNameLst>
                                      </p:cBhvr>
                                    </p:animRot>
                                  </p:childTnLst>
                                </p:cTn>
                              </p:par>
                              <p:par>
                                <p:cTn id="103" presetID="8" presetClass="emph" presetSubtype="0" fill="hold" grpId="2" nodeType="withEffect">
                                  <p:stCondLst>
                                    <p:cond delay="0"/>
                                  </p:stCondLst>
                                  <p:childTnLst>
                                    <p:animRot by="-10800000">
                                      <p:cBhvr>
                                        <p:cTn id="104" dur="5000" fill="hold"/>
                                        <p:tgtEl>
                                          <p:spTgt spid="9"/>
                                        </p:tgtEl>
                                        <p:attrNameLst>
                                          <p:attrName>r</p:attrName>
                                        </p:attrNameLst>
                                      </p:cBhvr>
                                    </p:animRot>
                                  </p:childTnLst>
                                </p:cTn>
                              </p:par>
                              <p:par>
                                <p:cTn id="105" presetID="8" presetClass="emph" presetSubtype="0" fill="hold" grpId="2" nodeType="withEffect">
                                  <p:stCondLst>
                                    <p:cond delay="0"/>
                                  </p:stCondLst>
                                  <p:childTnLst>
                                    <p:animRot by="-10800000">
                                      <p:cBhvr>
                                        <p:cTn id="106" dur="5000" fill="hold"/>
                                        <p:tgtEl>
                                          <p:spTgt spid="11"/>
                                        </p:tgtEl>
                                        <p:attrNameLst>
                                          <p:attrName>r</p:attrName>
                                        </p:attrNameLst>
                                      </p:cBhvr>
                                    </p:animRot>
                                  </p:childTnLst>
                                </p:cTn>
                              </p:par>
                              <p:par>
                                <p:cTn id="107" presetID="8" presetClass="emph" presetSubtype="0" fill="hold" grpId="2" nodeType="withEffect">
                                  <p:stCondLst>
                                    <p:cond delay="0"/>
                                  </p:stCondLst>
                                  <p:childTnLst>
                                    <p:animRot by="-10800000">
                                      <p:cBhvr>
                                        <p:cTn id="108" dur="5000" fill="hold"/>
                                        <p:tgtEl>
                                          <p:spTgt spid="13"/>
                                        </p:tgtEl>
                                        <p:attrNameLst>
                                          <p:attrName>r</p:attrName>
                                        </p:attrNameLst>
                                      </p:cBhvr>
                                    </p:animRot>
                                  </p:childTnLst>
                                </p:cTn>
                              </p:par>
                              <p:par>
                                <p:cTn id="109" presetID="8" presetClass="emph" presetSubtype="0" fill="hold" grpId="2" nodeType="withEffect">
                                  <p:stCondLst>
                                    <p:cond delay="0"/>
                                  </p:stCondLst>
                                  <p:childTnLst>
                                    <p:animRot by="-10800000">
                                      <p:cBhvr>
                                        <p:cTn id="110" dur="5000" fill="hold"/>
                                        <p:tgtEl>
                                          <p:spTgt spid="6"/>
                                        </p:tgtEl>
                                        <p:attrNameLst>
                                          <p:attrName>r</p:attrName>
                                        </p:attrNameLst>
                                      </p:cBhvr>
                                    </p:animRot>
                                  </p:childTnLst>
                                </p:cTn>
                              </p:par>
                              <p:par>
                                <p:cTn id="111" presetID="8" presetClass="emph" presetSubtype="0" fill="hold" grpId="2" nodeType="withEffect">
                                  <p:stCondLst>
                                    <p:cond delay="0"/>
                                  </p:stCondLst>
                                  <p:childTnLst>
                                    <p:animRot by="-10800000">
                                      <p:cBhvr>
                                        <p:cTn id="112" dur="5000" fill="hold"/>
                                        <p:tgtEl>
                                          <p:spTgt spid="8"/>
                                        </p:tgtEl>
                                        <p:attrNameLst>
                                          <p:attrName>r</p:attrName>
                                        </p:attrNameLst>
                                      </p:cBhvr>
                                    </p:animRot>
                                  </p:childTnLst>
                                </p:cTn>
                              </p:par>
                              <p:par>
                                <p:cTn id="113" presetID="8" presetClass="emph" presetSubtype="0" fill="hold" grpId="2" nodeType="withEffect">
                                  <p:stCondLst>
                                    <p:cond delay="0"/>
                                  </p:stCondLst>
                                  <p:childTnLst>
                                    <p:animRot by="-10800000">
                                      <p:cBhvr>
                                        <p:cTn id="114" dur="5000" fill="hold"/>
                                        <p:tgtEl>
                                          <p:spTgt spid="10"/>
                                        </p:tgtEl>
                                        <p:attrNameLst>
                                          <p:attrName>r</p:attrName>
                                        </p:attrNameLst>
                                      </p:cBhvr>
                                    </p:animRot>
                                  </p:childTnLst>
                                </p:cTn>
                              </p:par>
                              <p:par>
                                <p:cTn id="115" presetID="8" presetClass="emph" presetSubtype="0" fill="hold" grpId="2" nodeType="withEffect">
                                  <p:stCondLst>
                                    <p:cond delay="0"/>
                                  </p:stCondLst>
                                  <p:childTnLst>
                                    <p:animRot by="-10800000">
                                      <p:cBhvr>
                                        <p:cTn id="116" dur="5000" fill="hold"/>
                                        <p:tgtEl>
                                          <p:spTgt spid="12"/>
                                        </p:tgtEl>
                                        <p:attrNameLst>
                                          <p:attrName>r</p:attrName>
                                        </p:attrNameLst>
                                      </p:cBhvr>
                                    </p:animRot>
                                  </p:childTnLst>
                                </p:cTn>
                              </p:par>
                              <p:par>
                                <p:cTn id="117" presetID="8" presetClass="emph" presetSubtype="0" fill="hold" grpId="2" nodeType="withEffect">
                                  <p:stCondLst>
                                    <p:cond delay="0"/>
                                  </p:stCondLst>
                                  <p:childTnLst>
                                    <p:animRot by="-10800000">
                                      <p:cBhvr>
                                        <p:cTn id="118" dur="5000" fill="hold"/>
                                        <p:tgtEl>
                                          <p:spTgt spid="14"/>
                                        </p:tgtEl>
                                        <p:attrNameLst>
                                          <p:attrName>r</p:attrName>
                                        </p:attrNameLst>
                                      </p:cBhvr>
                                    </p:animRot>
                                  </p:childTnLst>
                                </p:cTn>
                              </p:par>
                            </p:childTnLst>
                          </p:cTn>
                        </p:par>
                        <p:par>
                          <p:cTn id="119" fill="hold">
                            <p:stCondLst>
                              <p:cond delay="10000"/>
                            </p:stCondLst>
                            <p:childTnLst>
                              <p:par>
                                <p:cTn id="120" presetID="2" presetClass="exit" presetSubtype="8" fill="hold" grpId="3" nodeType="afterEffect">
                                  <p:stCondLst>
                                    <p:cond delay="0"/>
                                  </p:stCondLst>
                                  <p:childTnLst>
                                    <p:anim calcmode="lin" valueType="num">
                                      <p:cBhvr additive="base">
                                        <p:cTn id="121" dur="5000"/>
                                        <p:tgtEl>
                                          <p:spTgt spid="6"/>
                                        </p:tgtEl>
                                        <p:attrNameLst>
                                          <p:attrName>ppt_x</p:attrName>
                                        </p:attrNameLst>
                                      </p:cBhvr>
                                      <p:tavLst>
                                        <p:tav tm="0">
                                          <p:val>
                                            <p:strVal val="ppt_x"/>
                                          </p:val>
                                        </p:tav>
                                        <p:tav tm="100000">
                                          <p:val>
                                            <p:strVal val="0-ppt_w/2"/>
                                          </p:val>
                                        </p:tav>
                                      </p:tavLst>
                                    </p:anim>
                                    <p:anim calcmode="lin" valueType="num">
                                      <p:cBhvr additive="base">
                                        <p:cTn id="122" dur="5000"/>
                                        <p:tgtEl>
                                          <p:spTgt spid="6"/>
                                        </p:tgtEl>
                                        <p:attrNameLst>
                                          <p:attrName>ppt_y</p:attrName>
                                        </p:attrNameLst>
                                      </p:cBhvr>
                                      <p:tavLst>
                                        <p:tav tm="0">
                                          <p:val>
                                            <p:strVal val="ppt_y"/>
                                          </p:val>
                                        </p:tav>
                                        <p:tav tm="100000">
                                          <p:val>
                                            <p:strVal val="ppt_y"/>
                                          </p:val>
                                        </p:tav>
                                      </p:tavLst>
                                    </p:anim>
                                    <p:set>
                                      <p:cBhvr>
                                        <p:cTn id="123" dur="1" fill="hold">
                                          <p:stCondLst>
                                            <p:cond delay="4999"/>
                                          </p:stCondLst>
                                        </p:cTn>
                                        <p:tgtEl>
                                          <p:spTgt spid="6"/>
                                        </p:tgtEl>
                                        <p:attrNameLst>
                                          <p:attrName>style.visibility</p:attrName>
                                        </p:attrNameLst>
                                      </p:cBhvr>
                                      <p:to>
                                        <p:strVal val="hidden"/>
                                      </p:to>
                                    </p:set>
                                  </p:childTnLst>
                                </p:cTn>
                              </p:par>
                              <p:par>
                                <p:cTn id="124" presetID="2" presetClass="exit" presetSubtype="8" fill="hold" grpId="3" nodeType="withEffect">
                                  <p:stCondLst>
                                    <p:cond delay="0"/>
                                  </p:stCondLst>
                                  <p:childTnLst>
                                    <p:anim calcmode="lin" valueType="num">
                                      <p:cBhvr additive="base">
                                        <p:cTn id="125" dur="5000"/>
                                        <p:tgtEl>
                                          <p:spTgt spid="8"/>
                                        </p:tgtEl>
                                        <p:attrNameLst>
                                          <p:attrName>ppt_x</p:attrName>
                                        </p:attrNameLst>
                                      </p:cBhvr>
                                      <p:tavLst>
                                        <p:tav tm="0">
                                          <p:val>
                                            <p:strVal val="ppt_x"/>
                                          </p:val>
                                        </p:tav>
                                        <p:tav tm="100000">
                                          <p:val>
                                            <p:strVal val="0-ppt_w/2"/>
                                          </p:val>
                                        </p:tav>
                                      </p:tavLst>
                                    </p:anim>
                                    <p:anim calcmode="lin" valueType="num">
                                      <p:cBhvr additive="base">
                                        <p:cTn id="126" dur="5000"/>
                                        <p:tgtEl>
                                          <p:spTgt spid="8"/>
                                        </p:tgtEl>
                                        <p:attrNameLst>
                                          <p:attrName>ppt_y</p:attrName>
                                        </p:attrNameLst>
                                      </p:cBhvr>
                                      <p:tavLst>
                                        <p:tav tm="0">
                                          <p:val>
                                            <p:strVal val="ppt_y"/>
                                          </p:val>
                                        </p:tav>
                                        <p:tav tm="100000">
                                          <p:val>
                                            <p:strVal val="ppt_y"/>
                                          </p:val>
                                        </p:tav>
                                      </p:tavLst>
                                    </p:anim>
                                    <p:set>
                                      <p:cBhvr>
                                        <p:cTn id="127" dur="1" fill="hold">
                                          <p:stCondLst>
                                            <p:cond delay="4999"/>
                                          </p:stCondLst>
                                        </p:cTn>
                                        <p:tgtEl>
                                          <p:spTgt spid="8"/>
                                        </p:tgtEl>
                                        <p:attrNameLst>
                                          <p:attrName>style.visibility</p:attrName>
                                        </p:attrNameLst>
                                      </p:cBhvr>
                                      <p:to>
                                        <p:strVal val="hidden"/>
                                      </p:to>
                                    </p:set>
                                  </p:childTnLst>
                                </p:cTn>
                              </p:par>
                              <p:par>
                                <p:cTn id="128" presetID="2" presetClass="exit" presetSubtype="8" fill="hold" grpId="3" nodeType="withEffect">
                                  <p:stCondLst>
                                    <p:cond delay="0"/>
                                  </p:stCondLst>
                                  <p:childTnLst>
                                    <p:anim calcmode="lin" valueType="num">
                                      <p:cBhvr additive="base">
                                        <p:cTn id="129" dur="5000"/>
                                        <p:tgtEl>
                                          <p:spTgt spid="10"/>
                                        </p:tgtEl>
                                        <p:attrNameLst>
                                          <p:attrName>ppt_x</p:attrName>
                                        </p:attrNameLst>
                                      </p:cBhvr>
                                      <p:tavLst>
                                        <p:tav tm="0">
                                          <p:val>
                                            <p:strVal val="ppt_x"/>
                                          </p:val>
                                        </p:tav>
                                        <p:tav tm="100000">
                                          <p:val>
                                            <p:strVal val="0-ppt_w/2"/>
                                          </p:val>
                                        </p:tav>
                                      </p:tavLst>
                                    </p:anim>
                                    <p:anim calcmode="lin" valueType="num">
                                      <p:cBhvr additive="base">
                                        <p:cTn id="130" dur="5000"/>
                                        <p:tgtEl>
                                          <p:spTgt spid="10"/>
                                        </p:tgtEl>
                                        <p:attrNameLst>
                                          <p:attrName>ppt_y</p:attrName>
                                        </p:attrNameLst>
                                      </p:cBhvr>
                                      <p:tavLst>
                                        <p:tav tm="0">
                                          <p:val>
                                            <p:strVal val="ppt_y"/>
                                          </p:val>
                                        </p:tav>
                                        <p:tav tm="100000">
                                          <p:val>
                                            <p:strVal val="ppt_y"/>
                                          </p:val>
                                        </p:tav>
                                      </p:tavLst>
                                    </p:anim>
                                    <p:set>
                                      <p:cBhvr>
                                        <p:cTn id="131" dur="1" fill="hold">
                                          <p:stCondLst>
                                            <p:cond delay="4999"/>
                                          </p:stCondLst>
                                        </p:cTn>
                                        <p:tgtEl>
                                          <p:spTgt spid="10"/>
                                        </p:tgtEl>
                                        <p:attrNameLst>
                                          <p:attrName>style.visibility</p:attrName>
                                        </p:attrNameLst>
                                      </p:cBhvr>
                                      <p:to>
                                        <p:strVal val="hidden"/>
                                      </p:to>
                                    </p:set>
                                  </p:childTnLst>
                                </p:cTn>
                              </p:par>
                              <p:par>
                                <p:cTn id="132" presetID="2" presetClass="exit" presetSubtype="8" fill="hold" grpId="3" nodeType="withEffect">
                                  <p:stCondLst>
                                    <p:cond delay="0"/>
                                  </p:stCondLst>
                                  <p:childTnLst>
                                    <p:anim calcmode="lin" valueType="num">
                                      <p:cBhvr additive="base">
                                        <p:cTn id="133" dur="5000"/>
                                        <p:tgtEl>
                                          <p:spTgt spid="12"/>
                                        </p:tgtEl>
                                        <p:attrNameLst>
                                          <p:attrName>ppt_x</p:attrName>
                                        </p:attrNameLst>
                                      </p:cBhvr>
                                      <p:tavLst>
                                        <p:tav tm="0">
                                          <p:val>
                                            <p:strVal val="ppt_x"/>
                                          </p:val>
                                        </p:tav>
                                        <p:tav tm="100000">
                                          <p:val>
                                            <p:strVal val="0-ppt_w/2"/>
                                          </p:val>
                                        </p:tav>
                                      </p:tavLst>
                                    </p:anim>
                                    <p:anim calcmode="lin" valueType="num">
                                      <p:cBhvr additive="base">
                                        <p:cTn id="134" dur="5000"/>
                                        <p:tgtEl>
                                          <p:spTgt spid="12"/>
                                        </p:tgtEl>
                                        <p:attrNameLst>
                                          <p:attrName>ppt_y</p:attrName>
                                        </p:attrNameLst>
                                      </p:cBhvr>
                                      <p:tavLst>
                                        <p:tav tm="0">
                                          <p:val>
                                            <p:strVal val="ppt_y"/>
                                          </p:val>
                                        </p:tav>
                                        <p:tav tm="100000">
                                          <p:val>
                                            <p:strVal val="ppt_y"/>
                                          </p:val>
                                        </p:tav>
                                      </p:tavLst>
                                    </p:anim>
                                    <p:set>
                                      <p:cBhvr>
                                        <p:cTn id="135" dur="1" fill="hold">
                                          <p:stCondLst>
                                            <p:cond delay="4999"/>
                                          </p:stCondLst>
                                        </p:cTn>
                                        <p:tgtEl>
                                          <p:spTgt spid="12"/>
                                        </p:tgtEl>
                                        <p:attrNameLst>
                                          <p:attrName>style.visibility</p:attrName>
                                        </p:attrNameLst>
                                      </p:cBhvr>
                                      <p:to>
                                        <p:strVal val="hidden"/>
                                      </p:to>
                                    </p:set>
                                  </p:childTnLst>
                                </p:cTn>
                              </p:par>
                              <p:par>
                                <p:cTn id="136" presetID="2" presetClass="exit" presetSubtype="8" fill="hold" grpId="3" nodeType="withEffect">
                                  <p:stCondLst>
                                    <p:cond delay="0"/>
                                  </p:stCondLst>
                                  <p:childTnLst>
                                    <p:anim calcmode="lin" valueType="num">
                                      <p:cBhvr additive="base">
                                        <p:cTn id="137" dur="5000"/>
                                        <p:tgtEl>
                                          <p:spTgt spid="14"/>
                                        </p:tgtEl>
                                        <p:attrNameLst>
                                          <p:attrName>ppt_x</p:attrName>
                                        </p:attrNameLst>
                                      </p:cBhvr>
                                      <p:tavLst>
                                        <p:tav tm="0">
                                          <p:val>
                                            <p:strVal val="ppt_x"/>
                                          </p:val>
                                        </p:tav>
                                        <p:tav tm="100000">
                                          <p:val>
                                            <p:strVal val="0-ppt_w/2"/>
                                          </p:val>
                                        </p:tav>
                                      </p:tavLst>
                                    </p:anim>
                                    <p:anim calcmode="lin" valueType="num">
                                      <p:cBhvr additive="base">
                                        <p:cTn id="138" dur="5000"/>
                                        <p:tgtEl>
                                          <p:spTgt spid="14"/>
                                        </p:tgtEl>
                                        <p:attrNameLst>
                                          <p:attrName>ppt_y</p:attrName>
                                        </p:attrNameLst>
                                      </p:cBhvr>
                                      <p:tavLst>
                                        <p:tav tm="0">
                                          <p:val>
                                            <p:strVal val="ppt_y"/>
                                          </p:val>
                                        </p:tav>
                                        <p:tav tm="100000">
                                          <p:val>
                                            <p:strVal val="ppt_y"/>
                                          </p:val>
                                        </p:tav>
                                      </p:tavLst>
                                    </p:anim>
                                    <p:set>
                                      <p:cBhvr>
                                        <p:cTn id="139" dur="1" fill="hold">
                                          <p:stCondLst>
                                            <p:cond delay="4999"/>
                                          </p:stCondLst>
                                        </p:cTn>
                                        <p:tgtEl>
                                          <p:spTgt spid="14"/>
                                        </p:tgtEl>
                                        <p:attrNameLst>
                                          <p:attrName>style.visibility</p:attrName>
                                        </p:attrNameLst>
                                      </p:cBhvr>
                                      <p:to>
                                        <p:strVal val="hidden"/>
                                      </p:to>
                                    </p:set>
                                  </p:childTnLst>
                                </p:cTn>
                              </p:par>
                              <p:par>
                                <p:cTn id="140" presetID="2" presetClass="exit" presetSubtype="2" fill="hold" grpId="3" nodeType="withEffect">
                                  <p:stCondLst>
                                    <p:cond delay="0"/>
                                  </p:stCondLst>
                                  <p:childTnLst>
                                    <p:anim calcmode="lin" valueType="num">
                                      <p:cBhvr additive="base">
                                        <p:cTn id="141" dur="5000"/>
                                        <p:tgtEl>
                                          <p:spTgt spid="5"/>
                                        </p:tgtEl>
                                        <p:attrNameLst>
                                          <p:attrName>ppt_x</p:attrName>
                                        </p:attrNameLst>
                                      </p:cBhvr>
                                      <p:tavLst>
                                        <p:tav tm="0">
                                          <p:val>
                                            <p:strVal val="ppt_x"/>
                                          </p:val>
                                        </p:tav>
                                        <p:tav tm="100000">
                                          <p:val>
                                            <p:strVal val="1+ppt_w/2"/>
                                          </p:val>
                                        </p:tav>
                                      </p:tavLst>
                                    </p:anim>
                                    <p:anim calcmode="lin" valueType="num">
                                      <p:cBhvr additive="base">
                                        <p:cTn id="142" dur="5000"/>
                                        <p:tgtEl>
                                          <p:spTgt spid="5"/>
                                        </p:tgtEl>
                                        <p:attrNameLst>
                                          <p:attrName>ppt_y</p:attrName>
                                        </p:attrNameLst>
                                      </p:cBhvr>
                                      <p:tavLst>
                                        <p:tav tm="0">
                                          <p:val>
                                            <p:strVal val="ppt_y"/>
                                          </p:val>
                                        </p:tav>
                                        <p:tav tm="100000">
                                          <p:val>
                                            <p:strVal val="ppt_y"/>
                                          </p:val>
                                        </p:tav>
                                      </p:tavLst>
                                    </p:anim>
                                    <p:set>
                                      <p:cBhvr>
                                        <p:cTn id="143" dur="1" fill="hold">
                                          <p:stCondLst>
                                            <p:cond delay="4999"/>
                                          </p:stCondLst>
                                        </p:cTn>
                                        <p:tgtEl>
                                          <p:spTgt spid="5"/>
                                        </p:tgtEl>
                                        <p:attrNameLst>
                                          <p:attrName>style.visibility</p:attrName>
                                        </p:attrNameLst>
                                      </p:cBhvr>
                                      <p:to>
                                        <p:strVal val="hidden"/>
                                      </p:to>
                                    </p:set>
                                  </p:childTnLst>
                                </p:cTn>
                              </p:par>
                              <p:par>
                                <p:cTn id="144" presetID="2" presetClass="exit" presetSubtype="2" fill="hold" grpId="3" nodeType="withEffect">
                                  <p:stCondLst>
                                    <p:cond delay="0"/>
                                  </p:stCondLst>
                                  <p:childTnLst>
                                    <p:anim calcmode="lin" valueType="num">
                                      <p:cBhvr additive="base">
                                        <p:cTn id="145" dur="5000"/>
                                        <p:tgtEl>
                                          <p:spTgt spid="7"/>
                                        </p:tgtEl>
                                        <p:attrNameLst>
                                          <p:attrName>ppt_x</p:attrName>
                                        </p:attrNameLst>
                                      </p:cBhvr>
                                      <p:tavLst>
                                        <p:tav tm="0">
                                          <p:val>
                                            <p:strVal val="ppt_x"/>
                                          </p:val>
                                        </p:tav>
                                        <p:tav tm="100000">
                                          <p:val>
                                            <p:strVal val="1+ppt_w/2"/>
                                          </p:val>
                                        </p:tav>
                                      </p:tavLst>
                                    </p:anim>
                                    <p:anim calcmode="lin" valueType="num">
                                      <p:cBhvr additive="base">
                                        <p:cTn id="146" dur="5000"/>
                                        <p:tgtEl>
                                          <p:spTgt spid="7"/>
                                        </p:tgtEl>
                                        <p:attrNameLst>
                                          <p:attrName>ppt_y</p:attrName>
                                        </p:attrNameLst>
                                      </p:cBhvr>
                                      <p:tavLst>
                                        <p:tav tm="0">
                                          <p:val>
                                            <p:strVal val="ppt_y"/>
                                          </p:val>
                                        </p:tav>
                                        <p:tav tm="100000">
                                          <p:val>
                                            <p:strVal val="ppt_y"/>
                                          </p:val>
                                        </p:tav>
                                      </p:tavLst>
                                    </p:anim>
                                    <p:set>
                                      <p:cBhvr>
                                        <p:cTn id="147" dur="1" fill="hold">
                                          <p:stCondLst>
                                            <p:cond delay="4999"/>
                                          </p:stCondLst>
                                        </p:cTn>
                                        <p:tgtEl>
                                          <p:spTgt spid="7"/>
                                        </p:tgtEl>
                                        <p:attrNameLst>
                                          <p:attrName>style.visibility</p:attrName>
                                        </p:attrNameLst>
                                      </p:cBhvr>
                                      <p:to>
                                        <p:strVal val="hidden"/>
                                      </p:to>
                                    </p:set>
                                  </p:childTnLst>
                                </p:cTn>
                              </p:par>
                              <p:par>
                                <p:cTn id="148" presetID="2" presetClass="exit" presetSubtype="2" fill="hold" grpId="3" nodeType="withEffect">
                                  <p:stCondLst>
                                    <p:cond delay="0"/>
                                  </p:stCondLst>
                                  <p:childTnLst>
                                    <p:anim calcmode="lin" valueType="num">
                                      <p:cBhvr additive="base">
                                        <p:cTn id="149" dur="5000"/>
                                        <p:tgtEl>
                                          <p:spTgt spid="9"/>
                                        </p:tgtEl>
                                        <p:attrNameLst>
                                          <p:attrName>ppt_x</p:attrName>
                                        </p:attrNameLst>
                                      </p:cBhvr>
                                      <p:tavLst>
                                        <p:tav tm="0">
                                          <p:val>
                                            <p:strVal val="ppt_x"/>
                                          </p:val>
                                        </p:tav>
                                        <p:tav tm="100000">
                                          <p:val>
                                            <p:strVal val="1+ppt_w/2"/>
                                          </p:val>
                                        </p:tav>
                                      </p:tavLst>
                                    </p:anim>
                                    <p:anim calcmode="lin" valueType="num">
                                      <p:cBhvr additive="base">
                                        <p:cTn id="150" dur="5000"/>
                                        <p:tgtEl>
                                          <p:spTgt spid="9"/>
                                        </p:tgtEl>
                                        <p:attrNameLst>
                                          <p:attrName>ppt_y</p:attrName>
                                        </p:attrNameLst>
                                      </p:cBhvr>
                                      <p:tavLst>
                                        <p:tav tm="0">
                                          <p:val>
                                            <p:strVal val="ppt_y"/>
                                          </p:val>
                                        </p:tav>
                                        <p:tav tm="100000">
                                          <p:val>
                                            <p:strVal val="ppt_y"/>
                                          </p:val>
                                        </p:tav>
                                      </p:tavLst>
                                    </p:anim>
                                    <p:set>
                                      <p:cBhvr>
                                        <p:cTn id="151" dur="1" fill="hold">
                                          <p:stCondLst>
                                            <p:cond delay="4999"/>
                                          </p:stCondLst>
                                        </p:cTn>
                                        <p:tgtEl>
                                          <p:spTgt spid="9"/>
                                        </p:tgtEl>
                                        <p:attrNameLst>
                                          <p:attrName>style.visibility</p:attrName>
                                        </p:attrNameLst>
                                      </p:cBhvr>
                                      <p:to>
                                        <p:strVal val="hidden"/>
                                      </p:to>
                                    </p:set>
                                  </p:childTnLst>
                                </p:cTn>
                              </p:par>
                              <p:par>
                                <p:cTn id="152" presetID="2" presetClass="exit" presetSubtype="2" fill="hold" grpId="3" nodeType="withEffect">
                                  <p:stCondLst>
                                    <p:cond delay="0"/>
                                  </p:stCondLst>
                                  <p:childTnLst>
                                    <p:anim calcmode="lin" valueType="num">
                                      <p:cBhvr additive="base">
                                        <p:cTn id="153" dur="5000"/>
                                        <p:tgtEl>
                                          <p:spTgt spid="11"/>
                                        </p:tgtEl>
                                        <p:attrNameLst>
                                          <p:attrName>ppt_x</p:attrName>
                                        </p:attrNameLst>
                                      </p:cBhvr>
                                      <p:tavLst>
                                        <p:tav tm="0">
                                          <p:val>
                                            <p:strVal val="ppt_x"/>
                                          </p:val>
                                        </p:tav>
                                        <p:tav tm="100000">
                                          <p:val>
                                            <p:strVal val="1+ppt_w/2"/>
                                          </p:val>
                                        </p:tav>
                                      </p:tavLst>
                                    </p:anim>
                                    <p:anim calcmode="lin" valueType="num">
                                      <p:cBhvr additive="base">
                                        <p:cTn id="154" dur="5000"/>
                                        <p:tgtEl>
                                          <p:spTgt spid="11"/>
                                        </p:tgtEl>
                                        <p:attrNameLst>
                                          <p:attrName>ppt_y</p:attrName>
                                        </p:attrNameLst>
                                      </p:cBhvr>
                                      <p:tavLst>
                                        <p:tav tm="0">
                                          <p:val>
                                            <p:strVal val="ppt_y"/>
                                          </p:val>
                                        </p:tav>
                                        <p:tav tm="100000">
                                          <p:val>
                                            <p:strVal val="ppt_y"/>
                                          </p:val>
                                        </p:tav>
                                      </p:tavLst>
                                    </p:anim>
                                    <p:set>
                                      <p:cBhvr>
                                        <p:cTn id="155" dur="1" fill="hold">
                                          <p:stCondLst>
                                            <p:cond delay="4999"/>
                                          </p:stCondLst>
                                        </p:cTn>
                                        <p:tgtEl>
                                          <p:spTgt spid="11"/>
                                        </p:tgtEl>
                                        <p:attrNameLst>
                                          <p:attrName>style.visibility</p:attrName>
                                        </p:attrNameLst>
                                      </p:cBhvr>
                                      <p:to>
                                        <p:strVal val="hidden"/>
                                      </p:to>
                                    </p:set>
                                  </p:childTnLst>
                                </p:cTn>
                              </p:par>
                              <p:par>
                                <p:cTn id="156" presetID="2" presetClass="exit" presetSubtype="2" fill="hold" grpId="3" nodeType="withEffect">
                                  <p:stCondLst>
                                    <p:cond delay="0"/>
                                  </p:stCondLst>
                                  <p:childTnLst>
                                    <p:anim calcmode="lin" valueType="num">
                                      <p:cBhvr additive="base">
                                        <p:cTn id="157" dur="5000"/>
                                        <p:tgtEl>
                                          <p:spTgt spid="13"/>
                                        </p:tgtEl>
                                        <p:attrNameLst>
                                          <p:attrName>ppt_x</p:attrName>
                                        </p:attrNameLst>
                                      </p:cBhvr>
                                      <p:tavLst>
                                        <p:tav tm="0">
                                          <p:val>
                                            <p:strVal val="ppt_x"/>
                                          </p:val>
                                        </p:tav>
                                        <p:tav tm="100000">
                                          <p:val>
                                            <p:strVal val="1+ppt_w/2"/>
                                          </p:val>
                                        </p:tav>
                                      </p:tavLst>
                                    </p:anim>
                                    <p:anim calcmode="lin" valueType="num">
                                      <p:cBhvr additive="base">
                                        <p:cTn id="158" dur="5000"/>
                                        <p:tgtEl>
                                          <p:spTgt spid="13"/>
                                        </p:tgtEl>
                                        <p:attrNameLst>
                                          <p:attrName>ppt_y</p:attrName>
                                        </p:attrNameLst>
                                      </p:cBhvr>
                                      <p:tavLst>
                                        <p:tav tm="0">
                                          <p:val>
                                            <p:strVal val="ppt_y"/>
                                          </p:val>
                                        </p:tav>
                                        <p:tav tm="100000">
                                          <p:val>
                                            <p:strVal val="ppt_y"/>
                                          </p:val>
                                        </p:tav>
                                      </p:tavLst>
                                    </p:anim>
                                    <p:set>
                                      <p:cBhvr>
                                        <p:cTn id="159" dur="1" fill="hold">
                                          <p:stCondLst>
                                            <p:cond delay="4999"/>
                                          </p:stCondLst>
                                        </p:cTn>
                                        <p:tgtEl>
                                          <p:spTgt spid="13"/>
                                        </p:tgtEl>
                                        <p:attrNameLst>
                                          <p:attrName>style.visibility</p:attrName>
                                        </p:attrNameLst>
                                      </p:cBhvr>
                                      <p:to>
                                        <p:strVal val="hidden"/>
                                      </p:to>
                                    </p:set>
                                  </p:childTnLst>
                                </p:cTn>
                              </p:par>
                              <p:par>
                                <p:cTn id="160" presetID="23" presetClass="entr" presetSubtype="288" fill="hold" nodeType="withEffect">
                                  <p:stCondLst>
                                    <p:cond delay="0"/>
                                  </p:stCondLst>
                                  <p:childTnLst>
                                    <p:set>
                                      <p:cBhvr>
                                        <p:cTn id="161" dur="1" fill="hold">
                                          <p:stCondLst>
                                            <p:cond delay="0"/>
                                          </p:stCondLst>
                                        </p:cTn>
                                        <p:tgtEl>
                                          <p:spTgt spid="4"/>
                                        </p:tgtEl>
                                        <p:attrNameLst>
                                          <p:attrName>style.visibility</p:attrName>
                                        </p:attrNameLst>
                                      </p:cBhvr>
                                      <p:to>
                                        <p:strVal val="visible"/>
                                      </p:to>
                                    </p:set>
                                    <p:anim calcmode="lin" valueType="num">
                                      <p:cBhvr>
                                        <p:cTn id="162" dur="5000" fill="hold"/>
                                        <p:tgtEl>
                                          <p:spTgt spid="4"/>
                                        </p:tgtEl>
                                        <p:attrNameLst>
                                          <p:attrName>ppt_w</p:attrName>
                                        </p:attrNameLst>
                                      </p:cBhvr>
                                      <p:tavLst>
                                        <p:tav tm="0">
                                          <p:val>
                                            <p:strVal val="4/3*#ppt_w"/>
                                          </p:val>
                                        </p:tav>
                                        <p:tav tm="100000">
                                          <p:val>
                                            <p:strVal val="#ppt_w"/>
                                          </p:val>
                                        </p:tav>
                                      </p:tavLst>
                                    </p:anim>
                                    <p:anim calcmode="lin" valueType="num">
                                      <p:cBhvr>
                                        <p:cTn id="163" dur="5000" fill="hold"/>
                                        <p:tgtEl>
                                          <p:spTgt spid="4"/>
                                        </p:tgtEl>
                                        <p:attrNameLst>
                                          <p:attrName>ppt_h</p:attrName>
                                        </p:attrNameLst>
                                      </p:cBhvr>
                                      <p:tavLst>
                                        <p:tav tm="0">
                                          <p:val>
                                            <p:strVal val="4/3*#ppt_h"/>
                                          </p:val>
                                        </p:tav>
                                        <p:tav tm="100000">
                                          <p:val>
                                            <p:strVal val="#ppt_h"/>
                                          </p:val>
                                        </p:tav>
                                      </p:tavLst>
                                    </p:anim>
                                  </p:childTnLst>
                                </p:cTn>
                              </p:par>
                              <p:par>
                                <p:cTn id="164" presetID="16" presetClass="entr" presetSubtype="37" fill="hold" nodeType="withEffect">
                                  <p:stCondLst>
                                    <p:cond delay="0"/>
                                  </p:stCondLst>
                                  <p:childTnLst>
                                    <p:set>
                                      <p:cBhvr>
                                        <p:cTn id="165" dur="1" fill="hold">
                                          <p:stCondLst>
                                            <p:cond delay="0"/>
                                          </p:stCondLst>
                                        </p:cTn>
                                        <p:tgtEl>
                                          <p:spTgt spid="4"/>
                                        </p:tgtEl>
                                        <p:attrNameLst>
                                          <p:attrName>style.visibility</p:attrName>
                                        </p:attrNameLst>
                                      </p:cBhvr>
                                      <p:to>
                                        <p:strVal val="visible"/>
                                      </p:to>
                                    </p:set>
                                    <p:animEffect transition="in" filter="barn(outVertical)">
                                      <p:cBhvr>
                                        <p:cTn id="166"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a:gsLst>
              <a:gs pos="0">
                <a:srgbClr val="00B050"/>
              </a:gs>
              <a:gs pos="50000">
                <a:srgbClr val="9CB86E"/>
              </a:gs>
              <a:gs pos="100000">
                <a:srgbClr val="156B13"/>
              </a:gs>
            </a:gsLst>
            <a:lin ang="5400000" scaled="0"/>
          </a:gradFill>
        </p:spPr>
        <p:txBody>
          <a:bodyPr/>
          <a:lstStyle/>
          <a:p>
            <a:endParaRPr lang="es-ES" dirty="0"/>
          </a:p>
        </p:txBody>
      </p:sp>
      <p:pic>
        <p:nvPicPr>
          <p:cNvPr id="4" name="3 Imagen" descr="gory-mgla-jezioro.jpeg"/>
          <p:cNvPicPr>
            <a:picLocks noChangeAspect="1"/>
          </p:cNvPicPr>
          <p:nvPr/>
        </p:nvPicPr>
        <p:blipFill>
          <a:blip r:embed="rId2"/>
          <a:stretch>
            <a:fillRect/>
          </a:stretch>
        </p:blipFill>
        <p:spPr>
          <a:xfrm>
            <a:off x="0" y="6691"/>
            <a:ext cx="9144000" cy="6851309"/>
          </a:xfrm>
          <a:prstGeom prst="rect">
            <a:avLst/>
          </a:prstGeom>
        </p:spPr>
      </p:pic>
      <p:sp>
        <p:nvSpPr>
          <p:cNvPr id="5" name="4 Triángulo rectángulo"/>
          <p:cNvSpPr/>
          <p:nvPr/>
        </p:nvSpPr>
        <p:spPr>
          <a:xfrm>
            <a:off x="4643438" y="0"/>
            <a:ext cx="928694" cy="857232"/>
          </a:xfrm>
          <a:prstGeom prst="rtTriangle">
            <a:avLst/>
          </a:prstGeom>
          <a:blipFill>
            <a:blip r:embed="rId3" cstate="print">
              <a:duotone>
                <a:prstClr val="black"/>
                <a:srgbClr val="00B050">
                  <a:tint val="45000"/>
                  <a:satMod val="400000"/>
                </a:srgbClr>
              </a:duotone>
              <a:lum contrast="40000"/>
            </a:blip>
            <a:stretch>
              <a:fillRect/>
            </a:stretch>
          </a:blipFill>
          <a:ln w="3175">
            <a:solidFill>
              <a:srgbClr val="0037A4"/>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flipH="1">
            <a:off x="3643306" y="0"/>
            <a:ext cx="866780" cy="857232"/>
          </a:xfrm>
          <a:prstGeom prst="rtTriangle">
            <a:avLst/>
          </a:prstGeom>
          <a:blipFill>
            <a:blip r:embed="rId4" cstate="print">
              <a:duotone>
                <a:prstClr val="black"/>
                <a:srgbClr val="00B050">
                  <a:tint val="45000"/>
                  <a:satMod val="400000"/>
                </a:srgbClr>
              </a:duotone>
              <a:lum contrast="40000"/>
            </a:blip>
            <a:stretch>
              <a:fillRect/>
            </a:stretch>
          </a:blipFill>
          <a:ln w="3175">
            <a:solidFill>
              <a:srgbClr val="0037A4"/>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a:off x="4643438" y="285728"/>
            <a:ext cx="928694" cy="857232"/>
          </a:xfrm>
          <a:prstGeom prst="rtTriangle">
            <a:avLst/>
          </a:prstGeom>
          <a:blipFill>
            <a:blip r:embed="rId3" cstate="print">
              <a:duotone>
                <a:prstClr val="black"/>
                <a:srgbClr val="00B050">
                  <a:tint val="45000"/>
                  <a:satMod val="400000"/>
                </a:srgbClr>
              </a:duotone>
              <a:lum contrast="40000"/>
            </a:blip>
            <a:stretch>
              <a:fillRect/>
            </a:stretch>
          </a:blipFill>
          <a:ln w="3175">
            <a:solidFill>
              <a:srgbClr val="0037A4"/>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H="1">
            <a:off x="3643306" y="285728"/>
            <a:ext cx="866780" cy="857232"/>
          </a:xfrm>
          <a:prstGeom prst="rtTriangle">
            <a:avLst/>
          </a:prstGeom>
          <a:blipFill>
            <a:blip r:embed="rId4" cstate="print">
              <a:duotone>
                <a:prstClr val="black"/>
                <a:srgbClr val="00B050">
                  <a:tint val="45000"/>
                  <a:satMod val="400000"/>
                </a:srgbClr>
              </a:duotone>
              <a:lum contrast="40000"/>
            </a:blip>
            <a:stretch>
              <a:fillRect/>
            </a:stretch>
          </a:blipFill>
          <a:ln w="3175">
            <a:solidFill>
              <a:srgbClr val="0037A4"/>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a:off x="4643438" y="571504"/>
            <a:ext cx="928694" cy="857232"/>
          </a:xfrm>
          <a:prstGeom prst="rtTriangle">
            <a:avLst/>
          </a:prstGeom>
          <a:blipFill>
            <a:blip r:embed="rId3" cstate="print">
              <a:duotone>
                <a:prstClr val="black"/>
                <a:srgbClr val="00B050">
                  <a:tint val="45000"/>
                  <a:satMod val="400000"/>
                </a:srgbClr>
              </a:duotone>
              <a:lum contrast="40000"/>
            </a:blip>
            <a:stretch>
              <a:fillRect/>
            </a:stretch>
          </a:blipFill>
          <a:ln w="3175">
            <a:solidFill>
              <a:srgbClr val="0037A4"/>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flipH="1">
            <a:off x="3643306" y="571504"/>
            <a:ext cx="866780" cy="857232"/>
          </a:xfrm>
          <a:prstGeom prst="rtTriangle">
            <a:avLst/>
          </a:prstGeom>
          <a:blipFill>
            <a:blip r:embed="rId4" cstate="print">
              <a:duotone>
                <a:prstClr val="black"/>
                <a:srgbClr val="00B050">
                  <a:tint val="45000"/>
                  <a:satMod val="400000"/>
                </a:srgbClr>
              </a:duotone>
              <a:lum contrast="40000"/>
            </a:blip>
            <a:stretch>
              <a:fillRect/>
            </a:stretch>
          </a:blipFill>
          <a:ln w="3175">
            <a:solidFill>
              <a:srgbClr val="0037A4"/>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a:off x="4643438" y="857232"/>
            <a:ext cx="928694" cy="857232"/>
          </a:xfrm>
          <a:prstGeom prst="rtTriangle">
            <a:avLst/>
          </a:prstGeom>
          <a:blipFill>
            <a:blip r:embed="rId3" cstate="print">
              <a:duotone>
                <a:prstClr val="black"/>
                <a:srgbClr val="00B050">
                  <a:tint val="45000"/>
                  <a:satMod val="400000"/>
                </a:srgbClr>
              </a:duotone>
              <a:lum contrast="40000"/>
            </a:blip>
            <a:stretch>
              <a:fillRect/>
            </a:stretch>
          </a:blipFill>
          <a:ln w="3175">
            <a:solidFill>
              <a:srgbClr val="0037A4"/>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flipH="1">
            <a:off x="3643306" y="857232"/>
            <a:ext cx="866780" cy="857232"/>
          </a:xfrm>
          <a:prstGeom prst="rtTriangle">
            <a:avLst/>
          </a:prstGeom>
          <a:blipFill>
            <a:blip r:embed="rId4" cstate="print">
              <a:duotone>
                <a:prstClr val="black"/>
                <a:srgbClr val="00B050">
                  <a:tint val="45000"/>
                  <a:satMod val="400000"/>
                </a:srgbClr>
              </a:duotone>
              <a:lum contrast="40000"/>
            </a:blip>
            <a:stretch>
              <a:fillRect/>
            </a:stretch>
          </a:blipFill>
          <a:ln w="3175">
            <a:solidFill>
              <a:srgbClr val="0037A4"/>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a:off x="4643438" y="1143008"/>
            <a:ext cx="928694" cy="857232"/>
          </a:xfrm>
          <a:prstGeom prst="rtTriangle">
            <a:avLst/>
          </a:prstGeom>
          <a:blipFill>
            <a:blip r:embed="rId3" cstate="print">
              <a:duotone>
                <a:prstClr val="black"/>
                <a:srgbClr val="00B050">
                  <a:tint val="45000"/>
                  <a:satMod val="400000"/>
                </a:srgbClr>
              </a:duotone>
              <a:lum contrast="40000"/>
            </a:blip>
            <a:stretch>
              <a:fillRect/>
            </a:stretch>
          </a:blipFill>
          <a:ln w="3175">
            <a:solidFill>
              <a:srgbClr val="0037A4"/>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rectángulo"/>
          <p:cNvSpPr/>
          <p:nvPr/>
        </p:nvSpPr>
        <p:spPr>
          <a:xfrm flipH="1">
            <a:off x="3643306" y="1143008"/>
            <a:ext cx="866780" cy="857232"/>
          </a:xfrm>
          <a:prstGeom prst="rtTriangle">
            <a:avLst/>
          </a:prstGeom>
          <a:blipFill>
            <a:blip r:embed="rId4" cstate="print">
              <a:duotone>
                <a:prstClr val="black"/>
                <a:srgbClr val="00B050">
                  <a:tint val="45000"/>
                  <a:satMod val="400000"/>
                </a:srgbClr>
              </a:duotone>
              <a:lum contrast="40000"/>
            </a:blip>
            <a:stretch>
              <a:fillRect/>
            </a:stretch>
          </a:blipFill>
          <a:ln w="3175">
            <a:solidFill>
              <a:srgbClr val="0037A4"/>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rectángulo"/>
          <p:cNvSpPr/>
          <p:nvPr/>
        </p:nvSpPr>
        <p:spPr>
          <a:xfrm>
            <a:off x="4643438" y="1428736"/>
            <a:ext cx="928694" cy="857232"/>
          </a:xfrm>
          <a:prstGeom prst="rtTriangle">
            <a:avLst/>
          </a:prstGeom>
          <a:blipFill>
            <a:blip r:embed="rId3" cstate="print">
              <a:duotone>
                <a:prstClr val="black"/>
                <a:srgbClr val="00B050">
                  <a:tint val="45000"/>
                  <a:satMod val="400000"/>
                </a:srgbClr>
              </a:duotone>
              <a:lum contrast="40000"/>
            </a:blip>
            <a:stretch>
              <a:fillRect/>
            </a:stretch>
          </a:blipFill>
          <a:ln w="3175">
            <a:solidFill>
              <a:srgbClr val="0037A4"/>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rectángulo"/>
          <p:cNvSpPr/>
          <p:nvPr/>
        </p:nvSpPr>
        <p:spPr>
          <a:xfrm flipH="1">
            <a:off x="3643306" y="1428736"/>
            <a:ext cx="866780" cy="857232"/>
          </a:xfrm>
          <a:prstGeom prst="rtTriangle">
            <a:avLst/>
          </a:prstGeom>
          <a:blipFill>
            <a:blip r:embed="rId4" cstate="print">
              <a:duotone>
                <a:prstClr val="black"/>
                <a:srgbClr val="00B050">
                  <a:tint val="45000"/>
                  <a:satMod val="400000"/>
                </a:srgbClr>
              </a:duotone>
              <a:lum contrast="40000"/>
            </a:blip>
            <a:stretch>
              <a:fillRect/>
            </a:stretch>
          </a:blipFill>
          <a:ln w="3175">
            <a:solidFill>
              <a:srgbClr val="0037A4"/>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rectángulo"/>
          <p:cNvSpPr/>
          <p:nvPr/>
        </p:nvSpPr>
        <p:spPr>
          <a:xfrm>
            <a:off x="4643438" y="1714512"/>
            <a:ext cx="928694" cy="857232"/>
          </a:xfrm>
          <a:prstGeom prst="rtTriangle">
            <a:avLst/>
          </a:prstGeom>
          <a:blipFill>
            <a:blip r:embed="rId3" cstate="print">
              <a:duotone>
                <a:prstClr val="black"/>
                <a:srgbClr val="00B050">
                  <a:tint val="45000"/>
                  <a:satMod val="400000"/>
                </a:srgbClr>
              </a:duotone>
              <a:lum contrast="40000"/>
            </a:blip>
            <a:stretch>
              <a:fillRect/>
            </a:stretch>
          </a:blipFill>
          <a:ln w="3175">
            <a:solidFill>
              <a:srgbClr val="0037A4"/>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rectángulo"/>
          <p:cNvSpPr/>
          <p:nvPr/>
        </p:nvSpPr>
        <p:spPr>
          <a:xfrm flipH="1">
            <a:off x="3643306" y="1714512"/>
            <a:ext cx="866780" cy="857232"/>
          </a:xfrm>
          <a:prstGeom prst="rtTriangle">
            <a:avLst/>
          </a:prstGeom>
          <a:blipFill>
            <a:blip r:embed="rId4" cstate="print">
              <a:duotone>
                <a:prstClr val="black"/>
                <a:srgbClr val="00B050">
                  <a:tint val="45000"/>
                  <a:satMod val="400000"/>
                </a:srgbClr>
              </a:duotone>
              <a:lum contrast="40000"/>
            </a:blip>
            <a:stretch>
              <a:fillRect/>
            </a:stretch>
          </a:blipFill>
          <a:ln w="3175">
            <a:solidFill>
              <a:srgbClr val="0037A4"/>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rectángulo"/>
          <p:cNvSpPr/>
          <p:nvPr/>
        </p:nvSpPr>
        <p:spPr>
          <a:xfrm>
            <a:off x="4643438" y="2000240"/>
            <a:ext cx="928694" cy="857232"/>
          </a:xfrm>
          <a:prstGeom prst="rtTriangle">
            <a:avLst/>
          </a:prstGeom>
          <a:blipFill>
            <a:blip r:embed="rId3" cstate="print">
              <a:duotone>
                <a:prstClr val="black"/>
                <a:srgbClr val="00B050">
                  <a:tint val="45000"/>
                  <a:satMod val="400000"/>
                </a:srgbClr>
              </a:duotone>
              <a:lum contrast="40000"/>
            </a:blip>
            <a:stretch>
              <a:fillRect/>
            </a:stretch>
          </a:blipFill>
          <a:ln w="3175">
            <a:solidFill>
              <a:srgbClr val="0037A4"/>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rectángulo"/>
          <p:cNvSpPr/>
          <p:nvPr/>
        </p:nvSpPr>
        <p:spPr>
          <a:xfrm flipH="1">
            <a:off x="3643306" y="2000240"/>
            <a:ext cx="866780" cy="857232"/>
          </a:xfrm>
          <a:prstGeom prst="rtTriangle">
            <a:avLst/>
          </a:prstGeom>
          <a:blipFill>
            <a:blip r:embed="rId4" cstate="print">
              <a:duotone>
                <a:prstClr val="black"/>
                <a:srgbClr val="00B050">
                  <a:tint val="45000"/>
                  <a:satMod val="400000"/>
                </a:srgbClr>
              </a:duotone>
              <a:lum contrast="40000"/>
            </a:blip>
            <a:stretch>
              <a:fillRect/>
            </a:stretch>
          </a:blipFill>
          <a:ln w="3175">
            <a:solidFill>
              <a:srgbClr val="0037A4"/>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iángulo rectángulo"/>
          <p:cNvSpPr/>
          <p:nvPr/>
        </p:nvSpPr>
        <p:spPr>
          <a:xfrm>
            <a:off x="4643438" y="2286016"/>
            <a:ext cx="928694" cy="857232"/>
          </a:xfrm>
          <a:prstGeom prst="rtTriangle">
            <a:avLst/>
          </a:prstGeom>
          <a:blipFill>
            <a:blip r:embed="rId3" cstate="print">
              <a:duotone>
                <a:prstClr val="black"/>
                <a:srgbClr val="00B050">
                  <a:tint val="45000"/>
                  <a:satMod val="400000"/>
                </a:srgbClr>
              </a:duotone>
              <a:lum contrast="40000"/>
            </a:blip>
            <a:stretch>
              <a:fillRect/>
            </a:stretch>
          </a:blipFill>
          <a:ln w="3175">
            <a:solidFill>
              <a:srgbClr val="0037A4"/>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riángulo rectángulo"/>
          <p:cNvSpPr/>
          <p:nvPr/>
        </p:nvSpPr>
        <p:spPr>
          <a:xfrm flipH="1">
            <a:off x="3643306" y="2286016"/>
            <a:ext cx="866780" cy="857232"/>
          </a:xfrm>
          <a:prstGeom prst="rtTriangle">
            <a:avLst/>
          </a:prstGeom>
          <a:blipFill>
            <a:blip r:embed="rId4" cstate="print">
              <a:duotone>
                <a:prstClr val="black"/>
                <a:srgbClr val="00B050">
                  <a:tint val="45000"/>
                  <a:satMod val="400000"/>
                </a:srgbClr>
              </a:duotone>
              <a:lum contrast="40000"/>
            </a:blip>
            <a:stretch>
              <a:fillRect/>
            </a:stretch>
          </a:blipFill>
          <a:ln w="3175">
            <a:solidFill>
              <a:srgbClr val="0037A4"/>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riángulo rectángulo"/>
          <p:cNvSpPr/>
          <p:nvPr/>
        </p:nvSpPr>
        <p:spPr>
          <a:xfrm>
            <a:off x="4643438" y="2571744"/>
            <a:ext cx="928694" cy="857232"/>
          </a:xfrm>
          <a:prstGeom prst="rtTriangle">
            <a:avLst/>
          </a:prstGeom>
          <a:blipFill>
            <a:blip r:embed="rId3" cstate="print">
              <a:duotone>
                <a:prstClr val="black"/>
                <a:srgbClr val="00B050">
                  <a:tint val="45000"/>
                  <a:satMod val="400000"/>
                </a:srgbClr>
              </a:duotone>
              <a:lum contrast="40000"/>
            </a:blip>
            <a:stretch>
              <a:fillRect/>
            </a:stretch>
          </a:blipFill>
          <a:ln w="3175">
            <a:solidFill>
              <a:srgbClr val="0037A4"/>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riángulo rectángulo"/>
          <p:cNvSpPr/>
          <p:nvPr/>
        </p:nvSpPr>
        <p:spPr>
          <a:xfrm flipH="1">
            <a:off x="3643306" y="2571744"/>
            <a:ext cx="866780" cy="857232"/>
          </a:xfrm>
          <a:prstGeom prst="rtTriangle">
            <a:avLst/>
          </a:prstGeom>
          <a:blipFill>
            <a:blip r:embed="rId4" cstate="print">
              <a:duotone>
                <a:prstClr val="black"/>
                <a:srgbClr val="00B050">
                  <a:tint val="45000"/>
                  <a:satMod val="400000"/>
                </a:srgbClr>
              </a:duotone>
              <a:lum contrast="40000"/>
            </a:blip>
            <a:stretch>
              <a:fillRect/>
            </a:stretch>
          </a:blipFill>
          <a:ln w="3175">
            <a:solidFill>
              <a:srgbClr val="0037A4"/>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riángulo rectángulo"/>
          <p:cNvSpPr/>
          <p:nvPr/>
        </p:nvSpPr>
        <p:spPr>
          <a:xfrm>
            <a:off x="4643438" y="2857520"/>
            <a:ext cx="928694" cy="857232"/>
          </a:xfrm>
          <a:prstGeom prst="rtTriangle">
            <a:avLst/>
          </a:prstGeom>
          <a:blipFill>
            <a:blip r:embed="rId3" cstate="print">
              <a:duotone>
                <a:prstClr val="black"/>
                <a:srgbClr val="00B050">
                  <a:tint val="45000"/>
                  <a:satMod val="400000"/>
                </a:srgbClr>
              </a:duotone>
              <a:lum contrast="40000"/>
            </a:blip>
            <a:stretch>
              <a:fillRect/>
            </a:stretch>
          </a:blipFill>
          <a:ln w="3175">
            <a:solidFill>
              <a:srgbClr val="0037A4"/>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riángulo rectángulo"/>
          <p:cNvSpPr/>
          <p:nvPr/>
        </p:nvSpPr>
        <p:spPr>
          <a:xfrm flipH="1">
            <a:off x="3643306" y="2857520"/>
            <a:ext cx="866780" cy="857232"/>
          </a:xfrm>
          <a:prstGeom prst="rtTriangle">
            <a:avLst/>
          </a:prstGeom>
          <a:blipFill>
            <a:blip r:embed="rId4" cstate="print">
              <a:duotone>
                <a:prstClr val="black"/>
                <a:srgbClr val="00B050">
                  <a:tint val="45000"/>
                  <a:satMod val="400000"/>
                </a:srgbClr>
              </a:duotone>
              <a:lum contrast="40000"/>
            </a:blip>
            <a:stretch>
              <a:fillRect/>
            </a:stretch>
          </a:blipFill>
          <a:ln w="3175">
            <a:solidFill>
              <a:srgbClr val="0037A4"/>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riángulo rectángulo"/>
          <p:cNvSpPr/>
          <p:nvPr/>
        </p:nvSpPr>
        <p:spPr>
          <a:xfrm>
            <a:off x="4643438" y="3143248"/>
            <a:ext cx="928694" cy="857232"/>
          </a:xfrm>
          <a:prstGeom prst="rtTriangle">
            <a:avLst/>
          </a:prstGeom>
          <a:blipFill>
            <a:blip r:embed="rId3" cstate="print">
              <a:duotone>
                <a:prstClr val="black"/>
                <a:srgbClr val="00B050">
                  <a:tint val="45000"/>
                  <a:satMod val="400000"/>
                </a:srgbClr>
              </a:duotone>
              <a:lum contrast="40000"/>
            </a:blip>
            <a:stretch>
              <a:fillRect/>
            </a:stretch>
          </a:blipFill>
          <a:ln w="3175">
            <a:solidFill>
              <a:srgbClr val="0037A4"/>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riángulo rectángulo"/>
          <p:cNvSpPr/>
          <p:nvPr/>
        </p:nvSpPr>
        <p:spPr>
          <a:xfrm flipH="1">
            <a:off x="3643306" y="3143248"/>
            <a:ext cx="866780" cy="857232"/>
          </a:xfrm>
          <a:prstGeom prst="rtTriangle">
            <a:avLst/>
          </a:prstGeom>
          <a:blipFill>
            <a:blip r:embed="rId4" cstate="print">
              <a:duotone>
                <a:prstClr val="black"/>
                <a:srgbClr val="00B050">
                  <a:tint val="45000"/>
                  <a:satMod val="400000"/>
                </a:srgbClr>
              </a:duotone>
              <a:lum contrast="40000"/>
            </a:blip>
            <a:stretch>
              <a:fillRect/>
            </a:stretch>
          </a:blipFill>
          <a:ln w="3175">
            <a:solidFill>
              <a:srgbClr val="0037A4"/>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riángulo rectángulo"/>
          <p:cNvSpPr/>
          <p:nvPr/>
        </p:nvSpPr>
        <p:spPr>
          <a:xfrm>
            <a:off x="4643438" y="3429024"/>
            <a:ext cx="928694" cy="857232"/>
          </a:xfrm>
          <a:prstGeom prst="rtTriangle">
            <a:avLst/>
          </a:prstGeom>
          <a:blipFill>
            <a:blip r:embed="rId3" cstate="print">
              <a:duotone>
                <a:prstClr val="black"/>
                <a:srgbClr val="00B050">
                  <a:tint val="45000"/>
                  <a:satMod val="400000"/>
                </a:srgbClr>
              </a:duotone>
              <a:lum contrast="40000"/>
            </a:blip>
            <a:stretch>
              <a:fillRect/>
            </a:stretch>
          </a:blipFill>
          <a:ln w="3175">
            <a:solidFill>
              <a:srgbClr val="0037A4"/>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riángulo rectángulo"/>
          <p:cNvSpPr/>
          <p:nvPr/>
        </p:nvSpPr>
        <p:spPr>
          <a:xfrm flipH="1">
            <a:off x="3643306" y="3429024"/>
            <a:ext cx="866780" cy="857232"/>
          </a:xfrm>
          <a:prstGeom prst="rtTriangle">
            <a:avLst/>
          </a:prstGeom>
          <a:blipFill>
            <a:blip r:embed="rId4" cstate="print">
              <a:duotone>
                <a:prstClr val="black"/>
                <a:srgbClr val="00B050">
                  <a:tint val="45000"/>
                  <a:satMod val="400000"/>
                </a:srgbClr>
              </a:duotone>
              <a:lum contrast="40000"/>
            </a:blip>
            <a:stretch>
              <a:fillRect/>
            </a:stretch>
          </a:blipFill>
          <a:ln w="3175">
            <a:solidFill>
              <a:srgbClr val="0037A4"/>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riángulo rectángulo"/>
          <p:cNvSpPr/>
          <p:nvPr/>
        </p:nvSpPr>
        <p:spPr>
          <a:xfrm>
            <a:off x="4643438" y="3714752"/>
            <a:ext cx="928694" cy="857232"/>
          </a:xfrm>
          <a:prstGeom prst="rtTriangle">
            <a:avLst/>
          </a:prstGeom>
          <a:blipFill>
            <a:blip r:embed="rId3" cstate="print">
              <a:duotone>
                <a:prstClr val="black"/>
                <a:srgbClr val="00B050">
                  <a:tint val="45000"/>
                  <a:satMod val="400000"/>
                </a:srgbClr>
              </a:duotone>
              <a:lum contrast="40000"/>
            </a:blip>
            <a:stretch>
              <a:fillRect/>
            </a:stretch>
          </a:blipFill>
          <a:ln w="3175">
            <a:solidFill>
              <a:srgbClr val="0037A4"/>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Triángulo rectángulo"/>
          <p:cNvSpPr/>
          <p:nvPr/>
        </p:nvSpPr>
        <p:spPr>
          <a:xfrm flipH="1">
            <a:off x="3643306" y="3714752"/>
            <a:ext cx="866780" cy="857232"/>
          </a:xfrm>
          <a:prstGeom prst="rtTriangle">
            <a:avLst/>
          </a:prstGeom>
          <a:blipFill>
            <a:blip r:embed="rId4" cstate="print">
              <a:duotone>
                <a:prstClr val="black"/>
                <a:srgbClr val="00B050">
                  <a:tint val="45000"/>
                  <a:satMod val="400000"/>
                </a:srgbClr>
              </a:duotone>
              <a:lum contrast="40000"/>
            </a:blip>
            <a:stretch>
              <a:fillRect/>
            </a:stretch>
          </a:blipFill>
          <a:ln w="3175">
            <a:solidFill>
              <a:srgbClr val="0037A4"/>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Triángulo rectángulo"/>
          <p:cNvSpPr/>
          <p:nvPr/>
        </p:nvSpPr>
        <p:spPr>
          <a:xfrm>
            <a:off x="4643438" y="4000528"/>
            <a:ext cx="928694" cy="857232"/>
          </a:xfrm>
          <a:prstGeom prst="rtTriangle">
            <a:avLst/>
          </a:prstGeom>
          <a:blipFill>
            <a:blip r:embed="rId3" cstate="print">
              <a:duotone>
                <a:prstClr val="black"/>
                <a:srgbClr val="00B050">
                  <a:tint val="45000"/>
                  <a:satMod val="400000"/>
                </a:srgbClr>
              </a:duotone>
              <a:lum contrast="40000"/>
            </a:blip>
            <a:stretch>
              <a:fillRect/>
            </a:stretch>
          </a:blipFill>
          <a:ln w="3175">
            <a:solidFill>
              <a:srgbClr val="0037A4"/>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Triángulo rectángulo"/>
          <p:cNvSpPr/>
          <p:nvPr/>
        </p:nvSpPr>
        <p:spPr>
          <a:xfrm flipH="1">
            <a:off x="3643306" y="4000528"/>
            <a:ext cx="866780" cy="857232"/>
          </a:xfrm>
          <a:prstGeom prst="rtTriangle">
            <a:avLst/>
          </a:prstGeom>
          <a:blipFill>
            <a:blip r:embed="rId4" cstate="print">
              <a:duotone>
                <a:prstClr val="black"/>
                <a:srgbClr val="00B050">
                  <a:tint val="45000"/>
                  <a:satMod val="400000"/>
                </a:srgbClr>
              </a:duotone>
              <a:lum contrast="40000"/>
            </a:blip>
            <a:stretch>
              <a:fillRect/>
            </a:stretch>
          </a:blipFill>
          <a:ln w="3175">
            <a:solidFill>
              <a:srgbClr val="0037A4"/>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Triángulo rectángulo"/>
          <p:cNvSpPr/>
          <p:nvPr/>
        </p:nvSpPr>
        <p:spPr>
          <a:xfrm>
            <a:off x="4643438" y="4286256"/>
            <a:ext cx="928694" cy="857232"/>
          </a:xfrm>
          <a:prstGeom prst="rtTriangle">
            <a:avLst/>
          </a:prstGeom>
          <a:blipFill>
            <a:blip r:embed="rId3" cstate="print">
              <a:duotone>
                <a:prstClr val="black"/>
                <a:srgbClr val="00B050">
                  <a:tint val="45000"/>
                  <a:satMod val="400000"/>
                </a:srgbClr>
              </a:duotone>
              <a:lum contrast="40000"/>
            </a:blip>
            <a:stretch>
              <a:fillRect/>
            </a:stretch>
          </a:blipFill>
          <a:ln w="3175">
            <a:solidFill>
              <a:srgbClr val="0037A4"/>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Triángulo rectángulo"/>
          <p:cNvSpPr/>
          <p:nvPr/>
        </p:nvSpPr>
        <p:spPr>
          <a:xfrm flipH="1">
            <a:off x="3643306" y="4286256"/>
            <a:ext cx="866780" cy="857232"/>
          </a:xfrm>
          <a:prstGeom prst="rtTriangle">
            <a:avLst/>
          </a:prstGeom>
          <a:blipFill>
            <a:blip r:embed="rId4" cstate="print">
              <a:duotone>
                <a:prstClr val="black"/>
                <a:srgbClr val="00B050">
                  <a:tint val="45000"/>
                  <a:satMod val="400000"/>
                </a:srgbClr>
              </a:duotone>
              <a:lum contrast="40000"/>
            </a:blip>
            <a:stretch>
              <a:fillRect/>
            </a:stretch>
          </a:blipFill>
          <a:ln w="3175">
            <a:solidFill>
              <a:srgbClr val="0037A4"/>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Triángulo rectángulo"/>
          <p:cNvSpPr/>
          <p:nvPr/>
        </p:nvSpPr>
        <p:spPr>
          <a:xfrm>
            <a:off x="4643438" y="4500570"/>
            <a:ext cx="928694" cy="857232"/>
          </a:xfrm>
          <a:prstGeom prst="rtTriangle">
            <a:avLst/>
          </a:prstGeom>
          <a:blipFill>
            <a:blip r:embed="rId3" cstate="print">
              <a:duotone>
                <a:prstClr val="black"/>
                <a:srgbClr val="00B050">
                  <a:tint val="45000"/>
                  <a:satMod val="400000"/>
                </a:srgbClr>
              </a:duotone>
              <a:lum contrast="40000"/>
            </a:blip>
            <a:stretch>
              <a:fillRect/>
            </a:stretch>
          </a:blipFill>
          <a:ln w="3175">
            <a:solidFill>
              <a:srgbClr val="0037A4"/>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Triángulo rectángulo"/>
          <p:cNvSpPr/>
          <p:nvPr/>
        </p:nvSpPr>
        <p:spPr>
          <a:xfrm flipH="1">
            <a:off x="3643306" y="4500570"/>
            <a:ext cx="866780" cy="857232"/>
          </a:xfrm>
          <a:prstGeom prst="rtTriangle">
            <a:avLst/>
          </a:prstGeom>
          <a:blipFill>
            <a:blip r:embed="rId4" cstate="print">
              <a:duotone>
                <a:prstClr val="black"/>
                <a:srgbClr val="00B050">
                  <a:tint val="45000"/>
                  <a:satMod val="400000"/>
                </a:srgbClr>
              </a:duotone>
              <a:lum contrast="40000"/>
            </a:blip>
            <a:stretch>
              <a:fillRect/>
            </a:stretch>
          </a:blipFill>
          <a:ln w="3175">
            <a:solidFill>
              <a:srgbClr val="0037A4"/>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Triángulo rectángulo"/>
          <p:cNvSpPr/>
          <p:nvPr/>
        </p:nvSpPr>
        <p:spPr>
          <a:xfrm>
            <a:off x="4643438" y="4786298"/>
            <a:ext cx="928694" cy="857232"/>
          </a:xfrm>
          <a:prstGeom prst="rtTriangle">
            <a:avLst/>
          </a:prstGeom>
          <a:blipFill>
            <a:blip r:embed="rId3" cstate="print">
              <a:duotone>
                <a:prstClr val="black"/>
                <a:srgbClr val="00B050">
                  <a:tint val="45000"/>
                  <a:satMod val="400000"/>
                </a:srgbClr>
              </a:duotone>
              <a:lum contrast="40000"/>
            </a:blip>
            <a:stretch>
              <a:fillRect/>
            </a:stretch>
          </a:blipFill>
          <a:ln w="3175">
            <a:solidFill>
              <a:srgbClr val="0037A4"/>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Triángulo rectángulo"/>
          <p:cNvSpPr/>
          <p:nvPr/>
        </p:nvSpPr>
        <p:spPr>
          <a:xfrm flipH="1">
            <a:off x="3643306" y="4786298"/>
            <a:ext cx="866780" cy="857232"/>
          </a:xfrm>
          <a:prstGeom prst="rtTriangle">
            <a:avLst/>
          </a:prstGeom>
          <a:blipFill>
            <a:blip r:embed="rId4" cstate="print">
              <a:duotone>
                <a:prstClr val="black"/>
                <a:srgbClr val="00B050">
                  <a:tint val="45000"/>
                  <a:satMod val="400000"/>
                </a:srgbClr>
              </a:duotone>
              <a:lum contrast="40000"/>
            </a:blip>
            <a:stretch>
              <a:fillRect/>
            </a:stretch>
          </a:blipFill>
          <a:ln w="3175">
            <a:solidFill>
              <a:srgbClr val="0037A4"/>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Triángulo rectángulo"/>
          <p:cNvSpPr/>
          <p:nvPr/>
        </p:nvSpPr>
        <p:spPr>
          <a:xfrm>
            <a:off x="4643438" y="5072074"/>
            <a:ext cx="928694" cy="857232"/>
          </a:xfrm>
          <a:prstGeom prst="rtTriangle">
            <a:avLst/>
          </a:prstGeom>
          <a:blipFill>
            <a:blip r:embed="rId3" cstate="print">
              <a:duotone>
                <a:prstClr val="black"/>
                <a:srgbClr val="00B050">
                  <a:tint val="45000"/>
                  <a:satMod val="400000"/>
                </a:srgbClr>
              </a:duotone>
              <a:lum contrast="40000"/>
            </a:blip>
            <a:stretch>
              <a:fillRect/>
            </a:stretch>
          </a:blipFill>
          <a:ln w="3175">
            <a:solidFill>
              <a:srgbClr val="0037A4"/>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Triángulo rectángulo"/>
          <p:cNvSpPr/>
          <p:nvPr/>
        </p:nvSpPr>
        <p:spPr>
          <a:xfrm flipH="1">
            <a:off x="3643306" y="5072074"/>
            <a:ext cx="866780" cy="857232"/>
          </a:xfrm>
          <a:prstGeom prst="rtTriangle">
            <a:avLst/>
          </a:prstGeom>
          <a:blipFill>
            <a:blip r:embed="rId4" cstate="print">
              <a:duotone>
                <a:prstClr val="black"/>
                <a:srgbClr val="00B050">
                  <a:tint val="45000"/>
                  <a:satMod val="400000"/>
                </a:srgbClr>
              </a:duotone>
              <a:lum contrast="40000"/>
            </a:blip>
            <a:stretch>
              <a:fillRect/>
            </a:stretch>
          </a:blipFill>
          <a:ln w="3175">
            <a:solidFill>
              <a:srgbClr val="0037A4"/>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Triángulo rectángulo"/>
          <p:cNvSpPr/>
          <p:nvPr/>
        </p:nvSpPr>
        <p:spPr>
          <a:xfrm>
            <a:off x="4643438" y="5357802"/>
            <a:ext cx="928694" cy="857232"/>
          </a:xfrm>
          <a:prstGeom prst="rtTriangle">
            <a:avLst/>
          </a:prstGeom>
          <a:blipFill>
            <a:blip r:embed="rId3" cstate="print">
              <a:duotone>
                <a:prstClr val="black"/>
                <a:srgbClr val="00B050">
                  <a:tint val="45000"/>
                  <a:satMod val="400000"/>
                </a:srgbClr>
              </a:duotone>
              <a:lum contrast="40000"/>
            </a:blip>
            <a:stretch>
              <a:fillRect/>
            </a:stretch>
          </a:blipFill>
          <a:ln w="3175">
            <a:solidFill>
              <a:srgbClr val="0037A4"/>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Triángulo rectángulo"/>
          <p:cNvSpPr/>
          <p:nvPr/>
        </p:nvSpPr>
        <p:spPr>
          <a:xfrm flipH="1">
            <a:off x="3643306" y="5357802"/>
            <a:ext cx="866780" cy="857232"/>
          </a:xfrm>
          <a:prstGeom prst="rtTriangle">
            <a:avLst/>
          </a:prstGeom>
          <a:blipFill>
            <a:blip r:embed="rId4" cstate="print">
              <a:duotone>
                <a:prstClr val="black"/>
                <a:srgbClr val="00B050">
                  <a:tint val="45000"/>
                  <a:satMod val="400000"/>
                </a:srgbClr>
              </a:duotone>
              <a:lum contrast="40000"/>
            </a:blip>
            <a:stretch>
              <a:fillRect/>
            </a:stretch>
          </a:blipFill>
          <a:ln w="3175">
            <a:solidFill>
              <a:srgbClr val="0037A4"/>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Triángulo rectángulo"/>
          <p:cNvSpPr/>
          <p:nvPr/>
        </p:nvSpPr>
        <p:spPr>
          <a:xfrm>
            <a:off x="4643438" y="5643578"/>
            <a:ext cx="928694" cy="857232"/>
          </a:xfrm>
          <a:prstGeom prst="rtTriangle">
            <a:avLst/>
          </a:prstGeom>
          <a:blipFill>
            <a:blip r:embed="rId3" cstate="print">
              <a:duotone>
                <a:prstClr val="black"/>
                <a:srgbClr val="00B050">
                  <a:tint val="45000"/>
                  <a:satMod val="400000"/>
                </a:srgbClr>
              </a:duotone>
              <a:lum contrast="40000"/>
            </a:blip>
            <a:stretch>
              <a:fillRect/>
            </a:stretch>
          </a:blipFill>
          <a:ln w="3175">
            <a:solidFill>
              <a:srgbClr val="0037A4"/>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Triángulo rectángulo"/>
          <p:cNvSpPr/>
          <p:nvPr/>
        </p:nvSpPr>
        <p:spPr>
          <a:xfrm flipH="1">
            <a:off x="3643306" y="5643578"/>
            <a:ext cx="866780" cy="857232"/>
          </a:xfrm>
          <a:prstGeom prst="rtTriangle">
            <a:avLst/>
          </a:prstGeom>
          <a:blipFill>
            <a:blip r:embed="rId4" cstate="print">
              <a:duotone>
                <a:prstClr val="black"/>
                <a:srgbClr val="00B050">
                  <a:tint val="45000"/>
                  <a:satMod val="400000"/>
                </a:srgbClr>
              </a:duotone>
              <a:lum contrast="40000"/>
            </a:blip>
            <a:stretch>
              <a:fillRect/>
            </a:stretch>
          </a:blipFill>
          <a:ln w="3175">
            <a:solidFill>
              <a:srgbClr val="0037A4"/>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Triángulo rectángulo"/>
          <p:cNvSpPr/>
          <p:nvPr/>
        </p:nvSpPr>
        <p:spPr>
          <a:xfrm>
            <a:off x="4643438" y="5929306"/>
            <a:ext cx="928694" cy="857232"/>
          </a:xfrm>
          <a:prstGeom prst="rtTriangle">
            <a:avLst/>
          </a:prstGeom>
          <a:blipFill>
            <a:blip r:embed="rId3" cstate="print">
              <a:duotone>
                <a:prstClr val="black"/>
                <a:srgbClr val="00B050">
                  <a:tint val="45000"/>
                  <a:satMod val="400000"/>
                </a:srgbClr>
              </a:duotone>
              <a:lum contrast="40000"/>
            </a:blip>
            <a:stretch>
              <a:fillRect/>
            </a:stretch>
          </a:blipFill>
          <a:ln w="3175">
            <a:solidFill>
              <a:srgbClr val="0037A4"/>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Triángulo rectángulo"/>
          <p:cNvSpPr/>
          <p:nvPr/>
        </p:nvSpPr>
        <p:spPr>
          <a:xfrm flipH="1">
            <a:off x="3643306" y="5929306"/>
            <a:ext cx="866780" cy="857232"/>
          </a:xfrm>
          <a:prstGeom prst="rtTriangle">
            <a:avLst/>
          </a:prstGeom>
          <a:blipFill>
            <a:blip r:embed="rId4" cstate="print">
              <a:duotone>
                <a:prstClr val="black"/>
                <a:srgbClr val="00B050">
                  <a:tint val="45000"/>
                  <a:satMod val="400000"/>
                </a:srgbClr>
              </a:duotone>
              <a:lum contrast="40000"/>
            </a:blip>
            <a:stretch>
              <a:fillRect/>
            </a:stretch>
          </a:blipFill>
          <a:ln w="3175">
            <a:solidFill>
              <a:srgbClr val="0037A4"/>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CuadroTexto"/>
          <p:cNvSpPr txBox="1"/>
          <p:nvPr/>
        </p:nvSpPr>
        <p:spPr>
          <a:xfrm>
            <a:off x="2071670" y="571480"/>
            <a:ext cx="5277407" cy="923330"/>
          </a:xfrm>
          <a:prstGeom prst="rect">
            <a:avLst/>
          </a:prstGeom>
          <a:noFill/>
        </p:spPr>
        <p:txBody>
          <a:bodyPr wrap="none" rtlCol="0">
            <a:spAutoFit/>
          </a:bodyPr>
          <a:lstStyle/>
          <a:p>
            <a:pPr algn="ctr"/>
            <a:r>
              <a:rPr lang="es-PE" dirty="0" smtClean="0">
                <a:effectLst>
                  <a:outerShdw blurRad="38100" dist="38100" dir="2700000" algn="tl">
                    <a:srgbClr val="000000">
                      <a:alpha val="43137"/>
                    </a:srgbClr>
                  </a:outerShdw>
                </a:effectLst>
                <a:latin typeface="Lucida Calligraphy" pitchFamily="66" charset="0"/>
              </a:rPr>
              <a:t>Un cobarde es incapaz de mostrar amor; </a:t>
            </a:r>
          </a:p>
          <a:p>
            <a:pPr algn="ctr"/>
            <a:endParaRPr lang="es-PE" dirty="0" smtClean="0">
              <a:effectLst>
                <a:outerShdw blurRad="38100" dist="38100" dir="2700000" algn="tl">
                  <a:srgbClr val="000000">
                    <a:alpha val="43137"/>
                  </a:srgbClr>
                </a:outerShdw>
              </a:effectLst>
              <a:latin typeface="Lucida Calligraphy" pitchFamily="66" charset="0"/>
            </a:endParaRPr>
          </a:p>
          <a:p>
            <a:pPr algn="ctr"/>
            <a:r>
              <a:rPr lang="es-PE" dirty="0" smtClean="0">
                <a:effectLst>
                  <a:outerShdw blurRad="38100" dist="38100" dir="2700000" algn="tl">
                    <a:srgbClr val="000000">
                      <a:alpha val="43137"/>
                    </a:srgbClr>
                  </a:outerShdw>
                </a:effectLst>
                <a:latin typeface="Lucida Calligraphy" pitchFamily="66" charset="0"/>
              </a:rPr>
              <a:t>hacerlo está reservado para los valientes</a:t>
            </a:r>
            <a:endParaRPr lang="es-PE" dirty="0">
              <a:effectLst>
                <a:outerShdw blurRad="38100" dist="38100" dir="2700000" algn="tl">
                  <a:srgbClr val="000000">
                    <a:alpha val="43137"/>
                  </a:srgbClr>
                </a:outerShdw>
              </a:effectLst>
              <a:latin typeface="Lucida Calligraphy" pitchFamily="66" charset="0"/>
            </a:endParaRPr>
          </a:p>
        </p:txBody>
      </p:sp>
      <p:sp>
        <p:nvSpPr>
          <p:cNvPr id="50" name="49 Rectángulo"/>
          <p:cNvSpPr/>
          <p:nvPr/>
        </p:nvSpPr>
        <p:spPr>
          <a:xfrm>
            <a:off x="0" y="0"/>
            <a:ext cx="9144000" cy="7500966"/>
          </a:xfrm>
          <a:prstGeom prst="rect">
            <a:avLst/>
          </a:prstGeom>
          <a:gradFill flip="none" rotWithShape="1">
            <a:gsLst>
              <a:gs pos="100000">
                <a:schemeClr val="tx2">
                  <a:lumMod val="10000"/>
                </a:schemeClr>
              </a:gs>
              <a:gs pos="50000">
                <a:schemeClr val="tx1">
                  <a:lumMod val="65000"/>
                  <a:shade val="67500"/>
                  <a:satMod val="115000"/>
                </a:schemeClr>
              </a:gs>
              <a:gs pos="100000">
                <a:schemeClr val="tx1">
                  <a:lumMod val="6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0"/>
                                        </p:tgtEl>
                                        <p:attrNameLst>
                                          <p:attrName>style.opacity</p:attrName>
                                        </p:attrNameLst>
                                      </p:cBhvr>
                                      <p:to>
                                        <p:strVal val="0"/>
                                      </p:to>
                                    </p:set>
                                    <p:animEffect filter="image" prLst="opacity: 0">
                                      <p:cBhvr rctx="IE">
                                        <p:cTn id="7" dur="indefinite"/>
                                        <p:tgtEl>
                                          <p:spTgt spid="50"/>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ppt_x"/>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ppt_x"/>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ppt_x"/>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ppt_x"/>
                                          </p:val>
                                        </p:tav>
                                        <p:tav tm="100000">
                                          <p:val>
                                            <p:strVal val="#ppt_x"/>
                                          </p:val>
                                        </p:tav>
                                      </p:tavLst>
                                    </p:anim>
                                    <p:anim calcmode="lin" valueType="num">
                                      <p:cBhvr additive="base">
                                        <p:cTn id="59" dur="3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ppt_x"/>
                                          </p:val>
                                        </p:tav>
                                        <p:tav tm="100000">
                                          <p:val>
                                            <p:strVal val="#ppt_x"/>
                                          </p:val>
                                        </p:tav>
                                      </p:tavLst>
                                    </p:anim>
                                    <p:anim calcmode="lin" valueType="num">
                                      <p:cBhvr additive="base">
                                        <p:cTn id="63" dur="3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ppt_x"/>
                                          </p:val>
                                        </p:tav>
                                        <p:tav tm="100000">
                                          <p:val>
                                            <p:strVal val="#ppt_x"/>
                                          </p:val>
                                        </p:tav>
                                      </p:tavLst>
                                    </p:anim>
                                    <p:anim calcmode="lin" valueType="num">
                                      <p:cBhvr additive="base">
                                        <p:cTn id="67" dur="3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ppt_x"/>
                                          </p:val>
                                        </p:tav>
                                        <p:tav tm="100000">
                                          <p:val>
                                            <p:strVal val="#ppt_x"/>
                                          </p:val>
                                        </p:tav>
                                      </p:tavLst>
                                    </p:anim>
                                    <p:anim calcmode="lin" valueType="num">
                                      <p:cBhvr additive="base">
                                        <p:cTn id="71" dur="3000" fill="hold"/>
                                        <p:tgtEl>
                                          <p:spTgt spid="20"/>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ppt_x"/>
                                          </p:val>
                                        </p:tav>
                                        <p:tav tm="100000">
                                          <p:val>
                                            <p:strVal val="#ppt_x"/>
                                          </p:val>
                                        </p:tav>
                                      </p:tavLst>
                                    </p:anim>
                                    <p:anim calcmode="lin" valueType="num">
                                      <p:cBhvr additive="base">
                                        <p:cTn id="75" dur="30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ppt_x"/>
                                          </p:val>
                                        </p:tav>
                                        <p:tav tm="100000">
                                          <p:val>
                                            <p:strVal val="#ppt_x"/>
                                          </p:val>
                                        </p:tav>
                                      </p:tavLst>
                                    </p:anim>
                                    <p:anim calcmode="lin" valueType="num">
                                      <p:cBhvr additive="base">
                                        <p:cTn id="79" dur="3000" fill="hold"/>
                                        <p:tgtEl>
                                          <p:spTgt spid="22"/>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3000" fill="hold"/>
                                        <p:tgtEl>
                                          <p:spTgt spid="23"/>
                                        </p:tgtEl>
                                        <p:attrNameLst>
                                          <p:attrName>ppt_x</p:attrName>
                                        </p:attrNameLst>
                                      </p:cBhvr>
                                      <p:tavLst>
                                        <p:tav tm="0">
                                          <p:val>
                                            <p:strVal val="#ppt_x"/>
                                          </p:val>
                                        </p:tav>
                                        <p:tav tm="100000">
                                          <p:val>
                                            <p:strVal val="#ppt_x"/>
                                          </p:val>
                                        </p:tav>
                                      </p:tavLst>
                                    </p:anim>
                                    <p:anim calcmode="lin" valueType="num">
                                      <p:cBhvr additive="base">
                                        <p:cTn id="83" dur="3000" fill="hold"/>
                                        <p:tgtEl>
                                          <p:spTgt spid="23"/>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3000" fill="hold"/>
                                        <p:tgtEl>
                                          <p:spTgt spid="24"/>
                                        </p:tgtEl>
                                        <p:attrNameLst>
                                          <p:attrName>ppt_x</p:attrName>
                                        </p:attrNameLst>
                                      </p:cBhvr>
                                      <p:tavLst>
                                        <p:tav tm="0">
                                          <p:val>
                                            <p:strVal val="#ppt_x"/>
                                          </p:val>
                                        </p:tav>
                                        <p:tav tm="100000">
                                          <p:val>
                                            <p:strVal val="#ppt_x"/>
                                          </p:val>
                                        </p:tav>
                                      </p:tavLst>
                                    </p:anim>
                                    <p:anim calcmode="lin" valueType="num">
                                      <p:cBhvr additive="base">
                                        <p:cTn id="87" dur="3000" fill="hold"/>
                                        <p:tgtEl>
                                          <p:spTgt spid="24"/>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3000" fill="hold"/>
                                        <p:tgtEl>
                                          <p:spTgt spid="25"/>
                                        </p:tgtEl>
                                        <p:attrNameLst>
                                          <p:attrName>ppt_x</p:attrName>
                                        </p:attrNameLst>
                                      </p:cBhvr>
                                      <p:tavLst>
                                        <p:tav tm="0">
                                          <p:val>
                                            <p:strVal val="#ppt_x"/>
                                          </p:val>
                                        </p:tav>
                                        <p:tav tm="100000">
                                          <p:val>
                                            <p:strVal val="#ppt_x"/>
                                          </p:val>
                                        </p:tav>
                                      </p:tavLst>
                                    </p:anim>
                                    <p:anim calcmode="lin" valueType="num">
                                      <p:cBhvr additive="base">
                                        <p:cTn id="91" dur="3000" fill="hold"/>
                                        <p:tgtEl>
                                          <p:spTgt spid="25"/>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3000" fill="hold"/>
                                        <p:tgtEl>
                                          <p:spTgt spid="26"/>
                                        </p:tgtEl>
                                        <p:attrNameLst>
                                          <p:attrName>ppt_x</p:attrName>
                                        </p:attrNameLst>
                                      </p:cBhvr>
                                      <p:tavLst>
                                        <p:tav tm="0">
                                          <p:val>
                                            <p:strVal val="#ppt_x"/>
                                          </p:val>
                                        </p:tav>
                                        <p:tav tm="100000">
                                          <p:val>
                                            <p:strVal val="#ppt_x"/>
                                          </p:val>
                                        </p:tav>
                                      </p:tavLst>
                                    </p:anim>
                                    <p:anim calcmode="lin" valueType="num">
                                      <p:cBhvr additive="base">
                                        <p:cTn id="95" dur="3000" fill="hold"/>
                                        <p:tgtEl>
                                          <p:spTgt spid="26"/>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3000" fill="hold"/>
                                        <p:tgtEl>
                                          <p:spTgt spid="27"/>
                                        </p:tgtEl>
                                        <p:attrNameLst>
                                          <p:attrName>ppt_x</p:attrName>
                                        </p:attrNameLst>
                                      </p:cBhvr>
                                      <p:tavLst>
                                        <p:tav tm="0">
                                          <p:val>
                                            <p:strVal val="#ppt_x"/>
                                          </p:val>
                                        </p:tav>
                                        <p:tav tm="100000">
                                          <p:val>
                                            <p:strVal val="#ppt_x"/>
                                          </p:val>
                                        </p:tav>
                                      </p:tavLst>
                                    </p:anim>
                                    <p:anim calcmode="lin" valueType="num">
                                      <p:cBhvr additive="base">
                                        <p:cTn id="99" dur="3000" fill="hold"/>
                                        <p:tgtEl>
                                          <p:spTgt spid="27"/>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3000" fill="hold"/>
                                        <p:tgtEl>
                                          <p:spTgt spid="28"/>
                                        </p:tgtEl>
                                        <p:attrNameLst>
                                          <p:attrName>ppt_x</p:attrName>
                                        </p:attrNameLst>
                                      </p:cBhvr>
                                      <p:tavLst>
                                        <p:tav tm="0">
                                          <p:val>
                                            <p:strVal val="#ppt_x"/>
                                          </p:val>
                                        </p:tav>
                                        <p:tav tm="100000">
                                          <p:val>
                                            <p:strVal val="#ppt_x"/>
                                          </p:val>
                                        </p:tav>
                                      </p:tavLst>
                                    </p:anim>
                                    <p:anim calcmode="lin" valueType="num">
                                      <p:cBhvr additive="base">
                                        <p:cTn id="103" dur="3000" fill="hold"/>
                                        <p:tgtEl>
                                          <p:spTgt spid="28"/>
                                        </p:tgtEl>
                                        <p:attrNameLst>
                                          <p:attrName>ppt_y</p:attrName>
                                        </p:attrNameLst>
                                      </p:cBhvr>
                                      <p:tavLst>
                                        <p:tav tm="0">
                                          <p:val>
                                            <p:strVal val="1+#ppt_h/2"/>
                                          </p:val>
                                        </p:tav>
                                        <p:tav tm="100000">
                                          <p:val>
                                            <p:strVal val="#ppt_y"/>
                                          </p:val>
                                        </p:tav>
                                      </p:tavLst>
                                    </p:anim>
                                  </p:childTnLst>
                                </p:cTn>
                              </p:par>
                              <p:par>
                                <p:cTn id="104" presetID="2" presetClass="entr" presetSubtype="4" fill="hold" grpId="0" nodeType="withEffect">
                                  <p:stCondLst>
                                    <p:cond delay="0"/>
                                  </p:stCondLst>
                                  <p:childTnLst>
                                    <p:set>
                                      <p:cBhvr>
                                        <p:cTn id="105" dur="1" fill="hold">
                                          <p:stCondLst>
                                            <p:cond delay="0"/>
                                          </p:stCondLst>
                                        </p:cTn>
                                        <p:tgtEl>
                                          <p:spTgt spid="29"/>
                                        </p:tgtEl>
                                        <p:attrNameLst>
                                          <p:attrName>style.visibility</p:attrName>
                                        </p:attrNameLst>
                                      </p:cBhvr>
                                      <p:to>
                                        <p:strVal val="visible"/>
                                      </p:to>
                                    </p:set>
                                    <p:anim calcmode="lin" valueType="num">
                                      <p:cBhvr additive="base">
                                        <p:cTn id="106" dur="3000" fill="hold"/>
                                        <p:tgtEl>
                                          <p:spTgt spid="29"/>
                                        </p:tgtEl>
                                        <p:attrNameLst>
                                          <p:attrName>ppt_x</p:attrName>
                                        </p:attrNameLst>
                                      </p:cBhvr>
                                      <p:tavLst>
                                        <p:tav tm="0">
                                          <p:val>
                                            <p:strVal val="#ppt_x"/>
                                          </p:val>
                                        </p:tav>
                                        <p:tav tm="100000">
                                          <p:val>
                                            <p:strVal val="#ppt_x"/>
                                          </p:val>
                                        </p:tav>
                                      </p:tavLst>
                                    </p:anim>
                                    <p:anim calcmode="lin" valueType="num">
                                      <p:cBhvr additive="base">
                                        <p:cTn id="107" dur="3000" fill="hold"/>
                                        <p:tgtEl>
                                          <p:spTgt spid="29"/>
                                        </p:tgtEl>
                                        <p:attrNameLst>
                                          <p:attrName>ppt_y</p:attrName>
                                        </p:attrNameLst>
                                      </p:cBhvr>
                                      <p:tavLst>
                                        <p:tav tm="0">
                                          <p:val>
                                            <p:strVal val="1+#ppt_h/2"/>
                                          </p:val>
                                        </p:tav>
                                        <p:tav tm="100000">
                                          <p:val>
                                            <p:strVal val="#ppt_y"/>
                                          </p:val>
                                        </p:tav>
                                      </p:tavLst>
                                    </p:anim>
                                  </p:childTnLst>
                                </p:cTn>
                              </p:par>
                              <p:par>
                                <p:cTn id="108" presetID="2" presetClass="entr" presetSubtype="4" fill="hold" grpId="0" nodeType="withEffect">
                                  <p:stCondLst>
                                    <p:cond delay="0"/>
                                  </p:stCondLst>
                                  <p:childTnLst>
                                    <p:set>
                                      <p:cBhvr>
                                        <p:cTn id="109" dur="1" fill="hold">
                                          <p:stCondLst>
                                            <p:cond delay="0"/>
                                          </p:stCondLst>
                                        </p:cTn>
                                        <p:tgtEl>
                                          <p:spTgt spid="30"/>
                                        </p:tgtEl>
                                        <p:attrNameLst>
                                          <p:attrName>style.visibility</p:attrName>
                                        </p:attrNameLst>
                                      </p:cBhvr>
                                      <p:to>
                                        <p:strVal val="visible"/>
                                      </p:to>
                                    </p:set>
                                    <p:anim calcmode="lin" valueType="num">
                                      <p:cBhvr additive="base">
                                        <p:cTn id="110" dur="3000" fill="hold"/>
                                        <p:tgtEl>
                                          <p:spTgt spid="30"/>
                                        </p:tgtEl>
                                        <p:attrNameLst>
                                          <p:attrName>ppt_x</p:attrName>
                                        </p:attrNameLst>
                                      </p:cBhvr>
                                      <p:tavLst>
                                        <p:tav tm="0">
                                          <p:val>
                                            <p:strVal val="#ppt_x"/>
                                          </p:val>
                                        </p:tav>
                                        <p:tav tm="100000">
                                          <p:val>
                                            <p:strVal val="#ppt_x"/>
                                          </p:val>
                                        </p:tav>
                                      </p:tavLst>
                                    </p:anim>
                                    <p:anim calcmode="lin" valueType="num">
                                      <p:cBhvr additive="base">
                                        <p:cTn id="111" dur="3000" fill="hold"/>
                                        <p:tgtEl>
                                          <p:spTgt spid="30"/>
                                        </p:tgtEl>
                                        <p:attrNameLst>
                                          <p:attrName>ppt_y</p:attrName>
                                        </p:attrNameLst>
                                      </p:cBhvr>
                                      <p:tavLst>
                                        <p:tav tm="0">
                                          <p:val>
                                            <p:strVal val="1+#ppt_h/2"/>
                                          </p:val>
                                        </p:tav>
                                        <p:tav tm="100000">
                                          <p:val>
                                            <p:strVal val="#ppt_y"/>
                                          </p:val>
                                        </p:tav>
                                      </p:tavLst>
                                    </p:anim>
                                  </p:childTnLst>
                                </p:cTn>
                              </p:par>
                              <p:par>
                                <p:cTn id="112" presetID="2" presetClass="entr" presetSubtype="4" fill="hold" grpId="0" nodeType="withEffect">
                                  <p:stCondLst>
                                    <p:cond delay="0"/>
                                  </p:stCondLst>
                                  <p:childTnLst>
                                    <p:set>
                                      <p:cBhvr>
                                        <p:cTn id="113" dur="1" fill="hold">
                                          <p:stCondLst>
                                            <p:cond delay="0"/>
                                          </p:stCondLst>
                                        </p:cTn>
                                        <p:tgtEl>
                                          <p:spTgt spid="31"/>
                                        </p:tgtEl>
                                        <p:attrNameLst>
                                          <p:attrName>style.visibility</p:attrName>
                                        </p:attrNameLst>
                                      </p:cBhvr>
                                      <p:to>
                                        <p:strVal val="visible"/>
                                      </p:to>
                                    </p:set>
                                    <p:anim calcmode="lin" valueType="num">
                                      <p:cBhvr additive="base">
                                        <p:cTn id="114" dur="3000" fill="hold"/>
                                        <p:tgtEl>
                                          <p:spTgt spid="31"/>
                                        </p:tgtEl>
                                        <p:attrNameLst>
                                          <p:attrName>ppt_x</p:attrName>
                                        </p:attrNameLst>
                                      </p:cBhvr>
                                      <p:tavLst>
                                        <p:tav tm="0">
                                          <p:val>
                                            <p:strVal val="#ppt_x"/>
                                          </p:val>
                                        </p:tav>
                                        <p:tav tm="100000">
                                          <p:val>
                                            <p:strVal val="#ppt_x"/>
                                          </p:val>
                                        </p:tav>
                                      </p:tavLst>
                                    </p:anim>
                                    <p:anim calcmode="lin" valueType="num">
                                      <p:cBhvr additive="base">
                                        <p:cTn id="115" dur="3000" fill="hold"/>
                                        <p:tgtEl>
                                          <p:spTgt spid="31"/>
                                        </p:tgtEl>
                                        <p:attrNameLst>
                                          <p:attrName>ppt_y</p:attrName>
                                        </p:attrNameLst>
                                      </p:cBhvr>
                                      <p:tavLst>
                                        <p:tav tm="0">
                                          <p:val>
                                            <p:strVal val="1+#ppt_h/2"/>
                                          </p:val>
                                        </p:tav>
                                        <p:tav tm="100000">
                                          <p:val>
                                            <p:strVal val="#ppt_y"/>
                                          </p:val>
                                        </p:tav>
                                      </p:tavLst>
                                    </p:anim>
                                  </p:childTnLst>
                                </p:cTn>
                              </p:par>
                              <p:par>
                                <p:cTn id="116" presetID="2" presetClass="entr" presetSubtype="4" fill="hold" grpId="0" nodeType="withEffect">
                                  <p:stCondLst>
                                    <p:cond delay="0"/>
                                  </p:stCondLst>
                                  <p:childTnLst>
                                    <p:set>
                                      <p:cBhvr>
                                        <p:cTn id="117" dur="1" fill="hold">
                                          <p:stCondLst>
                                            <p:cond delay="0"/>
                                          </p:stCondLst>
                                        </p:cTn>
                                        <p:tgtEl>
                                          <p:spTgt spid="32"/>
                                        </p:tgtEl>
                                        <p:attrNameLst>
                                          <p:attrName>style.visibility</p:attrName>
                                        </p:attrNameLst>
                                      </p:cBhvr>
                                      <p:to>
                                        <p:strVal val="visible"/>
                                      </p:to>
                                    </p:set>
                                    <p:anim calcmode="lin" valueType="num">
                                      <p:cBhvr additive="base">
                                        <p:cTn id="118" dur="3000" fill="hold"/>
                                        <p:tgtEl>
                                          <p:spTgt spid="32"/>
                                        </p:tgtEl>
                                        <p:attrNameLst>
                                          <p:attrName>ppt_x</p:attrName>
                                        </p:attrNameLst>
                                      </p:cBhvr>
                                      <p:tavLst>
                                        <p:tav tm="0">
                                          <p:val>
                                            <p:strVal val="#ppt_x"/>
                                          </p:val>
                                        </p:tav>
                                        <p:tav tm="100000">
                                          <p:val>
                                            <p:strVal val="#ppt_x"/>
                                          </p:val>
                                        </p:tav>
                                      </p:tavLst>
                                    </p:anim>
                                    <p:anim calcmode="lin" valueType="num">
                                      <p:cBhvr additive="base">
                                        <p:cTn id="119" dur="3000" fill="hold"/>
                                        <p:tgtEl>
                                          <p:spTgt spid="32"/>
                                        </p:tgtEl>
                                        <p:attrNameLst>
                                          <p:attrName>ppt_y</p:attrName>
                                        </p:attrNameLst>
                                      </p:cBhvr>
                                      <p:tavLst>
                                        <p:tav tm="0">
                                          <p:val>
                                            <p:strVal val="1+#ppt_h/2"/>
                                          </p:val>
                                        </p:tav>
                                        <p:tav tm="100000">
                                          <p:val>
                                            <p:strVal val="#ppt_y"/>
                                          </p:val>
                                        </p:tav>
                                      </p:tavLst>
                                    </p:anim>
                                  </p:childTnLst>
                                </p:cTn>
                              </p:par>
                              <p:par>
                                <p:cTn id="120" presetID="2" presetClass="entr" presetSubtype="4" fill="hold" grpId="0" nodeType="withEffect">
                                  <p:stCondLst>
                                    <p:cond delay="0"/>
                                  </p:stCondLst>
                                  <p:childTnLst>
                                    <p:set>
                                      <p:cBhvr>
                                        <p:cTn id="121" dur="1" fill="hold">
                                          <p:stCondLst>
                                            <p:cond delay="0"/>
                                          </p:stCondLst>
                                        </p:cTn>
                                        <p:tgtEl>
                                          <p:spTgt spid="33"/>
                                        </p:tgtEl>
                                        <p:attrNameLst>
                                          <p:attrName>style.visibility</p:attrName>
                                        </p:attrNameLst>
                                      </p:cBhvr>
                                      <p:to>
                                        <p:strVal val="visible"/>
                                      </p:to>
                                    </p:set>
                                    <p:anim calcmode="lin" valueType="num">
                                      <p:cBhvr additive="base">
                                        <p:cTn id="122" dur="3000" fill="hold"/>
                                        <p:tgtEl>
                                          <p:spTgt spid="33"/>
                                        </p:tgtEl>
                                        <p:attrNameLst>
                                          <p:attrName>ppt_x</p:attrName>
                                        </p:attrNameLst>
                                      </p:cBhvr>
                                      <p:tavLst>
                                        <p:tav tm="0">
                                          <p:val>
                                            <p:strVal val="#ppt_x"/>
                                          </p:val>
                                        </p:tav>
                                        <p:tav tm="100000">
                                          <p:val>
                                            <p:strVal val="#ppt_x"/>
                                          </p:val>
                                        </p:tav>
                                      </p:tavLst>
                                    </p:anim>
                                    <p:anim calcmode="lin" valueType="num">
                                      <p:cBhvr additive="base">
                                        <p:cTn id="123" dur="3000" fill="hold"/>
                                        <p:tgtEl>
                                          <p:spTgt spid="33"/>
                                        </p:tgtEl>
                                        <p:attrNameLst>
                                          <p:attrName>ppt_y</p:attrName>
                                        </p:attrNameLst>
                                      </p:cBhvr>
                                      <p:tavLst>
                                        <p:tav tm="0">
                                          <p:val>
                                            <p:strVal val="1+#ppt_h/2"/>
                                          </p:val>
                                        </p:tav>
                                        <p:tav tm="100000">
                                          <p:val>
                                            <p:strVal val="#ppt_y"/>
                                          </p:val>
                                        </p:tav>
                                      </p:tavLst>
                                    </p:anim>
                                  </p:childTnLst>
                                </p:cTn>
                              </p:par>
                              <p:par>
                                <p:cTn id="124" presetID="2" presetClass="entr" presetSubtype="4" fill="hold" grpId="0" nodeType="withEffect">
                                  <p:stCondLst>
                                    <p:cond delay="0"/>
                                  </p:stCondLst>
                                  <p:childTnLst>
                                    <p:set>
                                      <p:cBhvr>
                                        <p:cTn id="125" dur="1" fill="hold">
                                          <p:stCondLst>
                                            <p:cond delay="0"/>
                                          </p:stCondLst>
                                        </p:cTn>
                                        <p:tgtEl>
                                          <p:spTgt spid="34"/>
                                        </p:tgtEl>
                                        <p:attrNameLst>
                                          <p:attrName>style.visibility</p:attrName>
                                        </p:attrNameLst>
                                      </p:cBhvr>
                                      <p:to>
                                        <p:strVal val="visible"/>
                                      </p:to>
                                    </p:set>
                                    <p:anim calcmode="lin" valueType="num">
                                      <p:cBhvr additive="base">
                                        <p:cTn id="126" dur="3000" fill="hold"/>
                                        <p:tgtEl>
                                          <p:spTgt spid="34"/>
                                        </p:tgtEl>
                                        <p:attrNameLst>
                                          <p:attrName>ppt_x</p:attrName>
                                        </p:attrNameLst>
                                      </p:cBhvr>
                                      <p:tavLst>
                                        <p:tav tm="0">
                                          <p:val>
                                            <p:strVal val="#ppt_x"/>
                                          </p:val>
                                        </p:tav>
                                        <p:tav tm="100000">
                                          <p:val>
                                            <p:strVal val="#ppt_x"/>
                                          </p:val>
                                        </p:tav>
                                      </p:tavLst>
                                    </p:anim>
                                    <p:anim calcmode="lin" valueType="num">
                                      <p:cBhvr additive="base">
                                        <p:cTn id="127" dur="3000" fill="hold"/>
                                        <p:tgtEl>
                                          <p:spTgt spid="34"/>
                                        </p:tgtEl>
                                        <p:attrNameLst>
                                          <p:attrName>ppt_y</p:attrName>
                                        </p:attrNameLst>
                                      </p:cBhvr>
                                      <p:tavLst>
                                        <p:tav tm="0">
                                          <p:val>
                                            <p:strVal val="1+#ppt_h/2"/>
                                          </p:val>
                                        </p:tav>
                                        <p:tav tm="100000">
                                          <p:val>
                                            <p:strVal val="#ppt_y"/>
                                          </p:val>
                                        </p:tav>
                                      </p:tavLst>
                                    </p:anim>
                                  </p:childTnLst>
                                </p:cTn>
                              </p:par>
                              <p:par>
                                <p:cTn id="128" presetID="2" presetClass="entr" presetSubtype="4" fill="hold" grpId="0" nodeType="withEffect">
                                  <p:stCondLst>
                                    <p:cond delay="0"/>
                                  </p:stCondLst>
                                  <p:childTnLst>
                                    <p:set>
                                      <p:cBhvr>
                                        <p:cTn id="129" dur="1" fill="hold">
                                          <p:stCondLst>
                                            <p:cond delay="0"/>
                                          </p:stCondLst>
                                        </p:cTn>
                                        <p:tgtEl>
                                          <p:spTgt spid="35"/>
                                        </p:tgtEl>
                                        <p:attrNameLst>
                                          <p:attrName>style.visibility</p:attrName>
                                        </p:attrNameLst>
                                      </p:cBhvr>
                                      <p:to>
                                        <p:strVal val="visible"/>
                                      </p:to>
                                    </p:set>
                                    <p:anim calcmode="lin" valueType="num">
                                      <p:cBhvr additive="base">
                                        <p:cTn id="130" dur="3000" fill="hold"/>
                                        <p:tgtEl>
                                          <p:spTgt spid="35"/>
                                        </p:tgtEl>
                                        <p:attrNameLst>
                                          <p:attrName>ppt_x</p:attrName>
                                        </p:attrNameLst>
                                      </p:cBhvr>
                                      <p:tavLst>
                                        <p:tav tm="0">
                                          <p:val>
                                            <p:strVal val="#ppt_x"/>
                                          </p:val>
                                        </p:tav>
                                        <p:tav tm="100000">
                                          <p:val>
                                            <p:strVal val="#ppt_x"/>
                                          </p:val>
                                        </p:tav>
                                      </p:tavLst>
                                    </p:anim>
                                    <p:anim calcmode="lin" valueType="num">
                                      <p:cBhvr additive="base">
                                        <p:cTn id="131" dur="3000" fill="hold"/>
                                        <p:tgtEl>
                                          <p:spTgt spid="35"/>
                                        </p:tgtEl>
                                        <p:attrNameLst>
                                          <p:attrName>ppt_y</p:attrName>
                                        </p:attrNameLst>
                                      </p:cBhvr>
                                      <p:tavLst>
                                        <p:tav tm="0">
                                          <p:val>
                                            <p:strVal val="1+#ppt_h/2"/>
                                          </p:val>
                                        </p:tav>
                                        <p:tav tm="100000">
                                          <p:val>
                                            <p:strVal val="#ppt_y"/>
                                          </p:val>
                                        </p:tav>
                                      </p:tavLst>
                                    </p:anim>
                                  </p:childTnLst>
                                </p:cTn>
                              </p:par>
                              <p:par>
                                <p:cTn id="132" presetID="2" presetClass="entr" presetSubtype="4" fill="hold" grpId="0" nodeType="withEffect">
                                  <p:stCondLst>
                                    <p:cond delay="0"/>
                                  </p:stCondLst>
                                  <p:childTnLst>
                                    <p:set>
                                      <p:cBhvr>
                                        <p:cTn id="133" dur="1" fill="hold">
                                          <p:stCondLst>
                                            <p:cond delay="0"/>
                                          </p:stCondLst>
                                        </p:cTn>
                                        <p:tgtEl>
                                          <p:spTgt spid="36"/>
                                        </p:tgtEl>
                                        <p:attrNameLst>
                                          <p:attrName>style.visibility</p:attrName>
                                        </p:attrNameLst>
                                      </p:cBhvr>
                                      <p:to>
                                        <p:strVal val="visible"/>
                                      </p:to>
                                    </p:set>
                                    <p:anim calcmode="lin" valueType="num">
                                      <p:cBhvr additive="base">
                                        <p:cTn id="134" dur="3000" fill="hold"/>
                                        <p:tgtEl>
                                          <p:spTgt spid="36"/>
                                        </p:tgtEl>
                                        <p:attrNameLst>
                                          <p:attrName>ppt_x</p:attrName>
                                        </p:attrNameLst>
                                      </p:cBhvr>
                                      <p:tavLst>
                                        <p:tav tm="0">
                                          <p:val>
                                            <p:strVal val="#ppt_x"/>
                                          </p:val>
                                        </p:tav>
                                        <p:tav tm="100000">
                                          <p:val>
                                            <p:strVal val="#ppt_x"/>
                                          </p:val>
                                        </p:tav>
                                      </p:tavLst>
                                    </p:anim>
                                    <p:anim calcmode="lin" valueType="num">
                                      <p:cBhvr additive="base">
                                        <p:cTn id="135" dur="3000" fill="hold"/>
                                        <p:tgtEl>
                                          <p:spTgt spid="36"/>
                                        </p:tgtEl>
                                        <p:attrNameLst>
                                          <p:attrName>ppt_y</p:attrName>
                                        </p:attrNameLst>
                                      </p:cBhvr>
                                      <p:tavLst>
                                        <p:tav tm="0">
                                          <p:val>
                                            <p:strVal val="1+#ppt_h/2"/>
                                          </p:val>
                                        </p:tav>
                                        <p:tav tm="100000">
                                          <p:val>
                                            <p:strVal val="#ppt_y"/>
                                          </p:val>
                                        </p:tav>
                                      </p:tavLst>
                                    </p:anim>
                                  </p:childTnLst>
                                </p:cTn>
                              </p:par>
                              <p:par>
                                <p:cTn id="136" presetID="2" presetClass="entr" presetSubtype="4" fill="hold" grpId="0" nodeType="withEffect">
                                  <p:stCondLst>
                                    <p:cond delay="0"/>
                                  </p:stCondLst>
                                  <p:childTnLst>
                                    <p:set>
                                      <p:cBhvr>
                                        <p:cTn id="137" dur="1" fill="hold">
                                          <p:stCondLst>
                                            <p:cond delay="0"/>
                                          </p:stCondLst>
                                        </p:cTn>
                                        <p:tgtEl>
                                          <p:spTgt spid="37"/>
                                        </p:tgtEl>
                                        <p:attrNameLst>
                                          <p:attrName>style.visibility</p:attrName>
                                        </p:attrNameLst>
                                      </p:cBhvr>
                                      <p:to>
                                        <p:strVal val="visible"/>
                                      </p:to>
                                    </p:set>
                                    <p:anim calcmode="lin" valueType="num">
                                      <p:cBhvr additive="base">
                                        <p:cTn id="138" dur="3000" fill="hold"/>
                                        <p:tgtEl>
                                          <p:spTgt spid="37"/>
                                        </p:tgtEl>
                                        <p:attrNameLst>
                                          <p:attrName>ppt_x</p:attrName>
                                        </p:attrNameLst>
                                      </p:cBhvr>
                                      <p:tavLst>
                                        <p:tav tm="0">
                                          <p:val>
                                            <p:strVal val="#ppt_x"/>
                                          </p:val>
                                        </p:tav>
                                        <p:tav tm="100000">
                                          <p:val>
                                            <p:strVal val="#ppt_x"/>
                                          </p:val>
                                        </p:tav>
                                      </p:tavLst>
                                    </p:anim>
                                    <p:anim calcmode="lin" valueType="num">
                                      <p:cBhvr additive="base">
                                        <p:cTn id="139" dur="3000" fill="hold"/>
                                        <p:tgtEl>
                                          <p:spTgt spid="37"/>
                                        </p:tgtEl>
                                        <p:attrNameLst>
                                          <p:attrName>ppt_y</p:attrName>
                                        </p:attrNameLst>
                                      </p:cBhvr>
                                      <p:tavLst>
                                        <p:tav tm="0">
                                          <p:val>
                                            <p:strVal val="1+#ppt_h/2"/>
                                          </p:val>
                                        </p:tav>
                                        <p:tav tm="100000">
                                          <p:val>
                                            <p:strVal val="#ppt_y"/>
                                          </p:val>
                                        </p:tav>
                                      </p:tavLst>
                                    </p:anim>
                                  </p:childTnLst>
                                </p:cTn>
                              </p:par>
                              <p:par>
                                <p:cTn id="140" presetID="2" presetClass="entr" presetSubtype="4" fill="hold" grpId="0" nodeType="withEffect">
                                  <p:stCondLst>
                                    <p:cond delay="0"/>
                                  </p:stCondLst>
                                  <p:childTnLst>
                                    <p:set>
                                      <p:cBhvr>
                                        <p:cTn id="141" dur="1" fill="hold">
                                          <p:stCondLst>
                                            <p:cond delay="0"/>
                                          </p:stCondLst>
                                        </p:cTn>
                                        <p:tgtEl>
                                          <p:spTgt spid="38"/>
                                        </p:tgtEl>
                                        <p:attrNameLst>
                                          <p:attrName>style.visibility</p:attrName>
                                        </p:attrNameLst>
                                      </p:cBhvr>
                                      <p:to>
                                        <p:strVal val="visible"/>
                                      </p:to>
                                    </p:set>
                                    <p:anim calcmode="lin" valueType="num">
                                      <p:cBhvr additive="base">
                                        <p:cTn id="142" dur="3000" fill="hold"/>
                                        <p:tgtEl>
                                          <p:spTgt spid="38"/>
                                        </p:tgtEl>
                                        <p:attrNameLst>
                                          <p:attrName>ppt_x</p:attrName>
                                        </p:attrNameLst>
                                      </p:cBhvr>
                                      <p:tavLst>
                                        <p:tav tm="0">
                                          <p:val>
                                            <p:strVal val="#ppt_x"/>
                                          </p:val>
                                        </p:tav>
                                        <p:tav tm="100000">
                                          <p:val>
                                            <p:strVal val="#ppt_x"/>
                                          </p:val>
                                        </p:tav>
                                      </p:tavLst>
                                    </p:anim>
                                    <p:anim calcmode="lin" valueType="num">
                                      <p:cBhvr additive="base">
                                        <p:cTn id="143" dur="3000" fill="hold"/>
                                        <p:tgtEl>
                                          <p:spTgt spid="38"/>
                                        </p:tgtEl>
                                        <p:attrNameLst>
                                          <p:attrName>ppt_y</p:attrName>
                                        </p:attrNameLst>
                                      </p:cBhvr>
                                      <p:tavLst>
                                        <p:tav tm="0">
                                          <p:val>
                                            <p:strVal val="1+#ppt_h/2"/>
                                          </p:val>
                                        </p:tav>
                                        <p:tav tm="100000">
                                          <p:val>
                                            <p:strVal val="#ppt_y"/>
                                          </p:val>
                                        </p:tav>
                                      </p:tavLst>
                                    </p:anim>
                                  </p:childTnLst>
                                </p:cTn>
                              </p:par>
                              <p:par>
                                <p:cTn id="144" presetID="2" presetClass="entr" presetSubtype="4" fill="hold" grpId="0" nodeType="withEffect">
                                  <p:stCondLst>
                                    <p:cond delay="0"/>
                                  </p:stCondLst>
                                  <p:childTnLst>
                                    <p:set>
                                      <p:cBhvr>
                                        <p:cTn id="145" dur="1" fill="hold">
                                          <p:stCondLst>
                                            <p:cond delay="0"/>
                                          </p:stCondLst>
                                        </p:cTn>
                                        <p:tgtEl>
                                          <p:spTgt spid="39"/>
                                        </p:tgtEl>
                                        <p:attrNameLst>
                                          <p:attrName>style.visibility</p:attrName>
                                        </p:attrNameLst>
                                      </p:cBhvr>
                                      <p:to>
                                        <p:strVal val="visible"/>
                                      </p:to>
                                    </p:set>
                                    <p:anim calcmode="lin" valueType="num">
                                      <p:cBhvr additive="base">
                                        <p:cTn id="146" dur="3000" fill="hold"/>
                                        <p:tgtEl>
                                          <p:spTgt spid="39"/>
                                        </p:tgtEl>
                                        <p:attrNameLst>
                                          <p:attrName>ppt_x</p:attrName>
                                        </p:attrNameLst>
                                      </p:cBhvr>
                                      <p:tavLst>
                                        <p:tav tm="0">
                                          <p:val>
                                            <p:strVal val="#ppt_x"/>
                                          </p:val>
                                        </p:tav>
                                        <p:tav tm="100000">
                                          <p:val>
                                            <p:strVal val="#ppt_x"/>
                                          </p:val>
                                        </p:tav>
                                      </p:tavLst>
                                    </p:anim>
                                    <p:anim calcmode="lin" valueType="num">
                                      <p:cBhvr additive="base">
                                        <p:cTn id="147" dur="3000" fill="hold"/>
                                        <p:tgtEl>
                                          <p:spTgt spid="39"/>
                                        </p:tgtEl>
                                        <p:attrNameLst>
                                          <p:attrName>ppt_y</p:attrName>
                                        </p:attrNameLst>
                                      </p:cBhvr>
                                      <p:tavLst>
                                        <p:tav tm="0">
                                          <p:val>
                                            <p:strVal val="1+#ppt_h/2"/>
                                          </p:val>
                                        </p:tav>
                                        <p:tav tm="100000">
                                          <p:val>
                                            <p:strVal val="#ppt_y"/>
                                          </p:val>
                                        </p:tav>
                                      </p:tavLst>
                                    </p:anim>
                                  </p:childTnLst>
                                </p:cTn>
                              </p:par>
                              <p:par>
                                <p:cTn id="148" presetID="2" presetClass="entr" presetSubtype="4" fill="hold" grpId="0" nodeType="withEffect">
                                  <p:stCondLst>
                                    <p:cond delay="0"/>
                                  </p:stCondLst>
                                  <p:childTnLst>
                                    <p:set>
                                      <p:cBhvr>
                                        <p:cTn id="149" dur="1" fill="hold">
                                          <p:stCondLst>
                                            <p:cond delay="0"/>
                                          </p:stCondLst>
                                        </p:cTn>
                                        <p:tgtEl>
                                          <p:spTgt spid="40"/>
                                        </p:tgtEl>
                                        <p:attrNameLst>
                                          <p:attrName>style.visibility</p:attrName>
                                        </p:attrNameLst>
                                      </p:cBhvr>
                                      <p:to>
                                        <p:strVal val="visible"/>
                                      </p:to>
                                    </p:set>
                                    <p:anim calcmode="lin" valueType="num">
                                      <p:cBhvr additive="base">
                                        <p:cTn id="150" dur="3000" fill="hold"/>
                                        <p:tgtEl>
                                          <p:spTgt spid="40"/>
                                        </p:tgtEl>
                                        <p:attrNameLst>
                                          <p:attrName>ppt_x</p:attrName>
                                        </p:attrNameLst>
                                      </p:cBhvr>
                                      <p:tavLst>
                                        <p:tav tm="0">
                                          <p:val>
                                            <p:strVal val="#ppt_x"/>
                                          </p:val>
                                        </p:tav>
                                        <p:tav tm="100000">
                                          <p:val>
                                            <p:strVal val="#ppt_x"/>
                                          </p:val>
                                        </p:tav>
                                      </p:tavLst>
                                    </p:anim>
                                    <p:anim calcmode="lin" valueType="num">
                                      <p:cBhvr additive="base">
                                        <p:cTn id="151" dur="3000" fill="hold"/>
                                        <p:tgtEl>
                                          <p:spTgt spid="40"/>
                                        </p:tgtEl>
                                        <p:attrNameLst>
                                          <p:attrName>ppt_y</p:attrName>
                                        </p:attrNameLst>
                                      </p:cBhvr>
                                      <p:tavLst>
                                        <p:tav tm="0">
                                          <p:val>
                                            <p:strVal val="1+#ppt_h/2"/>
                                          </p:val>
                                        </p:tav>
                                        <p:tav tm="100000">
                                          <p:val>
                                            <p:strVal val="#ppt_y"/>
                                          </p:val>
                                        </p:tav>
                                      </p:tavLst>
                                    </p:anim>
                                  </p:childTnLst>
                                </p:cTn>
                              </p:par>
                              <p:par>
                                <p:cTn id="152" presetID="2" presetClass="entr" presetSubtype="4" fill="hold" grpId="0" nodeType="withEffect">
                                  <p:stCondLst>
                                    <p:cond delay="0"/>
                                  </p:stCondLst>
                                  <p:childTnLst>
                                    <p:set>
                                      <p:cBhvr>
                                        <p:cTn id="153" dur="1" fill="hold">
                                          <p:stCondLst>
                                            <p:cond delay="0"/>
                                          </p:stCondLst>
                                        </p:cTn>
                                        <p:tgtEl>
                                          <p:spTgt spid="41"/>
                                        </p:tgtEl>
                                        <p:attrNameLst>
                                          <p:attrName>style.visibility</p:attrName>
                                        </p:attrNameLst>
                                      </p:cBhvr>
                                      <p:to>
                                        <p:strVal val="visible"/>
                                      </p:to>
                                    </p:set>
                                    <p:anim calcmode="lin" valueType="num">
                                      <p:cBhvr additive="base">
                                        <p:cTn id="154" dur="3000" fill="hold"/>
                                        <p:tgtEl>
                                          <p:spTgt spid="41"/>
                                        </p:tgtEl>
                                        <p:attrNameLst>
                                          <p:attrName>ppt_x</p:attrName>
                                        </p:attrNameLst>
                                      </p:cBhvr>
                                      <p:tavLst>
                                        <p:tav tm="0">
                                          <p:val>
                                            <p:strVal val="#ppt_x"/>
                                          </p:val>
                                        </p:tav>
                                        <p:tav tm="100000">
                                          <p:val>
                                            <p:strVal val="#ppt_x"/>
                                          </p:val>
                                        </p:tav>
                                      </p:tavLst>
                                    </p:anim>
                                    <p:anim calcmode="lin" valueType="num">
                                      <p:cBhvr additive="base">
                                        <p:cTn id="155" dur="3000" fill="hold"/>
                                        <p:tgtEl>
                                          <p:spTgt spid="41"/>
                                        </p:tgtEl>
                                        <p:attrNameLst>
                                          <p:attrName>ppt_y</p:attrName>
                                        </p:attrNameLst>
                                      </p:cBhvr>
                                      <p:tavLst>
                                        <p:tav tm="0">
                                          <p:val>
                                            <p:strVal val="1+#ppt_h/2"/>
                                          </p:val>
                                        </p:tav>
                                        <p:tav tm="100000">
                                          <p:val>
                                            <p:strVal val="#ppt_y"/>
                                          </p:val>
                                        </p:tav>
                                      </p:tavLst>
                                    </p:anim>
                                  </p:childTnLst>
                                </p:cTn>
                              </p:par>
                              <p:par>
                                <p:cTn id="156" presetID="2" presetClass="entr" presetSubtype="4" fill="hold" grpId="0" nodeType="withEffect">
                                  <p:stCondLst>
                                    <p:cond delay="0"/>
                                  </p:stCondLst>
                                  <p:childTnLst>
                                    <p:set>
                                      <p:cBhvr>
                                        <p:cTn id="157" dur="1" fill="hold">
                                          <p:stCondLst>
                                            <p:cond delay="0"/>
                                          </p:stCondLst>
                                        </p:cTn>
                                        <p:tgtEl>
                                          <p:spTgt spid="42"/>
                                        </p:tgtEl>
                                        <p:attrNameLst>
                                          <p:attrName>style.visibility</p:attrName>
                                        </p:attrNameLst>
                                      </p:cBhvr>
                                      <p:to>
                                        <p:strVal val="visible"/>
                                      </p:to>
                                    </p:set>
                                    <p:anim calcmode="lin" valueType="num">
                                      <p:cBhvr additive="base">
                                        <p:cTn id="158" dur="3000" fill="hold"/>
                                        <p:tgtEl>
                                          <p:spTgt spid="42"/>
                                        </p:tgtEl>
                                        <p:attrNameLst>
                                          <p:attrName>ppt_x</p:attrName>
                                        </p:attrNameLst>
                                      </p:cBhvr>
                                      <p:tavLst>
                                        <p:tav tm="0">
                                          <p:val>
                                            <p:strVal val="#ppt_x"/>
                                          </p:val>
                                        </p:tav>
                                        <p:tav tm="100000">
                                          <p:val>
                                            <p:strVal val="#ppt_x"/>
                                          </p:val>
                                        </p:tav>
                                      </p:tavLst>
                                    </p:anim>
                                    <p:anim calcmode="lin" valueType="num">
                                      <p:cBhvr additive="base">
                                        <p:cTn id="159" dur="3000" fill="hold"/>
                                        <p:tgtEl>
                                          <p:spTgt spid="42"/>
                                        </p:tgtEl>
                                        <p:attrNameLst>
                                          <p:attrName>ppt_y</p:attrName>
                                        </p:attrNameLst>
                                      </p:cBhvr>
                                      <p:tavLst>
                                        <p:tav tm="0">
                                          <p:val>
                                            <p:strVal val="1+#ppt_h/2"/>
                                          </p:val>
                                        </p:tav>
                                        <p:tav tm="100000">
                                          <p:val>
                                            <p:strVal val="#ppt_y"/>
                                          </p:val>
                                        </p:tav>
                                      </p:tavLst>
                                    </p:anim>
                                  </p:childTnLst>
                                </p:cTn>
                              </p:par>
                              <p:par>
                                <p:cTn id="160" presetID="2" presetClass="entr" presetSubtype="4" fill="hold" grpId="0" nodeType="withEffect">
                                  <p:stCondLst>
                                    <p:cond delay="0"/>
                                  </p:stCondLst>
                                  <p:childTnLst>
                                    <p:set>
                                      <p:cBhvr>
                                        <p:cTn id="161" dur="1" fill="hold">
                                          <p:stCondLst>
                                            <p:cond delay="0"/>
                                          </p:stCondLst>
                                        </p:cTn>
                                        <p:tgtEl>
                                          <p:spTgt spid="43"/>
                                        </p:tgtEl>
                                        <p:attrNameLst>
                                          <p:attrName>style.visibility</p:attrName>
                                        </p:attrNameLst>
                                      </p:cBhvr>
                                      <p:to>
                                        <p:strVal val="visible"/>
                                      </p:to>
                                    </p:set>
                                    <p:anim calcmode="lin" valueType="num">
                                      <p:cBhvr additive="base">
                                        <p:cTn id="162" dur="3000" fill="hold"/>
                                        <p:tgtEl>
                                          <p:spTgt spid="43"/>
                                        </p:tgtEl>
                                        <p:attrNameLst>
                                          <p:attrName>ppt_x</p:attrName>
                                        </p:attrNameLst>
                                      </p:cBhvr>
                                      <p:tavLst>
                                        <p:tav tm="0">
                                          <p:val>
                                            <p:strVal val="#ppt_x"/>
                                          </p:val>
                                        </p:tav>
                                        <p:tav tm="100000">
                                          <p:val>
                                            <p:strVal val="#ppt_x"/>
                                          </p:val>
                                        </p:tav>
                                      </p:tavLst>
                                    </p:anim>
                                    <p:anim calcmode="lin" valueType="num">
                                      <p:cBhvr additive="base">
                                        <p:cTn id="163" dur="3000" fill="hold"/>
                                        <p:tgtEl>
                                          <p:spTgt spid="43"/>
                                        </p:tgtEl>
                                        <p:attrNameLst>
                                          <p:attrName>ppt_y</p:attrName>
                                        </p:attrNameLst>
                                      </p:cBhvr>
                                      <p:tavLst>
                                        <p:tav tm="0">
                                          <p:val>
                                            <p:strVal val="1+#ppt_h/2"/>
                                          </p:val>
                                        </p:tav>
                                        <p:tav tm="100000">
                                          <p:val>
                                            <p:strVal val="#ppt_y"/>
                                          </p:val>
                                        </p:tav>
                                      </p:tavLst>
                                    </p:anim>
                                  </p:childTnLst>
                                </p:cTn>
                              </p:par>
                              <p:par>
                                <p:cTn id="164" presetID="2" presetClass="entr" presetSubtype="4" fill="hold" grpId="0" nodeType="withEffect">
                                  <p:stCondLst>
                                    <p:cond delay="0"/>
                                  </p:stCondLst>
                                  <p:childTnLst>
                                    <p:set>
                                      <p:cBhvr>
                                        <p:cTn id="165" dur="1" fill="hold">
                                          <p:stCondLst>
                                            <p:cond delay="0"/>
                                          </p:stCondLst>
                                        </p:cTn>
                                        <p:tgtEl>
                                          <p:spTgt spid="44"/>
                                        </p:tgtEl>
                                        <p:attrNameLst>
                                          <p:attrName>style.visibility</p:attrName>
                                        </p:attrNameLst>
                                      </p:cBhvr>
                                      <p:to>
                                        <p:strVal val="visible"/>
                                      </p:to>
                                    </p:set>
                                    <p:anim calcmode="lin" valueType="num">
                                      <p:cBhvr additive="base">
                                        <p:cTn id="166" dur="3000" fill="hold"/>
                                        <p:tgtEl>
                                          <p:spTgt spid="44"/>
                                        </p:tgtEl>
                                        <p:attrNameLst>
                                          <p:attrName>ppt_x</p:attrName>
                                        </p:attrNameLst>
                                      </p:cBhvr>
                                      <p:tavLst>
                                        <p:tav tm="0">
                                          <p:val>
                                            <p:strVal val="#ppt_x"/>
                                          </p:val>
                                        </p:tav>
                                        <p:tav tm="100000">
                                          <p:val>
                                            <p:strVal val="#ppt_x"/>
                                          </p:val>
                                        </p:tav>
                                      </p:tavLst>
                                    </p:anim>
                                    <p:anim calcmode="lin" valueType="num">
                                      <p:cBhvr additive="base">
                                        <p:cTn id="167" dur="3000" fill="hold"/>
                                        <p:tgtEl>
                                          <p:spTgt spid="44"/>
                                        </p:tgtEl>
                                        <p:attrNameLst>
                                          <p:attrName>ppt_y</p:attrName>
                                        </p:attrNameLst>
                                      </p:cBhvr>
                                      <p:tavLst>
                                        <p:tav tm="0">
                                          <p:val>
                                            <p:strVal val="1+#ppt_h/2"/>
                                          </p:val>
                                        </p:tav>
                                        <p:tav tm="100000">
                                          <p:val>
                                            <p:strVal val="#ppt_y"/>
                                          </p:val>
                                        </p:tav>
                                      </p:tavLst>
                                    </p:anim>
                                  </p:childTnLst>
                                </p:cTn>
                              </p:par>
                              <p:par>
                                <p:cTn id="168" presetID="2" presetClass="entr" presetSubtype="4" fill="hold" grpId="0" nodeType="withEffect">
                                  <p:stCondLst>
                                    <p:cond delay="0"/>
                                  </p:stCondLst>
                                  <p:childTnLst>
                                    <p:set>
                                      <p:cBhvr>
                                        <p:cTn id="169" dur="1" fill="hold">
                                          <p:stCondLst>
                                            <p:cond delay="0"/>
                                          </p:stCondLst>
                                        </p:cTn>
                                        <p:tgtEl>
                                          <p:spTgt spid="45"/>
                                        </p:tgtEl>
                                        <p:attrNameLst>
                                          <p:attrName>style.visibility</p:attrName>
                                        </p:attrNameLst>
                                      </p:cBhvr>
                                      <p:to>
                                        <p:strVal val="visible"/>
                                      </p:to>
                                    </p:set>
                                    <p:anim calcmode="lin" valueType="num">
                                      <p:cBhvr additive="base">
                                        <p:cTn id="170" dur="3000" fill="hold"/>
                                        <p:tgtEl>
                                          <p:spTgt spid="45"/>
                                        </p:tgtEl>
                                        <p:attrNameLst>
                                          <p:attrName>ppt_x</p:attrName>
                                        </p:attrNameLst>
                                      </p:cBhvr>
                                      <p:tavLst>
                                        <p:tav tm="0">
                                          <p:val>
                                            <p:strVal val="#ppt_x"/>
                                          </p:val>
                                        </p:tav>
                                        <p:tav tm="100000">
                                          <p:val>
                                            <p:strVal val="#ppt_x"/>
                                          </p:val>
                                        </p:tav>
                                      </p:tavLst>
                                    </p:anim>
                                    <p:anim calcmode="lin" valueType="num">
                                      <p:cBhvr additive="base">
                                        <p:cTn id="171" dur="3000" fill="hold"/>
                                        <p:tgtEl>
                                          <p:spTgt spid="45"/>
                                        </p:tgtEl>
                                        <p:attrNameLst>
                                          <p:attrName>ppt_y</p:attrName>
                                        </p:attrNameLst>
                                      </p:cBhvr>
                                      <p:tavLst>
                                        <p:tav tm="0">
                                          <p:val>
                                            <p:strVal val="1+#ppt_h/2"/>
                                          </p:val>
                                        </p:tav>
                                        <p:tav tm="100000">
                                          <p:val>
                                            <p:strVal val="#ppt_y"/>
                                          </p:val>
                                        </p:tav>
                                      </p:tavLst>
                                    </p:anim>
                                  </p:childTnLst>
                                </p:cTn>
                              </p:par>
                              <p:par>
                                <p:cTn id="172" presetID="2" presetClass="entr" presetSubtype="4" fill="hold" grpId="0" nodeType="withEffect">
                                  <p:stCondLst>
                                    <p:cond delay="0"/>
                                  </p:stCondLst>
                                  <p:childTnLst>
                                    <p:set>
                                      <p:cBhvr>
                                        <p:cTn id="173" dur="1" fill="hold">
                                          <p:stCondLst>
                                            <p:cond delay="0"/>
                                          </p:stCondLst>
                                        </p:cTn>
                                        <p:tgtEl>
                                          <p:spTgt spid="46"/>
                                        </p:tgtEl>
                                        <p:attrNameLst>
                                          <p:attrName>style.visibility</p:attrName>
                                        </p:attrNameLst>
                                      </p:cBhvr>
                                      <p:to>
                                        <p:strVal val="visible"/>
                                      </p:to>
                                    </p:set>
                                    <p:anim calcmode="lin" valueType="num">
                                      <p:cBhvr additive="base">
                                        <p:cTn id="174" dur="3000" fill="hold"/>
                                        <p:tgtEl>
                                          <p:spTgt spid="46"/>
                                        </p:tgtEl>
                                        <p:attrNameLst>
                                          <p:attrName>ppt_x</p:attrName>
                                        </p:attrNameLst>
                                      </p:cBhvr>
                                      <p:tavLst>
                                        <p:tav tm="0">
                                          <p:val>
                                            <p:strVal val="#ppt_x"/>
                                          </p:val>
                                        </p:tav>
                                        <p:tav tm="100000">
                                          <p:val>
                                            <p:strVal val="#ppt_x"/>
                                          </p:val>
                                        </p:tav>
                                      </p:tavLst>
                                    </p:anim>
                                    <p:anim calcmode="lin" valueType="num">
                                      <p:cBhvr additive="base">
                                        <p:cTn id="175" dur="3000" fill="hold"/>
                                        <p:tgtEl>
                                          <p:spTgt spid="46"/>
                                        </p:tgtEl>
                                        <p:attrNameLst>
                                          <p:attrName>ppt_y</p:attrName>
                                        </p:attrNameLst>
                                      </p:cBhvr>
                                      <p:tavLst>
                                        <p:tav tm="0">
                                          <p:val>
                                            <p:strVal val="1+#ppt_h/2"/>
                                          </p:val>
                                        </p:tav>
                                        <p:tav tm="100000">
                                          <p:val>
                                            <p:strVal val="#ppt_y"/>
                                          </p:val>
                                        </p:tav>
                                      </p:tavLst>
                                    </p:anim>
                                  </p:childTnLst>
                                </p:cTn>
                              </p:par>
                              <p:par>
                                <p:cTn id="176" presetID="2" presetClass="entr" presetSubtype="4" fill="hold" grpId="0" nodeType="withEffect">
                                  <p:stCondLst>
                                    <p:cond delay="0"/>
                                  </p:stCondLst>
                                  <p:childTnLst>
                                    <p:set>
                                      <p:cBhvr>
                                        <p:cTn id="177" dur="1" fill="hold">
                                          <p:stCondLst>
                                            <p:cond delay="0"/>
                                          </p:stCondLst>
                                        </p:cTn>
                                        <p:tgtEl>
                                          <p:spTgt spid="47"/>
                                        </p:tgtEl>
                                        <p:attrNameLst>
                                          <p:attrName>style.visibility</p:attrName>
                                        </p:attrNameLst>
                                      </p:cBhvr>
                                      <p:to>
                                        <p:strVal val="visible"/>
                                      </p:to>
                                    </p:set>
                                    <p:anim calcmode="lin" valueType="num">
                                      <p:cBhvr additive="base">
                                        <p:cTn id="178" dur="3000" fill="hold"/>
                                        <p:tgtEl>
                                          <p:spTgt spid="47"/>
                                        </p:tgtEl>
                                        <p:attrNameLst>
                                          <p:attrName>ppt_x</p:attrName>
                                        </p:attrNameLst>
                                      </p:cBhvr>
                                      <p:tavLst>
                                        <p:tav tm="0">
                                          <p:val>
                                            <p:strVal val="#ppt_x"/>
                                          </p:val>
                                        </p:tav>
                                        <p:tav tm="100000">
                                          <p:val>
                                            <p:strVal val="#ppt_x"/>
                                          </p:val>
                                        </p:tav>
                                      </p:tavLst>
                                    </p:anim>
                                    <p:anim calcmode="lin" valueType="num">
                                      <p:cBhvr additive="base">
                                        <p:cTn id="179" dur="3000" fill="hold"/>
                                        <p:tgtEl>
                                          <p:spTgt spid="47"/>
                                        </p:tgtEl>
                                        <p:attrNameLst>
                                          <p:attrName>ppt_y</p:attrName>
                                        </p:attrNameLst>
                                      </p:cBhvr>
                                      <p:tavLst>
                                        <p:tav tm="0">
                                          <p:val>
                                            <p:strVal val="1+#ppt_h/2"/>
                                          </p:val>
                                        </p:tav>
                                        <p:tav tm="100000">
                                          <p:val>
                                            <p:strVal val="#ppt_y"/>
                                          </p:val>
                                        </p:tav>
                                      </p:tavLst>
                                    </p:anim>
                                  </p:childTnLst>
                                </p:cTn>
                              </p:par>
                              <p:par>
                                <p:cTn id="180" presetID="2" presetClass="entr" presetSubtype="4" fill="hold" grpId="0" nodeType="withEffect">
                                  <p:stCondLst>
                                    <p:cond delay="0"/>
                                  </p:stCondLst>
                                  <p:childTnLst>
                                    <p:set>
                                      <p:cBhvr>
                                        <p:cTn id="181" dur="1" fill="hold">
                                          <p:stCondLst>
                                            <p:cond delay="0"/>
                                          </p:stCondLst>
                                        </p:cTn>
                                        <p:tgtEl>
                                          <p:spTgt spid="48"/>
                                        </p:tgtEl>
                                        <p:attrNameLst>
                                          <p:attrName>style.visibility</p:attrName>
                                        </p:attrNameLst>
                                      </p:cBhvr>
                                      <p:to>
                                        <p:strVal val="visible"/>
                                      </p:to>
                                    </p:set>
                                    <p:anim calcmode="lin" valueType="num">
                                      <p:cBhvr additive="base">
                                        <p:cTn id="182" dur="3000" fill="hold"/>
                                        <p:tgtEl>
                                          <p:spTgt spid="48"/>
                                        </p:tgtEl>
                                        <p:attrNameLst>
                                          <p:attrName>ppt_x</p:attrName>
                                        </p:attrNameLst>
                                      </p:cBhvr>
                                      <p:tavLst>
                                        <p:tav tm="0">
                                          <p:val>
                                            <p:strVal val="#ppt_x"/>
                                          </p:val>
                                        </p:tav>
                                        <p:tav tm="100000">
                                          <p:val>
                                            <p:strVal val="#ppt_x"/>
                                          </p:val>
                                        </p:tav>
                                      </p:tavLst>
                                    </p:anim>
                                    <p:anim calcmode="lin" valueType="num">
                                      <p:cBhvr additive="base">
                                        <p:cTn id="183" dur="3000" fill="hold"/>
                                        <p:tgtEl>
                                          <p:spTgt spid="48"/>
                                        </p:tgtEl>
                                        <p:attrNameLst>
                                          <p:attrName>ppt_y</p:attrName>
                                        </p:attrNameLst>
                                      </p:cBhvr>
                                      <p:tavLst>
                                        <p:tav tm="0">
                                          <p:val>
                                            <p:strVal val="1+#ppt_h/2"/>
                                          </p:val>
                                        </p:tav>
                                        <p:tav tm="100000">
                                          <p:val>
                                            <p:strVal val="#ppt_y"/>
                                          </p:val>
                                        </p:tav>
                                      </p:tavLst>
                                    </p:anim>
                                  </p:childTnLst>
                                </p:cTn>
                              </p:par>
                              <p:par>
                                <p:cTn id="184" presetID="8" presetClass="emph" presetSubtype="0" fill="hold" grpId="1" nodeType="withEffect">
                                  <p:stCondLst>
                                    <p:cond delay="0"/>
                                  </p:stCondLst>
                                  <p:childTnLst>
                                    <p:animRot by="21600000">
                                      <p:cBhvr>
                                        <p:cTn id="185" dur="3000" fill="hold"/>
                                        <p:tgtEl>
                                          <p:spTgt spid="6"/>
                                        </p:tgtEl>
                                        <p:attrNameLst>
                                          <p:attrName>r</p:attrName>
                                        </p:attrNameLst>
                                      </p:cBhvr>
                                    </p:animRot>
                                  </p:childTnLst>
                                </p:cTn>
                              </p:par>
                              <p:par>
                                <p:cTn id="186" presetID="8" presetClass="emph" presetSubtype="0" fill="hold" grpId="1" nodeType="withEffect">
                                  <p:stCondLst>
                                    <p:cond delay="0"/>
                                  </p:stCondLst>
                                  <p:childTnLst>
                                    <p:animRot by="21600000">
                                      <p:cBhvr>
                                        <p:cTn id="187" dur="3000" fill="hold"/>
                                        <p:tgtEl>
                                          <p:spTgt spid="8"/>
                                        </p:tgtEl>
                                        <p:attrNameLst>
                                          <p:attrName>r</p:attrName>
                                        </p:attrNameLst>
                                      </p:cBhvr>
                                    </p:animRot>
                                  </p:childTnLst>
                                </p:cTn>
                              </p:par>
                              <p:par>
                                <p:cTn id="188" presetID="8" presetClass="emph" presetSubtype="0" fill="hold" grpId="1" nodeType="withEffect">
                                  <p:stCondLst>
                                    <p:cond delay="0"/>
                                  </p:stCondLst>
                                  <p:childTnLst>
                                    <p:animRot by="21600000">
                                      <p:cBhvr>
                                        <p:cTn id="189" dur="3000" fill="hold"/>
                                        <p:tgtEl>
                                          <p:spTgt spid="10"/>
                                        </p:tgtEl>
                                        <p:attrNameLst>
                                          <p:attrName>r</p:attrName>
                                        </p:attrNameLst>
                                      </p:cBhvr>
                                    </p:animRot>
                                  </p:childTnLst>
                                </p:cTn>
                              </p:par>
                              <p:par>
                                <p:cTn id="190" presetID="8" presetClass="emph" presetSubtype="0" fill="hold" grpId="1" nodeType="withEffect">
                                  <p:stCondLst>
                                    <p:cond delay="0"/>
                                  </p:stCondLst>
                                  <p:childTnLst>
                                    <p:animRot by="21600000">
                                      <p:cBhvr>
                                        <p:cTn id="191" dur="3000" fill="hold"/>
                                        <p:tgtEl>
                                          <p:spTgt spid="12"/>
                                        </p:tgtEl>
                                        <p:attrNameLst>
                                          <p:attrName>r</p:attrName>
                                        </p:attrNameLst>
                                      </p:cBhvr>
                                    </p:animRot>
                                  </p:childTnLst>
                                </p:cTn>
                              </p:par>
                              <p:par>
                                <p:cTn id="192" presetID="8" presetClass="emph" presetSubtype="0" fill="hold" grpId="1" nodeType="withEffect">
                                  <p:stCondLst>
                                    <p:cond delay="0"/>
                                  </p:stCondLst>
                                  <p:childTnLst>
                                    <p:animRot by="21600000">
                                      <p:cBhvr>
                                        <p:cTn id="193" dur="3000" fill="hold"/>
                                        <p:tgtEl>
                                          <p:spTgt spid="14"/>
                                        </p:tgtEl>
                                        <p:attrNameLst>
                                          <p:attrName>r</p:attrName>
                                        </p:attrNameLst>
                                      </p:cBhvr>
                                    </p:animRot>
                                  </p:childTnLst>
                                </p:cTn>
                              </p:par>
                              <p:par>
                                <p:cTn id="194" presetID="8" presetClass="emph" presetSubtype="0" fill="hold" grpId="1" nodeType="withEffect">
                                  <p:stCondLst>
                                    <p:cond delay="0"/>
                                  </p:stCondLst>
                                  <p:childTnLst>
                                    <p:animRot by="21600000">
                                      <p:cBhvr>
                                        <p:cTn id="195" dur="3000" fill="hold"/>
                                        <p:tgtEl>
                                          <p:spTgt spid="16"/>
                                        </p:tgtEl>
                                        <p:attrNameLst>
                                          <p:attrName>r</p:attrName>
                                        </p:attrNameLst>
                                      </p:cBhvr>
                                    </p:animRot>
                                  </p:childTnLst>
                                </p:cTn>
                              </p:par>
                              <p:par>
                                <p:cTn id="196" presetID="8" presetClass="emph" presetSubtype="0" fill="hold" grpId="1" nodeType="withEffect">
                                  <p:stCondLst>
                                    <p:cond delay="0"/>
                                  </p:stCondLst>
                                  <p:childTnLst>
                                    <p:animRot by="21600000">
                                      <p:cBhvr>
                                        <p:cTn id="197" dur="3000" fill="hold"/>
                                        <p:tgtEl>
                                          <p:spTgt spid="18"/>
                                        </p:tgtEl>
                                        <p:attrNameLst>
                                          <p:attrName>r</p:attrName>
                                        </p:attrNameLst>
                                      </p:cBhvr>
                                    </p:animRot>
                                  </p:childTnLst>
                                </p:cTn>
                              </p:par>
                              <p:par>
                                <p:cTn id="198" presetID="8" presetClass="emph" presetSubtype="0" fill="hold" grpId="1" nodeType="withEffect">
                                  <p:stCondLst>
                                    <p:cond delay="0"/>
                                  </p:stCondLst>
                                  <p:childTnLst>
                                    <p:animRot by="21600000">
                                      <p:cBhvr>
                                        <p:cTn id="199" dur="3000" fill="hold"/>
                                        <p:tgtEl>
                                          <p:spTgt spid="20"/>
                                        </p:tgtEl>
                                        <p:attrNameLst>
                                          <p:attrName>r</p:attrName>
                                        </p:attrNameLst>
                                      </p:cBhvr>
                                    </p:animRot>
                                  </p:childTnLst>
                                </p:cTn>
                              </p:par>
                              <p:par>
                                <p:cTn id="200" presetID="8" presetClass="emph" presetSubtype="0" fill="hold" grpId="1" nodeType="withEffect">
                                  <p:stCondLst>
                                    <p:cond delay="0"/>
                                  </p:stCondLst>
                                  <p:childTnLst>
                                    <p:animRot by="21600000">
                                      <p:cBhvr>
                                        <p:cTn id="201" dur="3000" fill="hold"/>
                                        <p:tgtEl>
                                          <p:spTgt spid="22"/>
                                        </p:tgtEl>
                                        <p:attrNameLst>
                                          <p:attrName>r</p:attrName>
                                        </p:attrNameLst>
                                      </p:cBhvr>
                                    </p:animRot>
                                  </p:childTnLst>
                                </p:cTn>
                              </p:par>
                              <p:par>
                                <p:cTn id="202" presetID="8" presetClass="emph" presetSubtype="0" fill="hold" grpId="1" nodeType="withEffect">
                                  <p:stCondLst>
                                    <p:cond delay="0"/>
                                  </p:stCondLst>
                                  <p:childTnLst>
                                    <p:animRot by="21600000">
                                      <p:cBhvr>
                                        <p:cTn id="203" dur="3000" fill="hold"/>
                                        <p:tgtEl>
                                          <p:spTgt spid="24"/>
                                        </p:tgtEl>
                                        <p:attrNameLst>
                                          <p:attrName>r</p:attrName>
                                        </p:attrNameLst>
                                      </p:cBhvr>
                                    </p:animRot>
                                  </p:childTnLst>
                                </p:cTn>
                              </p:par>
                              <p:par>
                                <p:cTn id="204" presetID="8" presetClass="emph" presetSubtype="0" fill="hold" grpId="1" nodeType="withEffect">
                                  <p:stCondLst>
                                    <p:cond delay="0"/>
                                  </p:stCondLst>
                                  <p:childTnLst>
                                    <p:animRot by="21600000">
                                      <p:cBhvr>
                                        <p:cTn id="205" dur="3000" fill="hold"/>
                                        <p:tgtEl>
                                          <p:spTgt spid="26"/>
                                        </p:tgtEl>
                                        <p:attrNameLst>
                                          <p:attrName>r</p:attrName>
                                        </p:attrNameLst>
                                      </p:cBhvr>
                                    </p:animRot>
                                  </p:childTnLst>
                                </p:cTn>
                              </p:par>
                              <p:par>
                                <p:cTn id="206" presetID="8" presetClass="emph" presetSubtype="0" fill="hold" grpId="1" nodeType="withEffect">
                                  <p:stCondLst>
                                    <p:cond delay="0"/>
                                  </p:stCondLst>
                                  <p:childTnLst>
                                    <p:animRot by="21600000">
                                      <p:cBhvr>
                                        <p:cTn id="207" dur="3000" fill="hold"/>
                                        <p:tgtEl>
                                          <p:spTgt spid="28"/>
                                        </p:tgtEl>
                                        <p:attrNameLst>
                                          <p:attrName>r</p:attrName>
                                        </p:attrNameLst>
                                      </p:cBhvr>
                                    </p:animRot>
                                  </p:childTnLst>
                                </p:cTn>
                              </p:par>
                              <p:par>
                                <p:cTn id="208" presetID="8" presetClass="emph" presetSubtype="0" fill="hold" grpId="1" nodeType="withEffect">
                                  <p:stCondLst>
                                    <p:cond delay="0"/>
                                  </p:stCondLst>
                                  <p:childTnLst>
                                    <p:animRot by="21600000">
                                      <p:cBhvr>
                                        <p:cTn id="209" dur="3000" fill="hold"/>
                                        <p:tgtEl>
                                          <p:spTgt spid="30"/>
                                        </p:tgtEl>
                                        <p:attrNameLst>
                                          <p:attrName>r</p:attrName>
                                        </p:attrNameLst>
                                      </p:cBhvr>
                                    </p:animRot>
                                  </p:childTnLst>
                                </p:cTn>
                              </p:par>
                              <p:par>
                                <p:cTn id="210" presetID="8" presetClass="emph" presetSubtype="0" fill="hold" grpId="1" nodeType="withEffect">
                                  <p:stCondLst>
                                    <p:cond delay="0"/>
                                  </p:stCondLst>
                                  <p:childTnLst>
                                    <p:animRot by="21600000">
                                      <p:cBhvr>
                                        <p:cTn id="211" dur="3000" fill="hold"/>
                                        <p:tgtEl>
                                          <p:spTgt spid="32"/>
                                        </p:tgtEl>
                                        <p:attrNameLst>
                                          <p:attrName>r</p:attrName>
                                        </p:attrNameLst>
                                      </p:cBhvr>
                                    </p:animRot>
                                  </p:childTnLst>
                                </p:cTn>
                              </p:par>
                              <p:par>
                                <p:cTn id="212" presetID="8" presetClass="emph" presetSubtype="0" fill="hold" grpId="1" nodeType="withEffect">
                                  <p:stCondLst>
                                    <p:cond delay="0"/>
                                  </p:stCondLst>
                                  <p:childTnLst>
                                    <p:animRot by="21600000">
                                      <p:cBhvr>
                                        <p:cTn id="213" dur="3000" fill="hold"/>
                                        <p:tgtEl>
                                          <p:spTgt spid="34"/>
                                        </p:tgtEl>
                                        <p:attrNameLst>
                                          <p:attrName>r</p:attrName>
                                        </p:attrNameLst>
                                      </p:cBhvr>
                                    </p:animRot>
                                  </p:childTnLst>
                                </p:cTn>
                              </p:par>
                              <p:par>
                                <p:cTn id="214" presetID="8" presetClass="emph" presetSubtype="0" fill="hold" grpId="1" nodeType="withEffect">
                                  <p:stCondLst>
                                    <p:cond delay="0"/>
                                  </p:stCondLst>
                                  <p:childTnLst>
                                    <p:animRot by="21600000">
                                      <p:cBhvr>
                                        <p:cTn id="215" dur="3000" fill="hold"/>
                                        <p:tgtEl>
                                          <p:spTgt spid="36"/>
                                        </p:tgtEl>
                                        <p:attrNameLst>
                                          <p:attrName>r</p:attrName>
                                        </p:attrNameLst>
                                      </p:cBhvr>
                                    </p:animRot>
                                  </p:childTnLst>
                                </p:cTn>
                              </p:par>
                              <p:par>
                                <p:cTn id="216" presetID="8" presetClass="emph" presetSubtype="0" fill="hold" grpId="1" nodeType="withEffect">
                                  <p:stCondLst>
                                    <p:cond delay="0"/>
                                  </p:stCondLst>
                                  <p:childTnLst>
                                    <p:animRot by="21600000">
                                      <p:cBhvr>
                                        <p:cTn id="217" dur="3000" fill="hold"/>
                                        <p:tgtEl>
                                          <p:spTgt spid="38"/>
                                        </p:tgtEl>
                                        <p:attrNameLst>
                                          <p:attrName>r</p:attrName>
                                        </p:attrNameLst>
                                      </p:cBhvr>
                                    </p:animRot>
                                  </p:childTnLst>
                                </p:cTn>
                              </p:par>
                              <p:par>
                                <p:cTn id="218" presetID="8" presetClass="emph" presetSubtype="0" fill="hold" grpId="1" nodeType="withEffect">
                                  <p:stCondLst>
                                    <p:cond delay="0"/>
                                  </p:stCondLst>
                                  <p:childTnLst>
                                    <p:animRot by="21600000">
                                      <p:cBhvr>
                                        <p:cTn id="219" dur="3000" fill="hold"/>
                                        <p:tgtEl>
                                          <p:spTgt spid="40"/>
                                        </p:tgtEl>
                                        <p:attrNameLst>
                                          <p:attrName>r</p:attrName>
                                        </p:attrNameLst>
                                      </p:cBhvr>
                                    </p:animRot>
                                  </p:childTnLst>
                                </p:cTn>
                              </p:par>
                              <p:par>
                                <p:cTn id="220" presetID="8" presetClass="emph" presetSubtype="0" fill="hold" grpId="1" nodeType="withEffect">
                                  <p:stCondLst>
                                    <p:cond delay="0"/>
                                  </p:stCondLst>
                                  <p:childTnLst>
                                    <p:animRot by="21600000">
                                      <p:cBhvr>
                                        <p:cTn id="221" dur="3000" fill="hold"/>
                                        <p:tgtEl>
                                          <p:spTgt spid="42"/>
                                        </p:tgtEl>
                                        <p:attrNameLst>
                                          <p:attrName>r</p:attrName>
                                        </p:attrNameLst>
                                      </p:cBhvr>
                                    </p:animRot>
                                  </p:childTnLst>
                                </p:cTn>
                              </p:par>
                              <p:par>
                                <p:cTn id="222" presetID="8" presetClass="emph" presetSubtype="0" fill="hold" grpId="1" nodeType="withEffect">
                                  <p:stCondLst>
                                    <p:cond delay="0"/>
                                  </p:stCondLst>
                                  <p:childTnLst>
                                    <p:animRot by="21600000">
                                      <p:cBhvr>
                                        <p:cTn id="223" dur="3000" fill="hold"/>
                                        <p:tgtEl>
                                          <p:spTgt spid="44"/>
                                        </p:tgtEl>
                                        <p:attrNameLst>
                                          <p:attrName>r</p:attrName>
                                        </p:attrNameLst>
                                      </p:cBhvr>
                                    </p:animRot>
                                  </p:childTnLst>
                                </p:cTn>
                              </p:par>
                              <p:par>
                                <p:cTn id="224" presetID="8" presetClass="emph" presetSubtype="0" fill="hold" grpId="1" nodeType="withEffect">
                                  <p:stCondLst>
                                    <p:cond delay="0"/>
                                  </p:stCondLst>
                                  <p:childTnLst>
                                    <p:animRot by="21600000">
                                      <p:cBhvr>
                                        <p:cTn id="225" dur="3000" fill="hold"/>
                                        <p:tgtEl>
                                          <p:spTgt spid="46"/>
                                        </p:tgtEl>
                                        <p:attrNameLst>
                                          <p:attrName>r</p:attrName>
                                        </p:attrNameLst>
                                      </p:cBhvr>
                                    </p:animRot>
                                  </p:childTnLst>
                                </p:cTn>
                              </p:par>
                              <p:par>
                                <p:cTn id="226" presetID="8" presetClass="emph" presetSubtype="0" fill="hold" grpId="1" nodeType="withEffect">
                                  <p:stCondLst>
                                    <p:cond delay="0"/>
                                  </p:stCondLst>
                                  <p:childTnLst>
                                    <p:animRot by="21600000">
                                      <p:cBhvr>
                                        <p:cTn id="227" dur="3000" fill="hold"/>
                                        <p:tgtEl>
                                          <p:spTgt spid="48"/>
                                        </p:tgtEl>
                                        <p:attrNameLst>
                                          <p:attrName>r</p:attrName>
                                        </p:attrNameLst>
                                      </p:cBhvr>
                                    </p:animRot>
                                  </p:childTnLst>
                                </p:cTn>
                              </p:par>
                              <p:par>
                                <p:cTn id="228" presetID="8" presetClass="emph" presetSubtype="0" fill="hold" grpId="1" nodeType="withEffect">
                                  <p:stCondLst>
                                    <p:cond delay="0"/>
                                  </p:stCondLst>
                                  <p:childTnLst>
                                    <p:animRot by="-21600000">
                                      <p:cBhvr>
                                        <p:cTn id="229" dur="3000" fill="hold"/>
                                        <p:tgtEl>
                                          <p:spTgt spid="5"/>
                                        </p:tgtEl>
                                        <p:attrNameLst>
                                          <p:attrName>r</p:attrName>
                                        </p:attrNameLst>
                                      </p:cBhvr>
                                    </p:animRot>
                                  </p:childTnLst>
                                </p:cTn>
                              </p:par>
                              <p:par>
                                <p:cTn id="230" presetID="8" presetClass="emph" presetSubtype="0" fill="hold" grpId="1" nodeType="withEffect">
                                  <p:stCondLst>
                                    <p:cond delay="0"/>
                                  </p:stCondLst>
                                  <p:childTnLst>
                                    <p:animRot by="-21600000">
                                      <p:cBhvr>
                                        <p:cTn id="231" dur="3000" fill="hold"/>
                                        <p:tgtEl>
                                          <p:spTgt spid="7"/>
                                        </p:tgtEl>
                                        <p:attrNameLst>
                                          <p:attrName>r</p:attrName>
                                        </p:attrNameLst>
                                      </p:cBhvr>
                                    </p:animRot>
                                  </p:childTnLst>
                                </p:cTn>
                              </p:par>
                              <p:par>
                                <p:cTn id="232" presetID="8" presetClass="emph" presetSubtype="0" fill="hold" grpId="1" nodeType="withEffect">
                                  <p:stCondLst>
                                    <p:cond delay="0"/>
                                  </p:stCondLst>
                                  <p:childTnLst>
                                    <p:animRot by="-21600000">
                                      <p:cBhvr>
                                        <p:cTn id="233" dur="3000" fill="hold"/>
                                        <p:tgtEl>
                                          <p:spTgt spid="9"/>
                                        </p:tgtEl>
                                        <p:attrNameLst>
                                          <p:attrName>r</p:attrName>
                                        </p:attrNameLst>
                                      </p:cBhvr>
                                    </p:animRot>
                                  </p:childTnLst>
                                </p:cTn>
                              </p:par>
                              <p:par>
                                <p:cTn id="234" presetID="8" presetClass="emph" presetSubtype="0" fill="hold" grpId="1" nodeType="withEffect">
                                  <p:stCondLst>
                                    <p:cond delay="0"/>
                                  </p:stCondLst>
                                  <p:childTnLst>
                                    <p:animRot by="-21600000">
                                      <p:cBhvr>
                                        <p:cTn id="235" dur="3000" fill="hold"/>
                                        <p:tgtEl>
                                          <p:spTgt spid="11"/>
                                        </p:tgtEl>
                                        <p:attrNameLst>
                                          <p:attrName>r</p:attrName>
                                        </p:attrNameLst>
                                      </p:cBhvr>
                                    </p:animRot>
                                  </p:childTnLst>
                                </p:cTn>
                              </p:par>
                              <p:par>
                                <p:cTn id="236" presetID="8" presetClass="emph" presetSubtype="0" fill="hold" grpId="1" nodeType="withEffect">
                                  <p:stCondLst>
                                    <p:cond delay="0"/>
                                  </p:stCondLst>
                                  <p:childTnLst>
                                    <p:animRot by="-21600000">
                                      <p:cBhvr>
                                        <p:cTn id="237" dur="3000" fill="hold"/>
                                        <p:tgtEl>
                                          <p:spTgt spid="13"/>
                                        </p:tgtEl>
                                        <p:attrNameLst>
                                          <p:attrName>r</p:attrName>
                                        </p:attrNameLst>
                                      </p:cBhvr>
                                    </p:animRot>
                                  </p:childTnLst>
                                </p:cTn>
                              </p:par>
                              <p:par>
                                <p:cTn id="238" presetID="8" presetClass="emph" presetSubtype="0" fill="hold" grpId="1" nodeType="withEffect">
                                  <p:stCondLst>
                                    <p:cond delay="0"/>
                                  </p:stCondLst>
                                  <p:childTnLst>
                                    <p:animRot by="-21600000">
                                      <p:cBhvr>
                                        <p:cTn id="239" dur="3000" fill="hold"/>
                                        <p:tgtEl>
                                          <p:spTgt spid="15"/>
                                        </p:tgtEl>
                                        <p:attrNameLst>
                                          <p:attrName>r</p:attrName>
                                        </p:attrNameLst>
                                      </p:cBhvr>
                                    </p:animRot>
                                  </p:childTnLst>
                                </p:cTn>
                              </p:par>
                              <p:par>
                                <p:cTn id="240" presetID="8" presetClass="emph" presetSubtype="0" fill="hold" grpId="1" nodeType="withEffect">
                                  <p:stCondLst>
                                    <p:cond delay="0"/>
                                  </p:stCondLst>
                                  <p:childTnLst>
                                    <p:animRot by="-21600000">
                                      <p:cBhvr>
                                        <p:cTn id="241" dur="3000" fill="hold"/>
                                        <p:tgtEl>
                                          <p:spTgt spid="17"/>
                                        </p:tgtEl>
                                        <p:attrNameLst>
                                          <p:attrName>r</p:attrName>
                                        </p:attrNameLst>
                                      </p:cBhvr>
                                    </p:animRot>
                                  </p:childTnLst>
                                </p:cTn>
                              </p:par>
                              <p:par>
                                <p:cTn id="242" presetID="8" presetClass="emph" presetSubtype="0" fill="hold" grpId="1" nodeType="withEffect">
                                  <p:stCondLst>
                                    <p:cond delay="0"/>
                                  </p:stCondLst>
                                  <p:childTnLst>
                                    <p:animRot by="-21600000">
                                      <p:cBhvr>
                                        <p:cTn id="243" dur="3000" fill="hold"/>
                                        <p:tgtEl>
                                          <p:spTgt spid="19"/>
                                        </p:tgtEl>
                                        <p:attrNameLst>
                                          <p:attrName>r</p:attrName>
                                        </p:attrNameLst>
                                      </p:cBhvr>
                                    </p:animRot>
                                  </p:childTnLst>
                                </p:cTn>
                              </p:par>
                              <p:par>
                                <p:cTn id="244" presetID="8" presetClass="emph" presetSubtype="0" fill="hold" grpId="1" nodeType="withEffect">
                                  <p:stCondLst>
                                    <p:cond delay="0"/>
                                  </p:stCondLst>
                                  <p:childTnLst>
                                    <p:animRot by="-21600000">
                                      <p:cBhvr>
                                        <p:cTn id="245" dur="3000" fill="hold"/>
                                        <p:tgtEl>
                                          <p:spTgt spid="21"/>
                                        </p:tgtEl>
                                        <p:attrNameLst>
                                          <p:attrName>r</p:attrName>
                                        </p:attrNameLst>
                                      </p:cBhvr>
                                    </p:animRot>
                                  </p:childTnLst>
                                </p:cTn>
                              </p:par>
                              <p:par>
                                <p:cTn id="246" presetID="8" presetClass="emph" presetSubtype="0" fill="hold" grpId="1" nodeType="withEffect">
                                  <p:stCondLst>
                                    <p:cond delay="0"/>
                                  </p:stCondLst>
                                  <p:childTnLst>
                                    <p:animRot by="-21600000">
                                      <p:cBhvr>
                                        <p:cTn id="247" dur="3000" fill="hold"/>
                                        <p:tgtEl>
                                          <p:spTgt spid="23"/>
                                        </p:tgtEl>
                                        <p:attrNameLst>
                                          <p:attrName>r</p:attrName>
                                        </p:attrNameLst>
                                      </p:cBhvr>
                                    </p:animRot>
                                  </p:childTnLst>
                                </p:cTn>
                              </p:par>
                              <p:par>
                                <p:cTn id="248" presetID="8" presetClass="emph" presetSubtype="0" fill="hold" grpId="1" nodeType="withEffect">
                                  <p:stCondLst>
                                    <p:cond delay="0"/>
                                  </p:stCondLst>
                                  <p:childTnLst>
                                    <p:animRot by="-21600000">
                                      <p:cBhvr>
                                        <p:cTn id="249" dur="3000" fill="hold"/>
                                        <p:tgtEl>
                                          <p:spTgt spid="25"/>
                                        </p:tgtEl>
                                        <p:attrNameLst>
                                          <p:attrName>r</p:attrName>
                                        </p:attrNameLst>
                                      </p:cBhvr>
                                    </p:animRot>
                                  </p:childTnLst>
                                </p:cTn>
                              </p:par>
                              <p:par>
                                <p:cTn id="250" presetID="8" presetClass="emph" presetSubtype="0" fill="hold" grpId="1" nodeType="withEffect">
                                  <p:stCondLst>
                                    <p:cond delay="0"/>
                                  </p:stCondLst>
                                  <p:childTnLst>
                                    <p:animRot by="-21600000">
                                      <p:cBhvr>
                                        <p:cTn id="251" dur="3000" fill="hold"/>
                                        <p:tgtEl>
                                          <p:spTgt spid="27"/>
                                        </p:tgtEl>
                                        <p:attrNameLst>
                                          <p:attrName>r</p:attrName>
                                        </p:attrNameLst>
                                      </p:cBhvr>
                                    </p:animRot>
                                  </p:childTnLst>
                                </p:cTn>
                              </p:par>
                              <p:par>
                                <p:cTn id="252" presetID="8" presetClass="emph" presetSubtype="0" fill="hold" grpId="1" nodeType="withEffect">
                                  <p:stCondLst>
                                    <p:cond delay="0"/>
                                  </p:stCondLst>
                                  <p:childTnLst>
                                    <p:animRot by="-21600000">
                                      <p:cBhvr>
                                        <p:cTn id="253" dur="3000" fill="hold"/>
                                        <p:tgtEl>
                                          <p:spTgt spid="29"/>
                                        </p:tgtEl>
                                        <p:attrNameLst>
                                          <p:attrName>r</p:attrName>
                                        </p:attrNameLst>
                                      </p:cBhvr>
                                    </p:animRot>
                                  </p:childTnLst>
                                </p:cTn>
                              </p:par>
                              <p:par>
                                <p:cTn id="254" presetID="8" presetClass="emph" presetSubtype="0" fill="hold" grpId="1" nodeType="withEffect">
                                  <p:stCondLst>
                                    <p:cond delay="0"/>
                                  </p:stCondLst>
                                  <p:childTnLst>
                                    <p:animRot by="-21600000">
                                      <p:cBhvr>
                                        <p:cTn id="255" dur="3000" fill="hold"/>
                                        <p:tgtEl>
                                          <p:spTgt spid="31"/>
                                        </p:tgtEl>
                                        <p:attrNameLst>
                                          <p:attrName>r</p:attrName>
                                        </p:attrNameLst>
                                      </p:cBhvr>
                                    </p:animRot>
                                  </p:childTnLst>
                                </p:cTn>
                              </p:par>
                              <p:par>
                                <p:cTn id="256" presetID="8" presetClass="emph" presetSubtype="0" fill="hold" grpId="1" nodeType="withEffect">
                                  <p:stCondLst>
                                    <p:cond delay="0"/>
                                  </p:stCondLst>
                                  <p:childTnLst>
                                    <p:animRot by="-21600000">
                                      <p:cBhvr>
                                        <p:cTn id="257" dur="3000" fill="hold"/>
                                        <p:tgtEl>
                                          <p:spTgt spid="33"/>
                                        </p:tgtEl>
                                        <p:attrNameLst>
                                          <p:attrName>r</p:attrName>
                                        </p:attrNameLst>
                                      </p:cBhvr>
                                    </p:animRot>
                                  </p:childTnLst>
                                </p:cTn>
                              </p:par>
                              <p:par>
                                <p:cTn id="258" presetID="8" presetClass="emph" presetSubtype="0" fill="hold" grpId="1" nodeType="withEffect">
                                  <p:stCondLst>
                                    <p:cond delay="0"/>
                                  </p:stCondLst>
                                  <p:childTnLst>
                                    <p:animRot by="-21600000">
                                      <p:cBhvr>
                                        <p:cTn id="259" dur="3000" fill="hold"/>
                                        <p:tgtEl>
                                          <p:spTgt spid="35"/>
                                        </p:tgtEl>
                                        <p:attrNameLst>
                                          <p:attrName>r</p:attrName>
                                        </p:attrNameLst>
                                      </p:cBhvr>
                                    </p:animRot>
                                  </p:childTnLst>
                                </p:cTn>
                              </p:par>
                              <p:par>
                                <p:cTn id="260" presetID="8" presetClass="emph" presetSubtype="0" fill="hold" grpId="1" nodeType="withEffect">
                                  <p:stCondLst>
                                    <p:cond delay="0"/>
                                  </p:stCondLst>
                                  <p:childTnLst>
                                    <p:animRot by="-21600000">
                                      <p:cBhvr>
                                        <p:cTn id="261" dur="3000" fill="hold"/>
                                        <p:tgtEl>
                                          <p:spTgt spid="37"/>
                                        </p:tgtEl>
                                        <p:attrNameLst>
                                          <p:attrName>r</p:attrName>
                                        </p:attrNameLst>
                                      </p:cBhvr>
                                    </p:animRot>
                                  </p:childTnLst>
                                </p:cTn>
                              </p:par>
                              <p:par>
                                <p:cTn id="262" presetID="8" presetClass="emph" presetSubtype="0" fill="hold" grpId="1" nodeType="withEffect">
                                  <p:stCondLst>
                                    <p:cond delay="0"/>
                                  </p:stCondLst>
                                  <p:childTnLst>
                                    <p:animRot by="-21600000">
                                      <p:cBhvr>
                                        <p:cTn id="263" dur="3000" fill="hold"/>
                                        <p:tgtEl>
                                          <p:spTgt spid="39"/>
                                        </p:tgtEl>
                                        <p:attrNameLst>
                                          <p:attrName>r</p:attrName>
                                        </p:attrNameLst>
                                      </p:cBhvr>
                                    </p:animRot>
                                  </p:childTnLst>
                                </p:cTn>
                              </p:par>
                              <p:par>
                                <p:cTn id="264" presetID="8" presetClass="emph" presetSubtype="0" fill="hold" grpId="1" nodeType="withEffect">
                                  <p:stCondLst>
                                    <p:cond delay="0"/>
                                  </p:stCondLst>
                                  <p:childTnLst>
                                    <p:animRot by="-21600000">
                                      <p:cBhvr>
                                        <p:cTn id="265" dur="3000" fill="hold"/>
                                        <p:tgtEl>
                                          <p:spTgt spid="41"/>
                                        </p:tgtEl>
                                        <p:attrNameLst>
                                          <p:attrName>r</p:attrName>
                                        </p:attrNameLst>
                                      </p:cBhvr>
                                    </p:animRot>
                                  </p:childTnLst>
                                </p:cTn>
                              </p:par>
                              <p:par>
                                <p:cTn id="266" presetID="8" presetClass="emph" presetSubtype="0" fill="hold" grpId="1" nodeType="withEffect">
                                  <p:stCondLst>
                                    <p:cond delay="0"/>
                                  </p:stCondLst>
                                  <p:childTnLst>
                                    <p:animRot by="-21600000">
                                      <p:cBhvr>
                                        <p:cTn id="267" dur="3000" fill="hold"/>
                                        <p:tgtEl>
                                          <p:spTgt spid="43"/>
                                        </p:tgtEl>
                                        <p:attrNameLst>
                                          <p:attrName>r</p:attrName>
                                        </p:attrNameLst>
                                      </p:cBhvr>
                                    </p:animRot>
                                  </p:childTnLst>
                                </p:cTn>
                              </p:par>
                              <p:par>
                                <p:cTn id="268" presetID="8" presetClass="emph" presetSubtype="0" fill="hold" grpId="1" nodeType="withEffect">
                                  <p:stCondLst>
                                    <p:cond delay="0"/>
                                  </p:stCondLst>
                                  <p:childTnLst>
                                    <p:animRot by="-21600000">
                                      <p:cBhvr>
                                        <p:cTn id="269" dur="3000" fill="hold"/>
                                        <p:tgtEl>
                                          <p:spTgt spid="45"/>
                                        </p:tgtEl>
                                        <p:attrNameLst>
                                          <p:attrName>r</p:attrName>
                                        </p:attrNameLst>
                                      </p:cBhvr>
                                    </p:animRot>
                                  </p:childTnLst>
                                </p:cTn>
                              </p:par>
                              <p:par>
                                <p:cTn id="270" presetID="8" presetClass="emph" presetSubtype="0" fill="hold" grpId="1" nodeType="withEffect">
                                  <p:stCondLst>
                                    <p:cond delay="0"/>
                                  </p:stCondLst>
                                  <p:childTnLst>
                                    <p:animRot by="-21600000">
                                      <p:cBhvr>
                                        <p:cTn id="271" dur="3000" fill="hold"/>
                                        <p:tgtEl>
                                          <p:spTgt spid="47"/>
                                        </p:tgtEl>
                                        <p:attrNameLst>
                                          <p:attrName>r</p:attrName>
                                        </p:attrNameLst>
                                      </p:cBhvr>
                                    </p:animRot>
                                  </p:childTnLst>
                                </p:cTn>
                              </p:par>
                            </p:childTnLst>
                          </p:cTn>
                        </p:par>
                        <p:par>
                          <p:cTn id="272" fill="hold">
                            <p:stCondLst>
                              <p:cond delay="3000"/>
                            </p:stCondLst>
                            <p:childTnLst>
                              <p:par>
                                <p:cTn id="273" presetID="2" presetClass="exit" presetSubtype="2" fill="hold" grpId="2" nodeType="afterEffect">
                                  <p:stCondLst>
                                    <p:cond delay="0"/>
                                  </p:stCondLst>
                                  <p:childTnLst>
                                    <p:anim calcmode="lin" valueType="num">
                                      <p:cBhvr additive="base">
                                        <p:cTn id="274" dur="3000"/>
                                        <p:tgtEl>
                                          <p:spTgt spid="6"/>
                                        </p:tgtEl>
                                        <p:attrNameLst>
                                          <p:attrName>ppt_x</p:attrName>
                                        </p:attrNameLst>
                                      </p:cBhvr>
                                      <p:tavLst>
                                        <p:tav tm="0">
                                          <p:val>
                                            <p:strVal val="ppt_x"/>
                                          </p:val>
                                        </p:tav>
                                        <p:tav tm="100000">
                                          <p:val>
                                            <p:strVal val="1+ppt_w/2"/>
                                          </p:val>
                                        </p:tav>
                                      </p:tavLst>
                                    </p:anim>
                                    <p:anim calcmode="lin" valueType="num">
                                      <p:cBhvr additive="base">
                                        <p:cTn id="275" dur="3000"/>
                                        <p:tgtEl>
                                          <p:spTgt spid="6"/>
                                        </p:tgtEl>
                                        <p:attrNameLst>
                                          <p:attrName>ppt_y</p:attrName>
                                        </p:attrNameLst>
                                      </p:cBhvr>
                                      <p:tavLst>
                                        <p:tav tm="0">
                                          <p:val>
                                            <p:strVal val="ppt_y"/>
                                          </p:val>
                                        </p:tav>
                                        <p:tav tm="100000">
                                          <p:val>
                                            <p:strVal val="ppt_y"/>
                                          </p:val>
                                        </p:tav>
                                      </p:tavLst>
                                    </p:anim>
                                    <p:set>
                                      <p:cBhvr>
                                        <p:cTn id="276" dur="1" fill="hold">
                                          <p:stCondLst>
                                            <p:cond delay="2999"/>
                                          </p:stCondLst>
                                        </p:cTn>
                                        <p:tgtEl>
                                          <p:spTgt spid="6"/>
                                        </p:tgtEl>
                                        <p:attrNameLst>
                                          <p:attrName>style.visibility</p:attrName>
                                        </p:attrNameLst>
                                      </p:cBhvr>
                                      <p:to>
                                        <p:strVal val="hidden"/>
                                      </p:to>
                                    </p:set>
                                  </p:childTnLst>
                                </p:cTn>
                              </p:par>
                              <p:par>
                                <p:cTn id="277" presetID="2" presetClass="exit" presetSubtype="2" fill="hold" grpId="2" nodeType="withEffect">
                                  <p:stCondLst>
                                    <p:cond delay="0"/>
                                  </p:stCondLst>
                                  <p:childTnLst>
                                    <p:anim calcmode="lin" valueType="num">
                                      <p:cBhvr additive="base">
                                        <p:cTn id="278" dur="3000"/>
                                        <p:tgtEl>
                                          <p:spTgt spid="8"/>
                                        </p:tgtEl>
                                        <p:attrNameLst>
                                          <p:attrName>ppt_x</p:attrName>
                                        </p:attrNameLst>
                                      </p:cBhvr>
                                      <p:tavLst>
                                        <p:tav tm="0">
                                          <p:val>
                                            <p:strVal val="ppt_x"/>
                                          </p:val>
                                        </p:tav>
                                        <p:tav tm="100000">
                                          <p:val>
                                            <p:strVal val="1+ppt_w/2"/>
                                          </p:val>
                                        </p:tav>
                                      </p:tavLst>
                                    </p:anim>
                                    <p:anim calcmode="lin" valueType="num">
                                      <p:cBhvr additive="base">
                                        <p:cTn id="279" dur="3000"/>
                                        <p:tgtEl>
                                          <p:spTgt spid="8"/>
                                        </p:tgtEl>
                                        <p:attrNameLst>
                                          <p:attrName>ppt_y</p:attrName>
                                        </p:attrNameLst>
                                      </p:cBhvr>
                                      <p:tavLst>
                                        <p:tav tm="0">
                                          <p:val>
                                            <p:strVal val="ppt_y"/>
                                          </p:val>
                                        </p:tav>
                                        <p:tav tm="100000">
                                          <p:val>
                                            <p:strVal val="ppt_y"/>
                                          </p:val>
                                        </p:tav>
                                      </p:tavLst>
                                    </p:anim>
                                    <p:set>
                                      <p:cBhvr>
                                        <p:cTn id="280" dur="1" fill="hold">
                                          <p:stCondLst>
                                            <p:cond delay="2999"/>
                                          </p:stCondLst>
                                        </p:cTn>
                                        <p:tgtEl>
                                          <p:spTgt spid="8"/>
                                        </p:tgtEl>
                                        <p:attrNameLst>
                                          <p:attrName>style.visibility</p:attrName>
                                        </p:attrNameLst>
                                      </p:cBhvr>
                                      <p:to>
                                        <p:strVal val="hidden"/>
                                      </p:to>
                                    </p:set>
                                  </p:childTnLst>
                                </p:cTn>
                              </p:par>
                              <p:par>
                                <p:cTn id="281" presetID="2" presetClass="exit" presetSubtype="2" fill="hold" grpId="2" nodeType="withEffect">
                                  <p:stCondLst>
                                    <p:cond delay="0"/>
                                  </p:stCondLst>
                                  <p:childTnLst>
                                    <p:anim calcmode="lin" valueType="num">
                                      <p:cBhvr additive="base">
                                        <p:cTn id="282" dur="3000"/>
                                        <p:tgtEl>
                                          <p:spTgt spid="10"/>
                                        </p:tgtEl>
                                        <p:attrNameLst>
                                          <p:attrName>ppt_x</p:attrName>
                                        </p:attrNameLst>
                                      </p:cBhvr>
                                      <p:tavLst>
                                        <p:tav tm="0">
                                          <p:val>
                                            <p:strVal val="ppt_x"/>
                                          </p:val>
                                        </p:tav>
                                        <p:tav tm="100000">
                                          <p:val>
                                            <p:strVal val="1+ppt_w/2"/>
                                          </p:val>
                                        </p:tav>
                                      </p:tavLst>
                                    </p:anim>
                                    <p:anim calcmode="lin" valueType="num">
                                      <p:cBhvr additive="base">
                                        <p:cTn id="283" dur="3000"/>
                                        <p:tgtEl>
                                          <p:spTgt spid="10"/>
                                        </p:tgtEl>
                                        <p:attrNameLst>
                                          <p:attrName>ppt_y</p:attrName>
                                        </p:attrNameLst>
                                      </p:cBhvr>
                                      <p:tavLst>
                                        <p:tav tm="0">
                                          <p:val>
                                            <p:strVal val="ppt_y"/>
                                          </p:val>
                                        </p:tav>
                                        <p:tav tm="100000">
                                          <p:val>
                                            <p:strVal val="ppt_y"/>
                                          </p:val>
                                        </p:tav>
                                      </p:tavLst>
                                    </p:anim>
                                    <p:set>
                                      <p:cBhvr>
                                        <p:cTn id="284" dur="1" fill="hold">
                                          <p:stCondLst>
                                            <p:cond delay="2999"/>
                                          </p:stCondLst>
                                        </p:cTn>
                                        <p:tgtEl>
                                          <p:spTgt spid="10"/>
                                        </p:tgtEl>
                                        <p:attrNameLst>
                                          <p:attrName>style.visibility</p:attrName>
                                        </p:attrNameLst>
                                      </p:cBhvr>
                                      <p:to>
                                        <p:strVal val="hidden"/>
                                      </p:to>
                                    </p:set>
                                  </p:childTnLst>
                                </p:cTn>
                              </p:par>
                              <p:par>
                                <p:cTn id="285" presetID="2" presetClass="exit" presetSubtype="2" fill="hold" grpId="2" nodeType="withEffect">
                                  <p:stCondLst>
                                    <p:cond delay="0"/>
                                  </p:stCondLst>
                                  <p:childTnLst>
                                    <p:anim calcmode="lin" valueType="num">
                                      <p:cBhvr additive="base">
                                        <p:cTn id="286" dur="3000"/>
                                        <p:tgtEl>
                                          <p:spTgt spid="12"/>
                                        </p:tgtEl>
                                        <p:attrNameLst>
                                          <p:attrName>ppt_x</p:attrName>
                                        </p:attrNameLst>
                                      </p:cBhvr>
                                      <p:tavLst>
                                        <p:tav tm="0">
                                          <p:val>
                                            <p:strVal val="ppt_x"/>
                                          </p:val>
                                        </p:tav>
                                        <p:tav tm="100000">
                                          <p:val>
                                            <p:strVal val="1+ppt_w/2"/>
                                          </p:val>
                                        </p:tav>
                                      </p:tavLst>
                                    </p:anim>
                                    <p:anim calcmode="lin" valueType="num">
                                      <p:cBhvr additive="base">
                                        <p:cTn id="287" dur="3000"/>
                                        <p:tgtEl>
                                          <p:spTgt spid="12"/>
                                        </p:tgtEl>
                                        <p:attrNameLst>
                                          <p:attrName>ppt_y</p:attrName>
                                        </p:attrNameLst>
                                      </p:cBhvr>
                                      <p:tavLst>
                                        <p:tav tm="0">
                                          <p:val>
                                            <p:strVal val="ppt_y"/>
                                          </p:val>
                                        </p:tav>
                                        <p:tav tm="100000">
                                          <p:val>
                                            <p:strVal val="ppt_y"/>
                                          </p:val>
                                        </p:tav>
                                      </p:tavLst>
                                    </p:anim>
                                    <p:set>
                                      <p:cBhvr>
                                        <p:cTn id="288" dur="1" fill="hold">
                                          <p:stCondLst>
                                            <p:cond delay="2999"/>
                                          </p:stCondLst>
                                        </p:cTn>
                                        <p:tgtEl>
                                          <p:spTgt spid="12"/>
                                        </p:tgtEl>
                                        <p:attrNameLst>
                                          <p:attrName>style.visibility</p:attrName>
                                        </p:attrNameLst>
                                      </p:cBhvr>
                                      <p:to>
                                        <p:strVal val="hidden"/>
                                      </p:to>
                                    </p:set>
                                  </p:childTnLst>
                                </p:cTn>
                              </p:par>
                              <p:par>
                                <p:cTn id="289" presetID="2" presetClass="exit" presetSubtype="2" fill="hold" grpId="2" nodeType="withEffect">
                                  <p:stCondLst>
                                    <p:cond delay="0"/>
                                  </p:stCondLst>
                                  <p:childTnLst>
                                    <p:anim calcmode="lin" valueType="num">
                                      <p:cBhvr additive="base">
                                        <p:cTn id="290" dur="3000"/>
                                        <p:tgtEl>
                                          <p:spTgt spid="14"/>
                                        </p:tgtEl>
                                        <p:attrNameLst>
                                          <p:attrName>ppt_x</p:attrName>
                                        </p:attrNameLst>
                                      </p:cBhvr>
                                      <p:tavLst>
                                        <p:tav tm="0">
                                          <p:val>
                                            <p:strVal val="ppt_x"/>
                                          </p:val>
                                        </p:tav>
                                        <p:tav tm="100000">
                                          <p:val>
                                            <p:strVal val="1+ppt_w/2"/>
                                          </p:val>
                                        </p:tav>
                                      </p:tavLst>
                                    </p:anim>
                                    <p:anim calcmode="lin" valueType="num">
                                      <p:cBhvr additive="base">
                                        <p:cTn id="291" dur="3000"/>
                                        <p:tgtEl>
                                          <p:spTgt spid="14"/>
                                        </p:tgtEl>
                                        <p:attrNameLst>
                                          <p:attrName>ppt_y</p:attrName>
                                        </p:attrNameLst>
                                      </p:cBhvr>
                                      <p:tavLst>
                                        <p:tav tm="0">
                                          <p:val>
                                            <p:strVal val="ppt_y"/>
                                          </p:val>
                                        </p:tav>
                                        <p:tav tm="100000">
                                          <p:val>
                                            <p:strVal val="ppt_y"/>
                                          </p:val>
                                        </p:tav>
                                      </p:tavLst>
                                    </p:anim>
                                    <p:set>
                                      <p:cBhvr>
                                        <p:cTn id="292" dur="1" fill="hold">
                                          <p:stCondLst>
                                            <p:cond delay="2999"/>
                                          </p:stCondLst>
                                        </p:cTn>
                                        <p:tgtEl>
                                          <p:spTgt spid="14"/>
                                        </p:tgtEl>
                                        <p:attrNameLst>
                                          <p:attrName>style.visibility</p:attrName>
                                        </p:attrNameLst>
                                      </p:cBhvr>
                                      <p:to>
                                        <p:strVal val="hidden"/>
                                      </p:to>
                                    </p:set>
                                  </p:childTnLst>
                                </p:cTn>
                              </p:par>
                              <p:par>
                                <p:cTn id="293" presetID="2" presetClass="exit" presetSubtype="2" fill="hold" grpId="2" nodeType="withEffect">
                                  <p:stCondLst>
                                    <p:cond delay="0"/>
                                  </p:stCondLst>
                                  <p:childTnLst>
                                    <p:anim calcmode="lin" valueType="num">
                                      <p:cBhvr additive="base">
                                        <p:cTn id="294" dur="3000"/>
                                        <p:tgtEl>
                                          <p:spTgt spid="16"/>
                                        </p:tgtEl>
                                        <p:attrNameLst>
                                          <p:attrName>ppt_x</p:attrName>
                                        </p:attrNameLst>
                                      </p:cBhvr>
                                      <p:tavLst>
                                        <p:tav tm="0">
                                          <p:val>
                                            <p:strVal val="ppt_x"/>
                                          </p:val>
                                        </p:tav>
                                        <p:tav tm="100000">
                                          <p:val>
                                            <p:strVal val="1+ppt_w/2"/>
                                          </p:val>
                                        </p:tav>
                                      </p:tavLst>
                                    </p:anim>
                                    <p:anim calcmode="lin" valueType="num">
                                      <p:cBhvr additive="base">
                                        <p:cTn id="295" dur="3000"/>
                                        <p:tgtEl>
                                          <p:spTgt spid="16"/>
                                        </p:tgtEl>
                                        <p:attrNameLst>
                                          <p:attrName>ppt_y</p:attrName>
                                        </p:attrNameLst>
                                      </p:cBhvr>
                                      <p:tavLst>
                                        <p:tav tm="0">
                                          <p:val>
                                            <p:strVal val="ppt_y"/>
                                          </p:val>
                                        </p:tav>
                                        <p:tav tm="100000">
                                          <p:val>
                                            <p:strVal val="ppt_y"/>
                                          </p:val>
                                        </p:tav>
                                      </p:tavLst>
                                    </p:anim>
                                    <p:set>
                                      <p:cBhvr>
                                        <p:cTn id="296" dur="1" fill="hold">
                                          <p:stCondLst>
                                            <p:cond delay="2999"/>
                                          </p:stCondLst>
                                        </p:cTn>
                                        <p:tgtEl>
                                          <p:spTgt spid="16"/>
                                        </p:tgtEl>
                                        <p:attrNameLst>
                                          <p:attrName>style.visibility</p:attrName>
                                        </p:attrNameLst>
                                      </p:cBhvr>
                                      <p:to>
                                        <p:strVal val="hidden"/>
                                      </p:to>
                                    </p:set>
                                  </p:childTnLst>
                                </p:cTn>
                              </p:par>
                              <p:par>
                                <p:cTn id="297" presetID="2" presetClass="exit" presetSubtype="2" fill="hold" grpId="2" nodeType="withEffect">
                                  <p:stCondLst>
                                    <p:cond delay="0"/>
                                  </p:stCondLst>
                                  <p:childTnLst>
                                    <p:anim calcmode="lin" valueType="num">
                                      <p:cBhvr additive="base">
                                        <p:cTn id="298" dur="3000"/>
                                        <p:tgtEl>
                                          <p:spTgt spid="18"/>
                                        </p:tgtEl>
                                        <p:attrNameLst>
                                          <p:attrName>ppt_x</p:attrName>
                                        </p:attrNameLst>
                                      </p:cBhvr>
                                      <p:tavLst>
                                        <p:tav tm="0">
                                          <p:val>
                                            <p:strVal val="ppt_x"/>
                                          </p:val>
                                        </p:tav>
                                        <p:tav tm="100000">
                                          <p:val>
                                            <p:strVal val="1+ppt_w/2"/>
                                          </p:val>
                                        </p:tav>
                                      </p:tavLst>
                                    </p:anim>
                                    <p:anim calcmode="lin" valueType="num">
                                      <p:cBhvr additive="base">
                                        <p:cTn id="299" dur="3000"/>
                                        <p:tgtEl>
                                          <p:spTgt spid="18"/>
                                        </p:tgtEl>
                                        <p:attrNameLst>
                                          <p:attrName>ppt_y</p:attrName>
                                        </p:attrNameLst>
                                      </p:cBhvr>
                                      <p:tavLst>
                                        <p:tav tm="0">
                                          <p:val>
                                            <p:strVal val="ppt_y"/>
                                          </p:val>
                                        </p:tav>
                                        <p:tav tm="100000">
                                          <p:val>
                                            <p:strVal val="ppt_y"/>
                                          </p:val>
                                        </p:tav>
                                      </p:tavLst>
                                    </p:anim>
                                    <p:set>
                                      <p:cBhvr>
                                        <p:cTn id="300" dur="1" fill="hold">
                                          <p:stCondLst>
                                            <p:cond delay="2999"/>
                                          </p:stCondLst>
                                        </p:cTn>
                                        <p:tgtEl>
                                          <p:spTgt spid="18"/>
                                        </p:tgtEl>
                                        <p:attrNameLst>
                                          <p:attrName>style.visibility</p:attrName>
                                        </p:attrNameLst>
                                      </p:cBhvr>
                                      <p:to>
                                        <p:strVal val="hidden"/>
                                      </p:to>
                                    </p:set>
                                  </p:childTnLst>
                                </p:cTn>
                              </p:par>
                              <p:par>
                                <p:cTn id="301" presetID="2" presetClass="exit" presetSubtype="2" fill="hold" grpId="2" nodeType="withEffect">
                                  <p:stCondLst>
                                    <p:cond delay="0"/>
                                  </p:stCondLst>
                                  <p:childTnLst>
                                    <p:anim calcmode="lin" valueType="num">
                                      <p:cBhvr additive="base">
                                        <p:cTn id="302" dur="3000"/>
                                        <p:tgtEl>
                                          <p:spTgt spid="20"/>
                                        </p:tgtEl>
                                        <p:attrNameLst>
                                          <p:attrName>ppt_x</p:attrName>
                                        </p:attrNameLst>
                                      </p:cBhvr>
                                      <p:tavLst>
                                        <p:tav tm="0">
                                          <p:val>
                                            <p:strVal val="ppt_x"/>
                                          </p:val>
                                        </p:tav>
                                        <p:tav tm="100000">
                                          <p:val>
                                            <p:strVal val="1+ppt_w/2"/>
                                          </p:val>
                                        </p:tav>
                                      </p:tavLst>
                                    </p:anim>
                                    <p:anim calcmode="lin" valueType="num">
                                      <p:cBhvr additive="base">
                                        <p:cTn id="303" dur="3000"/>
                                        <p:tgtEl>
                                          <p:spTgt spid="20"/>
                                        </p:tgtEl>
                                        <p:attrNameLst>
                                          <p:attrName>ppt_y</p:attrName>
                                        </p:attrNameLst>
                                      </p:cBhvr>
                                      <p:tavLst>
                                        <p:tav tm="0">
                                          <p:val>
                                            <p:strVal val="ppt_y"/>
                                          </p:val>
                                        </p:tav>
                                        <p:tav tm="100000">
                                          <p:val>
                                            <p:strVal val="ppt_y"/>
                                          </p:val>
                                        </p:tav>
                                      </p:tavLst>
                                    </p:anim>
                                    <p:set>
                                      <p:cBhvr>
                                        <p:cTn id="304" dur="1" fill="hold">
                                          <p:stCondLst>
                                            <p:cond delay="2999"/>
                                          </p:stCondLst>
                                        </p:cTn>
                                        <p:tgtEl>
                                          <p:spTgt spid="20"/>
                                        </p:tgtEl>
                                        <p:attrNameLst>
                                          <p:attrName>style.visibility</p:attrName>
                                        </p:attrNameLst>
                                      </p:cBhvr>
                                      <p:to>
                                        <p:strVal val="hidden"/>
                                      </p:to>
                                    </p:set>
                                  </p:childTnLst>
                                </p:cTn>
                              </p:par>
                              <p:par>
                                <p:cTn id="305" presetID="2" presetClass="exit" presetSubtype="2" fill="hold" grpId="2" nodeType="withEffect">
                                  <p:stCondLst>
                                    <p:cond delay="0"/>
                                  </p:stCondLst>
                                  <p:childTnLst>
                                    <p:anim calcmode="lin" valueType="num">
                                      <p:cBhvr additive="base">
                                        <p:cTn id="306" dur="3000"/>
                                        <p:tgtEl>
                                          <p:spTgt spid="22"/>
                                        </p:tgtEl>
                                        <p:attrNameLst>
                                          <p:attrName>ppt_x</p:attrName>
                                        </p:attrNameLst>
                                      </p:cBhvr>
                                      <p:tavLst>
                                        <p:tav tm="0">
                                          <p:val>
                                            <p:strVal val="ppt_x"/>
                                          </p:val>
                                        </p:tav>
                                        <p:tav tm="100000">
                                          <p:val>
                                            <p:strVal val="1+ppt_w/2"/>
                                          </p:val>
                                        </p:tav>
                                      </p:tavLst>
                                    </p:anim>
                                    <p:anim calcmode="lin" valueType="num">
                                      <p:cBhvr additive="base">
                                        <p:cTn id="307" dur="3000"/>
                                        <p:tgtEl>
                                          <p:spTgt spid="22"/>
                                        </p:tgtEl>
                                        <p:attrNameLst>
                                          <p:attrName>ppt_y</p:attrName>
                                        </p:attrNameLst>
                                      </p:cBhvr>
                                      <p:tavLst>
                                        <p:tav tm="0">
                                          <p:val>
                                            <p:strVal val="ppt_y"/>
                                          </p:val>
                                        </p:tav>
                                        <p:tav tm="100000">
                                          <p:val>
                                            <p:strVal val="ppt_y"/>
                                          </p:val>
                                        </p:tav>
                                      </p:tavLst>
                                    </p:anim>
                                    <p:set>
                                      <p:cBhvr>
                                        <p:cTn id="308" dur="1" fill="hold">
                                          <p:stCondLst>
                                            <p:cond delay="2999"/>
                                          </p:stCondLst>
                                        </p:cTn>
                                        <p:tgtEl>
                                          <p:spTgt spid="22"/>
                                        </p:tgtEl>
                                        <p:attrNameLst>
                                          <p:attrName>style.visibility</p:attrName>
                                        </p:attrNameLst>
                                      </p:cBhvr>
                                      <p:to>
                                        <p:strVal val="hidden"/>
                                      </p:to>
                                    </p:set>
                                  </p:childTnLst>
                                </p:cTn>
                              </p:par>
                              <p:par>
                                <p:cTn id="309" presetID="2" presetClass="exit" presetSubtype="2" fill="hold" grpId="2" nodeType="withEffect">
                                  <p:stCondLst>
                                    <p:cond delay="0"/>
                                  </p:stCondLst>
                                  <p:childTnLst>
                                    <p:anim calcmode="lin" valueType="num">
                                      <p:cBhvr additive="base">
                                        <p:cTn id="310" dur="3000"/>
                                        <p:tgtEl>
                                          <p:spTgt spid="24"/>
                                        </p:tgtEl>
                                        <p:attrNameLst>
                                          <p:attrName>ppt_x</p:attrName>
                                        </p:attrNameLst>
                                      </p:cBhvr>
                                      <p:tavLst>
                                        <p:tav tm="0">
                                          <p:val>
                                            <p:strVal val="ppt_x"/>
                                          </p:val>
                                        </p:tav>
                                        <p:tav tm="100000">
                                          <p:val>
                                            <p:strVal val="1+ppt_w/2"/>
                                          </p:val>
                                        </p:tav>
                                      </p:tavLst>
                                    </p:anim>
                                    <p:anim calcmode="lin" valueType="num">
                                      <p:cBhvr additive="base">
                                        <p:cTn id="311" dur="3000"/>
                                        <p:tgtEl>
                                          <p:spTgt spid="24"/>
                                        </p:tgtEl>
                                        <p:attrNameLst>
                                          <p:attrName>ppt_y</p:attrName>
                                        </p:attrNameLst>
                                      </p:cBhvr>
                                      <p:tavLst>
                                        <p:tav tm="0">
                                          <p:val>
                                            <p:strVal val="ppt_y"/>
                                          </p:val>
                                        </p:tav>
                                        <p:tav tm="100000">
                                          <p:val>
                                            <p:strVal val="ppt_y"/>
                                          </p:val>
                                        </p:tav>
                                      </p:tavLst>
                                    </p:anim>
                                    <p:set>
                                      <p:cBhvr>
                                        <p:cTn id="312" dur="1" fill="hold">
                                          <p:stCondLst>
                                            <p:cond delay="2999"/>
                                          </p:stCondLst>
                                        </p:cTn>
                                        <p:tgtEl>
                                          <p:spTgt spid="24"/>
                                        </p:tgtEl>
                                        <p:attrNameLst>
                                          <p:attrName>style.visibility</p:attrName>
                                        </p:attrNameLst>
                                      </p:cBhvr>
                                      <p:to>
                                        <p:strVal val="hidden"/>
                                      </p:to>
                                    </p:set>
                                  </p:childTnLst>
                                </p:cTn>
                              </p:par>
                              <p:par>
                                <p:cTn id="313" presetID="2" presetClass="exit" presetSubtype="2" fill="hold" grpId="2" nodeType="withEffect">
                                  <p:stCondLst>
                                    <p:cond delay="0"/>
                                  </p:stCondLst>
                                  <p:childTnLst>
                                    <p:anim calcmode="lin" valueType="num">
                                      <p:cBhvr additive="base">
                                        <p:cTn id="314" dur="3000"/>
                                        <p:tgtEl>
                                          <p:spTgt spid="26"/>
                                        </p:tgtEl>
                                        <p:attrNameLst>
                                          <p:attrName>ppt_x</p:attrName>
                                        </p:attrNameLst>
                                      </p:cBhvr>
                                      <p:tavLst>
                                        <p:tav tm="0">
                                          <p:val>
                                            <p:strVal val="ppt_x"/>
                                          </p:val>
                                        </p:tav>
                                        <p:tav tm="100000">
                                          <p:val>
                                            <p:strVal val="1+ppt_w/2"/>
                                          </p:val>
                                        </p:tav>
                                      </p:tavLst>
                                    </p:anim>
                                    <p:anim calcmode="lin" valueType="num">
                                      <p:cBhvr additive="base">
                                        <p:cTn id="315" dur="3000"/>
                                        <p:tgtEl>
                                          <p:spTgt spid="26"/>
                                        </p:tgtEl>
                                        <p:attrNameLst>
                                          <p:attrName>ppt_y</p:attrName>
                                        </p:attrNameLst>
                                      </p:cBhvr>
                                      <p:tavLst>
                                        <p:tav tm="0">
                                          <p:val>
                                            <p:strVal val="ppt_y"/>
                                          </p:val>
                                        </p:tav>
                                        <p:tav tm="100000">
                                          <p:val>
                                            <p:strVal val="ppt_y"/>
                                          </p:val>
                                        </p:tav>
                                      </p:tavLst>
                                    </p:anim>
                                    <p:set>
                                      <p:cBhvr>
                                        <p:cTn id="316" dur="1" fill="hold">
                                          <p:stCondLst>
                                            <p:cond delay="2999"/>
                                          </p:stCondLst>
                                        </p:cTn>
                                        <p:tgtEl>
                                          <p:spTgt spid="26"/>
                                        </p:tgtEl>
                                        <p:attrNameLst>
                                          <p:attrName>style.visibility</p:attrName>
                                        </p:attrNameLst>
                                      </p:cBhvr>
                                      <p:to>
                                        <p:strVal val="hidden"/>
                                      </p:to>
                                    </p:set>
                                  </p:childTnLst>
                                </p:cTn>
                              </p:par>
                              <p:par>
                                <p:cTn id="317" presetID="2" presetClass="exit" presetSubtype="2" fill="hold" grpId="2" nodeType="withEffect">
                                  <p:stCondLst>
                                    <p:cond delay="0"/>
                                  </p:stCondLst>
                                  <p:childTnLst>
                                    <p:anim calcmode="lin" valueType="num">
                                      <p:cBhvr additive="base">
                                        <p:cTn id="318" dur="3000"/>
                                        <p:tgtEl>
                                          <p:spTgt spid="28"/>
                                        </p:tgtEl>
                                        <p:attrNameLst>
                                          <p:attrName>ppt_x</p:attrName>
                                        </p:attrNameLst>
                                      </p:cBhvr>
                                      <p:tavLst>
                                        <p:tav tm="0">
                                          <p:val>
                                            <p:strVal val="ppt_x"/>
                                          </p:val>
                                        </p:tav>
                                        <p:tav tm="100000">
                                          <p:val>
                                            <p:strVal val="1+ppt_w/2"/>
                                          </p:val>
                                        </p:tav>
                                      </p:tavLst>
                                    </p:anim>
                                    <p:anim calcmode="lin" valueType="num">
                                      <p:cBhvr additive="base">
                                        <p:cTn id="319" dur="3000"/>
                                        <p:tgtEl>
                                          <p:spTgt spid="28"/>
                                        </p:tgtEl>
                                        <p:attrNameLst>
                                          <p:attrName>ppt_y</p:attrName>
                                        </p:attrNameLst>
                                      </p:cBhvr>
                                      <p:tavLst>
                                        <p:tav tm="0">
                                          <p:val>
                                            <p:strVal val="ppt_y"/>
                                          </p:val>
                                        </p:tav>
                                        <p:tav tm="100000">
                                          <p:val>
                                            <p:strVal val="ppt_y"/>
                                          </p:val>
                                        </p:tav>
                                      </p:tavLst>
                                    </p:anim>
                                    <p:set>
                                      <p:cBhvr>
                                        <p:cTn id="320" dur="1" fill="hold">
                                          <p:stCondLst>
                                            <p:cond delay="2999"/>
                                          </p:stCondLst>
                                        </p:cTn>
                                        <p:tgtEl>
                                          <p:spTgt spid="28"/>
                                        </p:tgtEl>
                                        <p:attrNameLst>
                                          <p:attrName>style.visibility</p:attrName>
                                        </p:attrNameLst>
                                      </p:cBhvr>
                                      <p:to>
                                        <p:strVal val="hidden"/>
                                      </p:to>
                                    </p:set>
                                  </p:childTnLst>
                                </p:cTn>
                              </p:par>
                              <p:par>
                                <p:cTn id="321" presetID="2" presetClass="exit" presetSubtype="2" fill="hold" grpId="2" nodeType="withEffect">
                                  <p:stCondLst>
                                    <p:cond delay="0"/>
                                  </p:stCondLst>
                                  <p:childTnLst>
                                    <p:anim calcmode="lin" valueType="num">
                                      <p:cBhvr additive="base">
                                        <p:cTn id="322" dur="3000"/>
                                        <p:tgtEl>
                                          <p:spTgt spid="30"/>
                                        </p:tgtEl>
                                        <p:attrNameLst>
                                          <p:attrName>ppt_x</p:attrName>
                                        </p:attrNameLst>
                                      </p:cBhvr>
                                      <p:tavLst>
                                        <p:tav tm="0">
                                          <p:val>
                                            <p:strVal val="ppt_x"/>
                                          </p:val>
                                        </p:tav>
                                        <p:tav tm="100000">
                                          <p:val>
                                            <p:strVal val="1+ppt_w/2"/>
                                          </p:val>
                                        </p:tav>
                                      </p:tavLst>
                                    </p:anim>
                                    <p:anim calcmode="lin" valueType="num">
                                      <p:cBhvr additive="base">
                                        <p:cTn id="323" dur="3000"/>
                                        <p:tgtEl>
                                          <p:spTgt spid="30"/>
                                        </p:tgtEl>
                                        <p:attrNameLst>
                                          <p:attrName>ppt_y</p:attrName>
                                        </p:attrNameLst>
                                      </p:cBhvr>
                                      <p:tavLst>
                                        <p:tav tm="0">
                                          <p:val>
                                            <p:strVal val="ppt_y"/>
                                          </p:val>
                                        </p:tav>
                                        <p:tav tm="100000">
                                          <p:val>
                                            <p:strVal val="ppt_y"/>
                                          </p:val>
                                        </p:tav>
                                      </p:tavLst>
                                    </p:anim>
                                    <p:set>
                                      <p:cBhvr>
                                        <p:cTn id="324" dur="1" fill="hold">
                                          <p:stCondLst>
                                            <p:cond delay="2999"/>
                                          </p:stCondLst>
                                        </p:cTn>
                                        <p:tgtEl>
                                          <p:spTgt spid="30"/>
                                        </p:tgtEl>
                                        <p:attrNameLst>
                                          <p:attrName>style.visibility</p:attrName>
                                        </p:attrNameLst>
                                      </p:cBhvr>
                                      <p:to>
                                        <p:strVal val="hidden"/>
                                      </p:to>
                                    </p:set>
                                  </p:childTnLst>
                                </p:cTn>
                              </p:par>
                              <p:par>
                                <p:cTn id="325" presetID="2" presetClass="exit" presetSubtype="2" fill="hold" grpId="2" nodeType="withEffect">
                                  <p:stCondLst>
                                    <p:cond delay="0"/>
                                  </p:stCondLst>
                                  <p:childTnLst>
                                    <p:anim calcmode="lin" valueType="num">
                                      <p:cBhvr additive="base">
                                        <p:cTn id="326" dur="3000"/>
                                        <p:tgtEl>
                                          <p:spTgt spid="32"/>
                                        </p:tgtEl>
                                        <p:attrNameLst>
                                          <p:attrName>ppt_x</p:attrName>
                                        </p:attrNameLst>
                                      </p:cBhvr>
                                      <p:tavLst>
                                        <p:tav tm="0">
                                          <p:val>
                                            <p:strVal val="ppt_x"/>
                                          </p:val>
                                        </p:tav>
                                        <p:tav tm="100000">
                                          <p:val>
                                            <p:strVal val="1+ppt_w/2"/>
                                          </p:val>
                                        </p:tav>
                                      </p:tavLst>
                                    </p:anim>
                                    <p:anim calcmode="lin" valueType="num">
                                      <p:cBhvr additive="base">
                                        <p:cTn id="327" dur="3000"/>
                                        <p:tgtEl>
                                          <p:spTgt spid="32"/>
                                        </p:tgtEl>
                                        <p:attrNameLst>
                                          <p:attrName>ppt_y</p:attrName>
                                        </p:attrNameLst>
                                      </p:cBhvr>
                                      <p:tavLst>
                                        <p:tav tm="0">
                                          <p:val>
                                            <p:strVal val="ppt_y"/>
                                          </p:val>
                                        </p:tav>
                                        <p:tav tm="100000">
                                          <p:val>
                                            <p:strVal val="ppt_y"/>
                                          </p:val>
                                        </p:tav>
                                      </p:tavLst>
                                    </p:anim>
                                    <p:set>
                                      <p:cBhvr>
                                        <p:cTn id="328" dur="1" fill="hold">
                                          <p:stCondLst>
                                            <p:cond delay="2999"/>
                                          </p:stCondLst>
                                        </p:cTn>
                                        <p:tgtEl>
                                          <p:spTgt spid="32"/>
                                        </p:tgtEl>
                                        <p:attrNameLst>
                                          <p:attrName>style.visibility</p:attrName>
                                        </p:attrNameLst>
                                      </p:cBhvr>
                                      <p:to>
                                        <p:strVal val="hidden"/>
                                      </p:to>
                                    </p:set>
                                  </p:childTnLst>
                                </p:cTn>
                              </p:par>
                              <p:par>
                                <p:cTn id="329" presetID="2" presetClass="exit" presetSubtype="2" fill="hold" grpId="2" nodeType="withEffect">
                                  <p:stCondLst>
                                    <p:cond delay="0"/>
                                  </p:stCondLst>
                                  <p:childTnLst>
                                    <p:anim calcmode="lin" valueType="num">
                                      <p:cBhvr additive="base">
                                        <p:cTn id="330" dur="3000"/>
                                        <p:tgtEl>
                                          <p:spTgt spid="34"/>
                                        </p:tgtEl>
                                        <p:attrNameLst>
                                          <p:attrName>ppt_x</p:attrName>
                                        </p:attrNameLst>
                                      </p:cBhvr>
                                      <p:tavLst>
                                        <p:tav tm="0">
                                          <p:val>
                                            <p:strVal val="ppt_x"/>
                                          </p:val>
                                        </p:tav>
                                        <p:tav tm="100000">
                                          <p:val>
                                            <p:strVal val="1+ppt_w/2"/>
                                          </p:val>
                                        </p:tav>
                                      </p:tavLst>
                                    </p:anim>
                                    <p:anim calcmode="lin" valueType="num">
                                      <p:cBhvr additive="base">
                                        <p:cTn id="331" dur="3000"/>
                                        <p:tgtEl>
                                          <p:spTgt spid="34"/>
                                        </p:tgtEl>
                                        <p:attrNameLst>
                                          <p:attrName>ppt_y</p:attrName>
                                        </p:attrNameLst>
                                      </p:cBhvr>
                                      <p:tavLst>
                                        <p:tav tm="0">
                                          <p:val>
                                            <p:strVal val="ppt_y"/>
                                          </p:val>
                                        </p:tav>
                                        <p:tav tm="100000">
                                          <p:val>
                                            <p:strVal val="ppt_y"/>
                                          </p:val>
                                        </p:tav>
                                      </p:tavLst>
                                    </p:anim>
                                    <p:set>
                                      <p:cBhvr>
                                        <p:cTn id="332" dur="1" fill="hold">
                                          <p:stCondLst>
                                            <p:cond delay="2999"/>
                                          </p:stCondLst>
                                        </p:cTn>
                                        <p:tgtEl>
                                          <p:spTgt spid="34"/>
                                        </p:tgtEl>
                                        <p:attrNameLst>
                                          <p:attrName>style.visibility</p:attrName>
                                        </p:attrNameLst>
                                      </p:cBhvr>
                                      <p:to>
                                        <p:strVal val="hidden"/>
                                      </p:to>
                                    </p:set>
                                  </p:childTnLst>
                                </p:cTn>
                              </p:par>
                              <p:par>
                                <p:cTn id="333" presetID="2" presetClass="exit" presetSubtype="2" fill="hold" grpId="2" nodeType="withEffect">
                                  <p:stCondLst>
                                    <p:cond delay="0"/>
                                  </p:stCondLst>
                                  <p:childTnLst>
                                    <p:anim calcmode="lin" valueType="num">
                                      <p:cBhvr additive="base">
                                        <p:cTn id="334" dur="3000"/>
                                        <p:tgtEl>
                                          <p:spTgt spid="36"/>
                                        </p:tgtEl>
                                        <p:attrNameLst>
                                          <p:attrName>ppt_x</p:attrName>
                                        </p:attrNameLst>
                                      </p:cBhvr>
                                      <p:tavLst>
                                        <p:tav tm="0">
                                          <p:val>
                                            <p:strVal val="ppt_x"/>
                                          </p:val>
                                        </p:tav>
                                        <p:tav tm="100000">
                                          <p:val>
                                            <p:strVal val="1+ppt_w/2"/>
                                          </p:val>
                                        </p:tav>
                                      </p:tavLst>
                                    </p:anim>
                                    <p:anim calcmode="lin" valueType="num">
                                      <p:cBhvr additive="base">
                                        <p:cTn id="335" dur="3000"/>
                                        <p:tgtEl>
                                          <p:spTgt spid="36"/>
                                        </p:tgtEl>
                                        <p:attrNameLst>
                                          <p:attrName>ppt_y</p:attrName>
                                        </p:attrNameLst>
                                      </p:cBhvr>
                                      <p:tavLst>
                                        <p:tav tm="0">
                                          <p:val>
                                            <p:strVal val="ppt_y"/>
                                          </p:val>
                                        </p:tav>
                                        <p:tav tm="100000">
                                          <p:val>
                                            <p:strVal val="ppt_y"/>
                                          </p:val>
                                        </p:tav>
                                      </p:tavLst>
                                    </p:anim>
                                    <p:set>
                                      <p:cBhvr>
                                        <p:cTn id="336" dur="1" fill="hold">
                                          <p:stCondLst>
                                            <p:cond delay="2999"/>
                                          </p:stCondLst>
                                        </p:cTn>
                                        <p:tgtEl>
                                          <p:spTgt spid="36"/>
                                        </p:tgtEl>
                                        <p:attrNameLst>
                                          <p:attrName>style.visibility</p:attrName>
                                        </p:attrNameLst>
                                      </p:cBhvr>
                                      <p:to>
                                        <p:strVal val="hidden"/>
                                      </p:to>
                                    </p:set>
                                  </p:childTnLst>
                                </p:cTn>
                              </p:par>
                              <p:par>
                                <p:cTn id="337" presetID="2" presetClass="exit" presetSubtype="2" fill="hold" grpId="2" nodeType="withEffect">
                                  <p:stCondLst>
                                    <p:cond delay="0"/>
                                  </p:stCondLst>
                                  <p:childTnLst>
                                    <p:anim calcmode="lin" valueType="num">
                                      <p:cBhvr additive="base">
                                        <p:cTn id="338" dur="3000"/>
                                        <p:tgtEl>
                                          <p:spTgt spid="38"/>
                                        </p:tgtEl>
                                        <p:attrNameLst>
                                          <p:attrName>ppt_x</p:attrName>
                                        </p:attrNameLst>
                                      </p:cBhvr>
                                      <p:tavLst>
                                        <p:tav tm="0">
                                          <p:val>
                                            <p:strVal val="ppt_x"/>
                                          </p:val>
                                        </p:tav>
                                        <p:tav tm="100000">
                                          <p:val>
                                            <p:strVal val="1+ppt_w/2"/>
                                          </p:val>
                                        </p:tav>
                                      </p:tavLst>
                                    </p:anim>
                                    <p:anim calcmode="lin" valueType="num">
                                      <p:cBhvr additive="base">
                                        <p:cTn id="339" dur="3000"/>
                                        <p:tgtEl>
                                          <p:spTgt spid="38"/>
                                        </p:tgtEl>
                                        <p:attrNameLst>
                                          <p:attrName>ppt_y</p:attrName>
                                        </p:attrNameLst>
                                      </p:cBhvr>
                                      <p:tavLst>
                                        <p:tav tm="0">
                                          <p:val>
                                            <p:strVal val="ppt_y"/>
                                          </p:val>
                                        </p:tav>
                                        <p:tav tm="100000">
                                          <p:val>
                                            <p:strVal val="ppt_y"/>
                                          </p:val>
                                        </p:tav>
                                      </p:tavLst>
                                    </p:anim>
                                    <p:set>
                                      <p:cBhvr>
                                        <p:cTn id="340" dur="1" fill="hold">
                                          <p:stCondLst>
                                            <p:cond delay="2999"/>
                                          </p:stCondLst>
                                        </p:cTn>
                                        <p:tgtEl>
                                          <p:spTgt spid="38"/>
                                        </p:tgtEl>
                                        <p:attrNameLst>
                                          <p:attrName>style.visibility</p:attrName>
                                        </p:attrNameLst>
                                      </p:cBhvr>
                                      <p:to>
                                        <p:strVal val="hidden"/>
                                      </p:to>
                                    </p:set>
                                  </p:childTnLst>
                                </p:cTn>
                              </p:par>
                              <p:par>
                                <p:cTn id="341" presetID="2" presetClass="exit" presetSubtype="2" fill="hold" grpId="2" nodeType="withEffect">
                                  <p:stCondLst>
                                    <p:cond delay="0"/>
                                  </p:stCondLst>
                                  <p:childTnLst>
                                    <p:anim calcmode="lin" valueType="num">
                                      <p:cBhvr additive="base">
                                        <p:cTn id="342" dur="3000"/>
                                        <p:tgtEl>
                                          <p:spTgt spid="40"/>
                                        </p:tgtEl>
                                        <p:attrNameLst>
                                          <p:attrName>ppt_x</p:attrName>
                                        </p:attrNameLst>
                                      </p:cBhvr>
                                      <p:tavLst>
                                        <p:tav tm="0">
                                          <p:val>
                                            <p:strVal val="ppt_x"/>
                                          </p:val>
                                        </p:tav>
                                        <p:tav tm="100000">
                                          <p:val>
                                            <p:strVal val="1+ppt_w/2"/>
                                          </p:val>
                                        </p:tav>
                                      </p:tavLst>
                                    </p:anim>
                                    <p:anim calcmode="lin" valueType="num">
                                      <p:cBhvr additive="base">
                                        <p:cTn id="343" dur="3000"/>
                                        <p:tgtEl>
                                          <p:spTgt spid="40"/>
                                        </p:tgtEl>
                                        <p:attrNameLst>
                                          <p:attrName>ppt_y</p:attrName>
                                        </p:attrNameLst>
                                      </p:cBhvr>
                                      <p:tavLst>
                                        <p:tav tm="0">
                                          <p:val>
                                            <p:strVal val="ppt_y"/>
                                          </p:val>
                                        </p:tav>
                                        <p:tav tm="100000">
                                          <p:val>
                                            <p:strVal val="ppt_y"/>
                                          </p:val>
                                        </p:tav>
                                      </p:tavLst>
                                    </p:anim>
                                    <p:set>
                                      <p:cBhvr>
                                        <p:cTn id="344" dur="1" fill="hold">
                                          <p:stCondLst>
                                            <p:cond delay="2999"/>
                                          </p:stCondLst>
                                        </p:cTn>
                                        <p:tgtEl>
                                          <p:spTgt spid="40"/>
                                        </p:tgtEl>
                                        <p:attrNameLst>
                                          <p:attrName>style.visibility</p:attrName>
                                        </p:attrNameLst>
                                      </p:cBhvr>
                                      <p:to>
                                        <p:strVal val="hidden"/>
                                      </p:to>
                                    </p:set>
                                  </p:childTnLst>
                                </p:cTn>
                              </p:par>
                              <p:par>
                                <p:cTn id="345" presetID="2" presetClass="exit" presetSubtype="2" fill="hold" grpId="2" nodeType="withEffect">
                                  <p:stCondLst>
                                    <p:cond delay="0"/>
                                  </p:stCondLst>
                                  <p:childTnLst>
                                    <p:anim calcmode="lin" valueType="num">
                                      <p:cBhvr additive="base">
                                        <p:cTn id="346" dur="3000"/>
                                        <p:tgtEl>
                                          <p:spTgt spid="42"/>
                                        </p:tgtEl>
                                        <p:attrNameLst>
                                          <p:attrName>ppt_x</p:attrName>
                                        </p:attrNameLst>
                                      </p:cBhvr>
                                      <p:tavLst>
                                        <p:tav tm="0">
                                          <p:val>
                                            <p:strVal val="ppt_x"/>
                                          </p:val>
                                        </p:tav>
                                        <p:tav tm="100000">
                                          <p:val>
                                            <p:strVal val="1+ppt_w/2"/>
                                          </p:val>
                                        </p:tav>
                                      </p:tavLst>
                                    </p:anim>
                                    <p:anim calcmode="lin" valueType="num">
                                      <p:cBhvr additive="base">
                                        <p:cTn id="347" dur="3000"/>
                                        <p:tgtEl>
                                          <p:spTgt spid="42"/>
                                        </p:tgtEl>
                                        <p:attrNameLst>
                                          <p:attrName>ppt_y</p:attrName>
                                        </p:attrNameLst>
                                      </p:cBhvr>
                                      <p:tavLst>
                                        <p:tav tm="0">
                                          <p:val>
                                            <p:strVal val="ppt_y"/>
                                          </p:val>
                                        </p:tav>
                                        <p:tav tm="100000">
                                          <p:val>
                                            <p:strVal val="ppt_y"/>
                                          </p:val>
                                        </p:tav>
                                      </p:tavLst>
                                    </p:anim>
                                    <p:set>
                                      <p:cBhvr>
                                        <p:cTn id="348" dur="1" fill="hold">
                                          <p:stCondLst>
                                            <p:cond delay="2999"/>
                                          </p:stCondLst>
                                        </p:cTn>
                                        <p:tgtEl>
                                          <p:spTgt spid="42"/>
                                        </p:tgtEl>
                                        <p:attrNameLst>
                                          <p:attrName>style.visibility</p:attrName>
                                        </p:attrNameLst>
                                      </p:cBhvr>
                                      <p:to>
                                        <p:strVal val="hidden"/>
                                      </p:to>
                                    </p:set>
                                  </p:childTnLst>
                                </p:cTn>
                              </p:par>
                              <p:par>
                                <p:cTn id="349" presetID="2" presetClass="exit" presetSubtype="2" fill="hold" grpId="2" nodeType="withEffect">
                                  <p:stCondLst>
                                    <p:cond delay="0"/>
                                  </p:stCondLst>
                                  <p:childTnLst>
                                    <p:anim calcmode="lin" valueType="num">
                                      <p:cBhvr additive="base">
                                        <p:cTn id="350" dur="3000"/>
                                        <p:tgtEl>
                                          <p:spTgt spid="44"/>
                                        </p:tgtEl>
                                        <p:attrNameLst>
                                          <p:attrName>ppt_x</p:attrName>
                                        </p:attrNameLst>
                                      </p:cBhvr>
                                      <p:tavLst>
                                        <p:tav tm="0">
                                          <p:val>
                                            <p:strVal val="ppt_x"/>
                                          </p:val>
                                        </p:tav>
                                        <p:tav tm="100000">
                                          <p:val>
                                            <p:strVal val="1+ppt_w/2"/>
                                          </p:val>
                                        </p:tav>
                                      </p:tavLst>
                                    </p:anim>
                                    <p:anim calcmode="lin" valueType="num">
                                      <p:cBhvr additive="base">
                                        <p:cTn id="351" dur="3000"/>
                                        <p:tgtEl>
                                          <p:spTgt spid="44"/>
                                        </p:tgtEl>
                                        <p:attrNameLst>
                                          <p:attrName>ppt_y</p:attrName>
                                        </p:attrNameLst>
                                      </p:cBhvr>
                                      <p:tavLst>
                                        <p:tav tm="0">
                                          <p:val>
                                            <p:strVal val="ppt_y"/>
                                          </p:val>
                                        </p:tav>
                                        <p:tav tm="100000">
                                          <p:val>
                                            <p:strVal val="ppt_y"/>
                                          </p:val>
                                        </p:tav>
                                      </p:tavLst>
                                    </p:anim>
                                    <p:set>
                                      <p:cBhvr>
                                        <p:cTn id="352" dur="1" fill="hold">
                                          <p:stCondLst>
                                            <p:cond delay="2999"/>
                                          </p:stCondLst>
                                        </p:cTn>
                                        <p:tgtEl>
                                          <p:spTgt spid="44"/>
                                        </p:tgtEl>
                                        <p:attrNameLst>
                                          <p:attrName>style.visibility</p:attrName>
                                        </p:attrNameLst>
                                      </p:cBhvr>
                                      <p:to>
                                        <p:strVal val="hidden"/>
                                      </p:to>
                                    </p:set>
                                  </p:childTnLst>
                                </p:cTn>
                              </p:par>
                              <p:par>
                                <p:cTn id="353" presetID="2" presetClass="exit" presetSubtype="2" fill="hold" grpId="2" nodeType="withEffect">
                                  <p:stCondLst>
                                    <p:cond delay="0"/>
                                  </p:stCondLst>
                                  <p:childTnLst>
                                    <p:anim calcmode="lin" valueType="num">
                                      <p:cBhvr additive="base">
                                        <p:cTn id="354" dur="3000"/>
                                        <p:tgtEl>
                                          <p:spTgt spid="46"/>
                                        </p:tgtEl>
                                        <p:attrNameLst>
                                          <p:attrName>ppt_x</p:attrName>
                                        </p:attrNameLst>
                                      </p:cBhvr>
                                      <p:tavLst>
                                        <p:tav tm="0">
                                          <p:val>
                                            <p:strVal val="ppt_x"/>
                                          </p:val>
                                        </p:tav>
                                        <p:tav tm="100000">
                                          <p:val>
                                            <p:strVal val="1+ppt_w/2"/>
                                          </p:val>
                                        </p:tav>
                                      </p:tavLst>
                                    </p:anim>
                                    <p:anim calcmode="lin" valueType="num">
                                      <p:cBhvr additive="base">
                                        <p:cTn id="355" dur="3000"/>
                                        <p:tgtEl>
                                          <p:spTgt spid="46"/>
                                        </p:tgtEl>
                                        <p:attrNameLst>
                                          <p:attrName>ppt_y</p:attrName>
                                        </p:attrNameLst>
                                      </p:cBhvr>
                                      <p:tavLst>
                                        <p:tav tm="0">
                                          <p:val>
                                            <p:strVal val="ppt_y"/>
                                          </p:val>
                                        </p:tav>
                                        <p:tav tm="100000">
                                          <p:val>
                                            <p:strVal val="ppt_y"/>
                                          </p:val>
                                        </p:tav>
                                      </p:tavLst>
                                    </p:anim>
                                    <p:set>
                                      <p:cBhvr>
                                        <p:cTn id="356" dur="1" fill="hold">
                                          <p:stCondLst>
                                            <p:cond delay="2999"/>
                                          </p:stCondLst>
                                        </p:cTn>
                                        <p:tgtEl>
                                          <p:spTgt spid="46"/>
                                        </p:tgtEl>
                                        <p:attrNameLst>
                                          <p:attrName>style.visibility</p:attrName>
                                        </p:attrNameLst>
                                      </p:cBhvr>
                                      <p:to>
                                        <p:strVal val="hidden"/>
                                      </p:to>
                                    </p:set>
                                  </p:childTnLst>
                                </p:cTn>
                              </p:par>
                              <p:par>
                                <p:cTn id="357" presetID="2" presetClass="exit" presetSubtype="2" fill="hold" grpId="2" nodeType="withEffect">
                                  <p:stCondLst>
                                    <p:cond delay="0"/>
                                  </p:stCondLst>
                                  <p:childTnLst>
                                    <p:anim calcmode="lin" valueType="num">
                                      <p:cBhvr additive="base">
                                        <p:cTn id="358" dur="3000"/>
                                        <p:tgtEl>
                                          <p:spTgt spid="48"/>
                                        </p:tgtEl>
                                        <p:attrNameLst>
                                          <p:attrName>ppt_x</p:attrName>
                                        </p:attrNameLst>
                                      </p:cBhvr>
                                      <p:tavLst>
                                        <p:tav tm="0">
                                          <p:val>
                                            <p:strVal val="ppt_x"/>
                                          </p:val>
                                        </p:tav>
                                        <p:tav tm="100000">
                                          <p:val>
                                            <p:strVal val="1+ppt_w/2"/>
                                          </p:val>
                                        </p:tav>
                                      </p:tavLst>
                                    </p:anim>
                                    <p:anim calcmode="lin" valueType="num">
                                      <p:cBhvr additive="base">
                                        <p:cTn id="359" dur="3000"/>
                                        <p:tgtEl>
                                          <p:spTgt spid="48"/>
                                        </p:tgtEl>
                                        <p:attrNameLst>
                                          <p:attrName>ppt_y</p:attrName>
                                        </p:attrNameLst>
                                      </p:cBhvr>
                                      <p:tavLst>
                                        <p:tav tm="0">
                                          <p:val>
                                            <p:strVal val="ppt_y"/>
                                          </p:val>
                                        </p:tav>
                                        <p:tav tm="100000">
                                          <p:val>
                                            <p:strVal val="ppt_y"/>
                                          </p:val>
                                        </p:tav>
                                      </p:tavLst>
                                    </p:anim>
                                    <p:set>
                                      <p:cBhvr>
                                        <p:cTn id="360" dur="1" fill="hold">
                                          <p:stCondLst>
                                            <p:cond delay="2999"/>
                                          </p:stCondLst>
                                        </p:cTn>
                                        <p:tgtEl>
                                          <p:spTgt spid="48"/>
                                        </p:tgtEl>
                                        <p:attrNameLst>
                                          <p:attrName>style.visibility</p:attrName>
                                        </p:attrNameLst>
                                      </p:cBhvr>
                                      <p:to>
                                        <p:strVal val="hidden"/>
                                      </p:to>
                                    </p:set>
                                  </p:childTnLst>
                                </p:cTn>
                              </p:par>
                              <p:par>
                                <p:cTn id="361" presetID="2" presetClass="exit" presetSubtype="8" fill="hold" grpId="2" nodeType="withEffect">
                                  <p:stCondLst>
                                    <p:cond delay="0"/>
                                  </p:stCondLst>
                                  <p:childTnLst>
                                    <p:anim calcmode="lin" valueType="num">
                                      <p:cBhvr additive="base">
                                        <p:cTn id="362" dur="3000"/>
                                        <p:tgtEl>
                                          <p:spTgt spid="5"/>
                                        </p:tgtEl>
                                        <p:attrNameLst>
                                          <p:attrName>ppt_x</p:attrName>
                                        </p:attrNameLst>
                                      </p:cBhvr>
                                      <p:tavLst>
                                        <p:tav tm="0">
                                          <p:val>
                                            <p:strVal val="ppt_x"/>
                                          </p:val>
                                        </p:tav>
                                        <p:tav tm="100000">
                                          <p:val>
                                            <p:strVal val="0-ppt_w/2"/>
                                          </p:val>
                                        </p:tav>
                                      </p:tavLst>
                                    </p:anim>
                                    <p:anim calcmode="lin" valueType="num">
                                      <p:cBhvr additive="base">
                                        <p:cTn id="363" dur="3000"/>
                                        <p:tgtEl>
                                          <p:spTgt spid="5"/>
                                        </p:tgtEl>
                                        <p:attrNameLst>
                                          <p:attrName>ppt_y</p:attrName>
                                        </p:attrNameLst>
                                      </p:cBhvr>
                                      <p:tavLst>
                                        <p:tav tm="0">
                                          <p:val>
                                            <p:strVal val="ppt_y"/>
                                          </p:val>
                                        </p:tav>
                                        <p:tav tm="100000">
                                          <p:val>
                                            <p:strVal val="ppt_y"/>
                                          </p:val>
                                        </p:tav>
                                      </p:tavLst>
                                    </p:anim>
                                    <p:set>
                                      <p:cBhvr>
                                        <p:cTn id="364" dur="1" fill="hold">
                                          <p:stCondLst>
                                            <p:cond delay="2999"/>
                                          </p:stCondLst>
                                        </p:cTn>
                                        <p:tgtEl>
                                          <p:spTgt spid="5"/>
                                        </p:tgtEl>
                                        <p:attrNameLst>
                                          <p:attrName>style.visibility</p:attrName>
                                        </p:attrNameLst>
                                      </p:cBhvr>
                                      <p:to>
                                        <p:strVal val="hidden"/>
                                      </p:to>
                                    </p:set>
                                  </p:childTnLst>
                                </p:cTn>
                              </p:par>
                              <p:par>
                                <p:cTn id="365" presetID="2" presetClass="exit" presetSubtype="8" fill="hold" grpId="2" nodeType="withEffect">
                                  <p:stCondLst>
                                    <p:cond delay="0"/>
                                  </p:stCondLst>
                                  <p:childTnLst>
                                    <p:anim calcmode="lin" valueType="num">
                                      <p:cBhvr additive="base">
                                        <p:cTn id="366" dur="3000"/>
                                        <p:tgtEl>
                                          <p:spTgt spid="7"/>
                                        </p:tgtEl>
                                        <p:attrNameLst>
                                          <p:attrName>ppt_x</p:attrName>
                                        </p:attrNameLst>
                                      </p:cBhvr>
                                      <p:tavLst>
                                        <p:tav tm="0">
                                          <p:val>
                                            <p:strVal val="ppt_x"/>
                                          </p:val>
                                        </p:tav>
                                        <p:tav tm="100000">
                                          <p:val>
                                            <p:strVal val="0-ppt_w/2"/>
                                          </p:val>
                                        </p:tav>
                                      </p:tavLst>
                                    </p:anim>
                                    <p:anim calcmode="lin" valueType="num">
                                      <p:cBhvr additive="base">
                                        <p:cTn id="367" dur="3000"/>
                                        <p:tgtEl>
                                          <p:spTgt spid="7"/>
                                        </p:tgtEl>
                                        <p:attrNameLst>
                                          <p:attrName>ppt_y</p:attrName>
                                        </p:attrNameLst>
                                      </p:cBhvr>
                                      <p:tavLst>
                                        <p:tav tm="0">
                                          <p:val>
                                            <p:strVal val="ppt_y"/>
                                          </p:val>
                                        </p:tav>
                                        <p:tav tm="100000">
                                          <p:val>
                                            <p:strVal val="ppt_y"/>
                                          </p:val>
                                        </p:tav>
                                      </p:tavLst>
                                    </p:anim>
                                    <p:set>
                                      <p:cBhvr>
                                        <p:cTn id="368" dur="1" fill="hold">
                                          <p:stCondLst>
                                            <p:cond delay="2999"/>
                                          </p:stCondLst>
                                        </p:cTn>
                                        <p:tgtEl>
                                          <p:spTgt spid="7"/>
                                        </p:tgtEl>
                                        <p:attrNameLst>
                                          <p:attrName>style.visibility</p:attrName>
                                        </p:attrNameLst>
                                      </p:cBhvr>
                                      <p:to>
                                        <p:strVal val="hidden"/>
                                      </p:to>
                                    </p:set>
                                  </p:childTnLst>
                                </p:cTn>
                              </p:par>
                              <p:par>
                                <p:cTn id="369" presetID="2" presetClass="exit" presetSubtype="8" fill="hold" grpId="2" nodeType="withEffect">
                                  <p:stCondLst>
                                    <p:cond delay="0"/>
                                  </p:stCondLst>
                                  <p:childTnLst>
                                    <p:anim calcmode="lin" valueType="num">
                                      <p:cBhvr additive="base">
                                        <p:cTn id="370" dur="3000"/>
                                        <p:tgtEl>
                                          <p:spTgt spid="9"/>
                                        </p:tgtEl>
                                        <p:attrNameLst>
                                          <p:attrName>ppt_x</p:attrName>
                                        </p:attrNameLst>
                                      </p:cBhvr>
                                      <p:tavLst>
                                        <p:tav tm="0">
                                          <p:val>
                                            <p:strVal val="ppt_x"/>
                                          </p:val>
                                        </p:tav>
                                        <p:tav tm="100000">
                                          <p:val>
                                            <p:strVal val="0-ppt_w/2"/>
                                          </p:val>
                                        </p:tav>
                                      </p:tavLst>
                                    </p:anim>
                                    <p:anim calcmode="lin" valueType="num">
                                      <p:cBhvr additive="base">
                                        <p:cTn id="371" dur="3000"/>
                                        <p:tgtEl>
                                          <p:spTgt spid="9"/>
                                        </p:tgtEl>
                                        <p:attrNameLst>
                                          <p:attrName>ppt_y</p:attrName>
                                        </p:attrNameLst>
                                      </p:cBhvr>
                                      <p:tavLst>
                                        <p:tav tm="0">
                                          <p:val>
                                            <p:strVal val="ppt_y"/>
                                          </p:val>
                                        </p:tav>
                                        <p:tav tm="100000">
                                          <p:val>
                                            <p:strVal val="ppt_y"/>
                                          </p:val>
                                        </p:tav>
                                      </p:tavLst>
                                    </p:anim>
                                    <p:set>
                                      <p:cBhvr>
                                        <p:cTn id="372" dur="1" fill="hold">
                                          <p:stCondLst>
                                            <p:cond delay="2999"/>
                                          </p:stCondLst>
                                        </p:cTn>
                                        <p:tgtEl>
                                          <p:spTgt spid="9"/>
                                        </p:tgtEl>
                                        <p:attrNameLst>
                                          <p:attrName>style.visibility</p:attrName>
                                        </p:attrNameLst>
                                      </p:cBhvr>
                                      <p:to>
                                        <p:strVal val="hidden"/>
                                      </p:to>
                                    </p:set>
                                  </p:childTnLst>
                                </p:cTn>
                              </p:par>
                              <p:par>
                                <p:cTn id="373" presetID="2" presetClass="exit" presetSubtype="8" fill="hold" grpId="2" nodeType="withEffect">
                                  <p:stCondLst>
                                    <p:cond delay="0"/>
                                  </p:stCondLst>
                                  <p:childTnLst>
                                    <p:anim calcmode="lin" valueType="num">
                                      <p:cBhvr additive="base">
                                        <p:cTn id="374" dur="3000"/>
                                        <p:tgtEl>
                                          <p:spTgt spid="11"/>
                                        </p:tgtEl>
                                        <p:attrNameLst>
                                          <p:attrName>ppt_x</p:attrName>
                                        </p:attrNameLst>
                                      </p:cBhvr>
                                      <p:tavLst>
                                        <p:tav tm="0">
                                          <p:val>
                                            <p:strVal val="ppt_x"/>
                                          </p:val>
                                        </p:tav>
                                        <p:tav tm="100000">
                                          <p:val>
                                            <p:strVal val="0-ppt_w/2"/>
                                          </p:val>
                                        </p:tav>
                                      </p:tavLst>
                                    </p:anim>
                                    <p:anim calcmode="lin" valueType="num">
                                      <p:cBhvr additive="base">
                                        <p:cTn id="375" dur="3000"/>
                                        <p:tgtEl>
                                          <p:spTgt spid="11"/>
                                        </p:tgtEl>
                                        <p:attrNameLst>
                                          <p:attrName>ppt_y</p:attrName>
                                        </p:attrNameLst>
                                      </p:cBhvr>
                                      <p:tavLst>
                                        <p:tav tm="0">
                                          <p:val>
                                            <p:strVal val="ppt_y"/>
                                          </p:val>
                                        </p:tav>
                                        <p:tav tm="100000">
                                          <p:val>
                                            <p:strVal val="ppt_y"/>
                                          </p:val>
                                        </p:tav>
                                      </p:tavLst>
                                    </p:anim>
                                    <p:set>
                                      <p:cBhvr>
                                        <p:cTn id="376" dur="1" fill="hold">
                                          <p:stCondLst>
                                            <p:cond delay="2999"/>
                                          </p:stCondLst>
                                        </p:cTn>
                                        <p:tgtEl>
                                          <p:spTgt spid="11"/>
                                        </p:tgtEl>
                                        <p:attrNameLst>
                                          <p:attrName>style.visibility</p:attrName>
                                        </p:attrNameLst>
                                      </p:cBhvr>
                                      <p:to>
                                        <p:strVal val="hidden"/>
                                      </p:to>
                                    </p:set>
                                  </p:childTnLst>
                                </p:cTn>
                              </p:par>
                              <p:par>
                                <p:cTn id="377" presetID="2" presetClass="exit" presetSubtype="8" fill="hold" grpId="2" nodeType="withEffect">
                                  <p:stCondLst>
                                    <p:cond delay="0"/>
                                  </p:stCondLst>
                                  <p:childTnLst>
                                    <p:anim calcmode="lin" valueType="num">
                                      <p:cBhvr additive="base">
                                        <p:cTn id="378" dur="3000"/>
                                        <p:tgtEl>
                                          <p:spTgt spid="13"/>
                                        </p:tgtEl>
                                        <p:attrNameLst>
                                          <p:attrName>ppt_x</p:attrName>
                                        </p:attrNameLst>
                                      </p:cBhvr>
                                      <p:tavLst>
                                        <p:tav tm="0">
                                          <p:val>
                                            <p:strVal val="ppt_x"/>
                                          </p:val>
                                        </p:tav>
                                        <p:tav tm="100000">
                                          <p:val>
                                            <p:strVal val="0-ppt_w/2"/>
                                          </p:val>
                                        </p:tav>
                                      </p:tavLst>
                                    </p:anim>
                                    <p:anim calcmode="lin" valueType="num">
                                      <p:cBhvr additive="base">
                                        <p:cTn id="379" dur="3000"/>
                                        <p:tgtEl>
                                          <p:spTgt spid="13"/>
                                        </p:tgtEl>
                                        <p:attrNameLst>
                                          <p:attrName>ppt_y</p:attrName>
                                        </p:attrNameLst>
                                      </p:cBhvr>
                                      <p:tavLst>
                                        <p:tav tm="0">
                                          <p:val>
                                            <p:strVal val="ppt_y"/>
                                          </p:val>
                                        </p:tav>
                                        <p:tav tm="100000">
                                          <p:val>
                                            <p:strVal val="ppt_y"/>
                                          </p:val>
                                        </p:tav>
                                      </p:tavLst>
                                    </p:anim>
                                    <p:set>
                                      <p:cBhvr>
                                        <p:cTn id="380" dur="1" fill="hold">
                                          <p:stCondLst>
                                            <p:cond delay="2999"/>
                                          </p:stCondLst>
                                        </p:cTn>
                                        <p:tgtEl>
                                          <p:spTgt spid="13"/>
                                        </p:tgtEl>
                                        <p:attrNameLst>
                                          <p:attrName>style.visibility</p:attrName>
                                        </p:attrNameLst>
                                      </p:cBhvr>
                                      <p:to>
                                        <p:strVal val="hidden"/>
                                      </p:to>
                                    </p:set>
                                  </p:childTnLst>
                                </p:cTn>
                              </p:par>
                              <p:par>
                                <p:cTn id="381" presetID="2" presetClass="exit" presetSubtype="8" fill="hold" grpId="2" nodeType="withEffect">
                                  <p:stCondLst>
                                    <p:cond delay="0"/>
                                  </p:stCondLst>
                                  <p:childTnLst>
                                    <p:anim calcmode="lin" valueType="num">
                                      <p:cBhvr additive="base">
                                        <p:cTn id="382" dur="3000"/>
                                        <p:tgtEl>
                                          <p:spTgt spid="15"/>
                                        </p:tgtEl>
                                        <p:attrNameLst>
                                          <p:attrName>ppt_x</p:attrName>
                                        </p:attrNameLst>
                                      </p:cBhvr>
                                      <p:tavLst>
                                        <p:tav tm="0">
                                          <p:val>
                                            <p:strVal val="ppt_x"/>
                                          </p:val>
                                        </p:tav>
                                        <p:tav tm="100000">
                                          <p:val>
                                            <p:strVal val="0-ppt_w/2"/>
                                          </p:val>
                                        </p:tav>
                                      </p:tavLst>
                                    </p:anim>
                                    <p:anim calcmode="lin" valueType="num">
                                      <p:cBhvr additive="base">
                                        <p:cTn id="383" dur="3000"/>
                                        <p:tgtEl>
                                          <p:spTgt spid="15"/>
                                        </p:tgtEl>
                                        <p:attrNameLst>
                                          <p:attrName>ppt_y</p:attrName>
                                        </p:attrNameLst>
                                      </p:cBhvr>
                                      <p:tavLst>
                                        <p:tav tm="0">
                                          <p:val>
                                            <p:strVal val="ppt_y"/>
                                          </p:val>
                                        </p:tav>
                                        <p:tav tm="100000">
                                          <p:val>
                                            <p:strVal val="ppt_y"/>
                                          </p:val>
                                        </p:tav>
                                      </p:tavLst>
                                    </p:anim>
                                    <p:set>
                                      <p:cBhvr>
                                        <p:cTn id="384" dur="1" fill="hold">
                                          <p:stCondLst>
                                            <p:cond delay="2999"/>
                                          </p:stCondLst>
                                        </p:cTn>
                                        <p:tgtEl>
                                          <p:spTgt spid="15"/>
                                        </p:tgtEl>
                                        <p:attrNameLst>
                                          <p:attrName>style.visibility</p:attrName>
                                        </p:attrNameLst>
                                      </p:cBhvr>
                                      <p:to>
                                        <p:strVal val="hidden"/>
                                      </p:to>
                                    </p:set>
                                  </p:childTnLst>
                                </p:cTn>
                              </p:par>
                              <p:par>
                                <p:cTn id="385" presetID="2" presetClass="exit" presetSubtype="8" fill="hold" grpId="2" nodeType="withEffect">
                                  <p:stCondLst>
                                    <p:cond delay="0"/>
                                  </p:stCondLst>
                                  <p:childTnLst>
                                    <p:anim calcmode="lin" valueType="num">
                                      <p:cBhvr additive="base">
                                        <p:cTn id="386" dur="3000"/>
                                        <p:tgtEl>
                                          <p:spTgt spid="17"/>
                                        </p:tgtEl>
                                        <p:attrNameLst>
                                          <p:attrName>ppt_x</p:attrName>
                                        </p:attrNameLst>
                                      </p:cBhvr>
                                      <p:tavLst>
                                        <p:tav tm="0">
                                          <p:val>
                                            <p:strVal val="ppt_x"/>
                                          </p:val>
                                        </p:tav>
                                        <p:tav tm="100000">
                                          <p:val>
                                            <p:strVal val="0-ppt_w/2"/>
                                          </p:val>
                                        </p:tav>
                                      </p:tavLst>
                                    </p:anim>
                                    <p:anim calcmode="lin" valueType="num">
                                      <p:cBhvr additive="base">
                                        <p:cTn id="387" dur="3000"/>
                                        <p:tgtEl>
                                          <p:spTgt spid="17"/>
                                        </p:tgtEl>
                                        <p:attrNameLst>
                                          <p:attrName>ppt_y</p:attrName>
                                        </p:attrNameLst>
                                      </p:cBhvr>
                                      <p:tavLst>
                                        <p:tav tm="0">
                                          <p:val>
                                            <p:strVal val="ppt_y"/>
                                          </p:val>
                                        </p:tav>
                                        <p:tav tm="100000">
                                          <p:val>
                                            <p:strVal val="ppt_y"/>
                                          </p:val>
                                        </p:tav>
                                      </p:tavLst>
                                    </p:anim>
                                    <p:set>
                                      <p:cBhvr>
                                        <p:cTn id="388" dur="1" fill="hold">
                                          <p:stCondLst>
                                            <p:cond delay="2999"/>
                                          </p:stCondLst>
                                        </p:cTn>
                                        <p:tgtEl>
                                          <p:spTgt spid="17"/>
                                        </p:tgtEl>
                                        <p:attrNameLst>
                                          <p:attrName>style.visibility</p:attrName>
                                        </p:attrNameLst>
                                      </p:cBhvr>
                                      <p:to>
                                        <p:strVal val="hidden"/>
                                      </p:to>
                                    </p:set>
                                  </p:childTnLst>
                                </p:cTn>
                              </p:par>
                              <p:par>
                                <p:cTn id="389" presetID="2" presetClass="exit" presetSubtype="8" fill="hold" grpId="2" nodeType="withEffect">
                                  <p:stCondLst>
                                    <p:cond delay="0"/>
                                  </p:stCondLst>
                                  <p:childTnLst>
                                    <p:anim calcmode="lin" valueType="num">
                                      <p:cBhvr additive="base">
                                        <p:cTn id="390" dur="3000"/>
                                        <p:tgtEl>
                                          <p:spTgt spid="19"/>
                                        </p:tgtEl>
                                        <p:attrNameLst>
                                          <p:attrName>ppt_x</p:attrName>
                                        </p:attrNameLst>
                                      </p:cBhvr>
                                      <p:tavLst>
                                        <p:tav tm="0">
                                          <p:val>
                                            <p:strVal val="ppt_x"/>
                                          </p:val>
                                        </p:tav>
                                        <p:tav tm="100000">
                                          <p:val>
                                            <p:strVal val="0-ppt_w/2"/>
                                          </p:val>
                                        </p:tav>
                                      </p:tavLst>
                                    </p:anim>
                                    <p:anim calcmode="lin" valueType="num">
                                      <p:cBhvr additive="base">
                                        <p:cTn id="391" dur="3000"/>
                                        <p:tgtEl>
                                          <p:spTgt spid="19"/>
                                        </p:tgtEl>
                                        <p:attrNameLst>
                                          <p:attrName>ppt_y</p:attrName>
                                        </p:attrNameLst>
                                      </p:cBhvr>
                                      <p:tavLst>
                                        <p:tav tm="0">
                                          <p:val>
                                            <p:strVal val="ppt_y"/>
                                          </p:val>
                                        </p:tav>
                                        <p:tav tm="100000">
                                          <p:val>
                                            <p:strVal val="ppt_y"/>
                                          </p:val>
                                        </p:tav>
                                      </p:tavLst>
                                    </p:anim>
                                    <p:set>
                                      <p:cBhvr>
                                        <p:cTn id="392" dur="1" fill="hold">
                                          <p:stCondLst>
                                            <p:cond delay="2999"/>
                                          </p:stCondLst>
                                        </p:cTn>
                                        <p:tgtEl>
                                          <p:spTgt spid="19"/>
                                        </p:tgtEl>
                                        <p:attrNameLst>
                                          <p:attrName>style.visibility</p:attrName>
                                        </p:attrNameLst>
                                      </p:cBhvr>
                                      <p:to>
                                        <p:strVal val="hidden"/>
                                      </p:to>
                                    </p:set>
                                  </p:childTnLst>
                                </p:cTn>
                              </p:par>
                              <p:par>
                                <p:cTn id="393" presetID="2" presetClass="exit" presetSubtype="8" fill="hold" grpId="2" nodeType="withEffect">
                                  <p:stCondLst>
                                    <p:cond delay="0"/>
                                  </p:stCondLst>
                                  <p:childTnLst>
                                    <p:anim calcmode="lin" valueType="num">
                                      <p:cBhvr additive="base">
                                        <p:cTn id="394" dur="3000"/>
                                        <p:tgtEl>
                                          <p:spTgt spid="21"/>
                                        </p:tgtEl>
                                        <p:attrNameLst>
                                          <p:attrName>ppt_x</p:attrName>
                                        </p:attrNameLst>
                                      </p:cBhvr>
                                      <p:tavLst>
                                        <p:tav tm="0">
                                          <p:val>
                                            <p:strVal val="ppt_x"/>
                                          </p:val>
                                        </p:tav>
                                        <p:tav tm="100000">
                                          <p:val>
                                            <p:strVal val="0-ppt_w/2"/>
                                          </p:val>
                                        </p:tav>
                                      </p:tavLst>
                                    </p:anim>
                                    <p:anim calcmode="lin" valueType="num">
                                      <p:cBhvr additive="base">
                                        <p:cTn id="395" dur="3000"/>
                                        <p:tgtEl>
                                          <p:spTgt spid="21"/>
                                        </p:tgtEl>
                                        <p:attrNameLst>
                                          <p:attrName>ppt_y</p:attrName>
                                        </p:attrNameLst>
                                      </p:cBhvr>
                                      <p:tavLst>
                                        <p:tav tm="0">
                                          <p:val>
                                            <p:strVal val="ppt_y"/>
                                          </p:val>
                                        </p:tav>
                                        <p:tav tm="100000">
                                          <p:val>
                                            <p:strVal val="ppt_y"/>
                                          </p:val>
                                        </p:tav>
                                      </p:tavLst>
                                    </p:anim>
                                    <p:set>
                                      <p:cBhvr>
                                        <p:cTn id="396" dur="1" fill="hold">
                                          <p:stCondLst>
                                            <p:cond delay="2999"/>
                                          </p:stCondLst>
                                        </p:cTn>
                                        <p:tgtEl>
                                          <p:spTgt spid="21"/>
                                        </p:tgtEl>
                                        <p:attrNameLst>
                                          <p:attrName>style.visibility</p:attrName>
                                        </p:attrNameLst>
                                      </p:cBhvr>
                                      <p:to>
                                        <p:strVal val="hidden"/>
                                      </p:to>
                                    </p:set>
                                  </p:childTnLst>
                                </p:cTn>
                              </p:par>
                              <p:par>
                                <p:cTn id="397" presetID="2" presetClass="exit" presetSubtype="8" fill="hold" grpId="2" nodeType="withEffect">
                                  <p:stCondLst>
                                    <p:cond delay="0"/>
                                  </p:stCondLst>
                                  <p:childTnLst>
                                    <p:anim calcmode="lin" valueType="num">
                                      <p:cBhvr additive="base">
                                        <p:cTn id="398" dur="3000"/>
                                        <p:tgtEl>
                                          <p:spTgt spid="23"/>
                                        </p:tgtEl>
                                        <p:attrNameLst>
                                          <p:attrName>ppt_x</p:attrName>
                                        </p:attrNameLst>
                                      </p:cBhvr>
                                      <p:tavLst>
                                        <p:tav tm="0">
                                          <p:val>
                                            <p:strVal val="ppt_x"/>
                                          </p:val>
                                        </p:tav>
                                        <p:tav tm="100000">
                                          <p:val>
                                            <p:strVal val="0-ppt_w/2"/>
                                          </p:val>
                                        </p:tav>
                                      </p:tavLst>
                                    </p:anim>
                                    <p:anim calcmode="lin" valueType="num">
                                      <p:cBhvr additive="base">
                                        <p:cTn id="399" dur="3000"/>
                                        <p:tgtEl>
                                          <p:spTgt spid="23"/>
                                        </p:tgtEl>
                                        <p:attrNameLst>
                                          <p:attrName>ppt_y</p:attrName>
                                        </p:attrNameLst>
                                      </p:cBhvr>
                                      <p:tavLst>
                                        <p:tav tm="0">
                                          <p:val>
                                            <p:strVal val="ppt_y"/>
                                          </p:val>
                                        </p:tav>
                                        <p:tav tm="100000">
                                          <p:val>
                                            <p:strVal val="ppt_y"/>
                                          </p:val>
                                        </p:tav>
                                      </p:tavLst>
                                    </p:anim>
                                    <p:set>
                                      <p:cBhvr>
                                        <p:cTn id="400" dur="1" fill="hold">
                                          <p:stCondLst>
                                            <p:cond delay="2999"/>
                                          </p:stCondLst>
                                        </p:cTn>
                                        <p:tgtEl>
                                          <p:spTgt spid="23"/>
                                        </p:tgtEl>
                                        <p:attrNameLst>
                                          <p:attrName>style.visibility</p:attrName>
                                        </p:attrNameLst>
                                      </p:cBhvr>
                                      <p:to>
                                        <p:strVal val="hidden"/>
                                      </p:to>
                                    </p:set>
                                  </p:childTnLst>
                                </p:cTn>
                              </p:par>
                              <p:par>
                                <p:cTn id="401" presetID="2" presetClass="exit" presetSubtype="8" fill="hold" grpId="2" nodeType="withEffect">
                                  <p:stCondLst>
                                    <p:cond delay="0"/>
                                  </p:stCondLst>
                                  <p:childTnLst>
                                    <p:anim calcmode="lin" valueType="num">
                                      <p:cBhvr additive="base">
                                        <p:cTn id="402" dur="3000"/>
                                        <p:tgtEl>
                                          <p:spTgt spid="25"/>
                                        </p:tgtEl>
                                        <p:attrNameLst>
                                          <p:attrName>ppt_x</p:attrName>
                                        </p:attrNameLst>
                                      </p:cBhvr>
                                      <p:tavLst>
                                        <p:tav tm="0">
                                          <p:val>
                                            <p:strVal val="ppt_x"/>
                                          </p:val>
                                        </p:tav>
                                        <p:tav tm="100000">
                                          <p:val>
                                            <p:strVal val="0-ppt_w/2"/>
                                          </p:val>
                                        </p:tav>
                                      </p:tavLst>
                                    </p:anim>
                                    <p:anim calcmode="lin" valueType="num">
                                      <p:cBhvr additive="base">
                                        <p:cTn id="403" dur="3000"/>
                                        <p:tgtEl>
                                          <p:spTgt spid="25"/>
                                        </p:tgtEl>
                                        <p:attrNameLst>
                                          <p:attrName>ppt_y</p:attrName>
                                        </p:attrNameLst>
                                      </p:cBhvr>
                                      <p:tavLst>
                                        <p:tav tm="0">
                                          <p:val>
                                            <p:strVal val="ppt_y"/>
                                          </p:val>
                                        </p:tav>
                                        <p:tav tm="100000">
                                          <p:val>
                                            <p:strVal val="ppt_y"/>
                                          </p:val>
                                        </p:tav>
                                      </p:tavLst>
                                    </p:anim>
                                    <p:set>
                                      <p:cBhvr>
                                        <p:cTn id="404" dur="1" fill="hold">
                                          <p:stCondLst>
                                            <p:cond delay="2999"/>
                                          </p:stCondLst>
                                        </p:cTn>
                                        <p:tgtEl>
                                          <p:spTgt spid="25"/>
                                        </p:tgtEl>
                                        <p:attrNameLst>
                                          <p:attrName>style.visibility</p:attrName>
                                        </p:attrNameLst>
                                      </p:cBhvr>
                                      <p:to>
                                        <p:strVal val="hidden"/>
                                      </p:to>
                                    </p:set>
                                  </p:childTnLst>
                                </p:cTn>
                              </p:par>
                              <p:par>
                                <p:cTn id="405" presetID="2" presetClass="exit" presetSubtype="8" fill="hold" grpId="2" nodeType="withEffect">
                                  <p:stCondLst>
                                    <p:cond delay="0"/>
                                  </p:stCondLst>
                                  <p:childTnLst>
                                    <p:anim calcmode="lin" valueType="num">
                                      <p:cBhvr additive="base">
                                        <p:cTn id="406" dur="3000"/>
                                        <p:tgtEl>
                                          <p:spTgt spid="27"/>
                                        </p:tgtEl>
                                        <p:attrNameLst>
                                          <p:attrName>ppt_x</p:attrName>
                                        </p:attrNameLst>
                                      </p:cBhvr>
                                      <p:tavLst>
                                        <p:tav tm="0">
                                          <p:val>
                                            <p:strVal val="ppt_x"/>
                                          </p:val>
                                        </p:tav>
                                        <p:tav tm="100000">
                                          <p:val>
                                            <p:strVal val="0-ppt_w/2"/>
                                          </p:val>
                                        </p:tav>
                                      </p:tavLst>
                                    </p:anim>
                                    <p:anim calcmode="lin" valueType="num">
                                      <p:cBhvr additive="base">
                                        <p:cTn id="407" dur="3000"/>
                                        <p:tgtEl>
                                          <p:spTgt spid="27"/>
                                        </p:tgtEl>
                                        <p:attrNameLst>
                                          <p:attrName>ppt_y</p:attrName>
                                        </p:attrNameLst>
                                      </p:cBhvr>
                                      <p:tavLst>
                                        <p:tav tm="0">
                                          <p:val>
                                            <p:strVal val="ppt_y"/>
                                          </p:val>
                                        </p:tav>
                                        <p:tav tm="100000">
                                          <p:val>
                                            <p:strVal val="ppt_y"/>
                                          </p:val>
                                        </p:tav>
                                      </p:tavLst>
                                    </p:anim>
                                    <p:set>
                                      <p:cBhvr>
                                        <p:cTn id="408" dur="1" fill="hold">
                                          <p:stCondLst>
                                            <p:cond delay="2999"/>
                                          </p:stCondLst>
                                        </p:cTn>
                                        <p:tgtEl>
                                          <p:spTgt spid="27"/>
                                        </p:tgtEl>
                                        <p:attrNameLst>
                                          <p:attrName>style.visibility</p:attrName>
                                        </p:attrNameLst>
                                      </p:cBhvr>
                                      <p:to>
                                        <p:strVal val="hidden"/>
                                      </p:to>
                                    </p:set>
                                  </p:childTnLst>
                                </p:cTn>
                              </p:par>
                              <p:par>
                                <p:cTn id="409" presetID="2" presetClass="exit" presetSubtype="8" fill="hold" grpId="2" nodeType="withEffect">
                                  <p:stCondLst>
                                    <p:cond delay="0"/>
                                  </p:stCondLst>
                                  <p:childTnLst>
                                    <p:anim calcmode="lin" valueType="num">
                                      <p:cBhvr additive="base">
                                        <p:cTn id="410" dur="3000"/>
                                        <p:tgtEl>
                                          <p:spTgt spid="29"/>
                                        </p:tgtEl>
                                        <p:attrNameLst>
                                          <p:attrName>ppt_x</p:attrName>
                                        </p:attrNameLst>
                                      </p:cBhvr>
                                      <p:tavLst>
                                        <p:tav tm="0">
                                          <p:val>
                                            <p:strVal val="ppt_x"/>
                                          </p:val>
                                        </p:tav>
                                        <p:tav tm="100000">
                                          <p:val>
                                            <p:strVal val="0-ppt_w/2"/>
                                          </p:val>
                                        </p:tav>
                                      </p:tavLst>
                                    </p:anim>
                                    <p:anim calcmode="lin" valueType="num">
                                      <p:cBhvr additive="base">
                                        <p:cTn id="411" dur="3000"/>
                                        <p:tgtEl>
                                          <p:spTgt spid="29"/>
                                        </p:tgtEl>
                                        <p:attrNameLst>
                                          <p:attrName>ppt_y</p:attrName>
                                        </p:attrNameLst>
                                      </p:cBhvr>
                                      <p:tavLst>
                                        <p:tav tm="0">
                                          <p:val>
                                            <p:strVal val="ppt_y"/>
                                          </p:val>
                                        </p:tav>
                                        <p:tav tm="100000">
                                          <p:val>
                                            <p:strVal val="ppt_y"/>
                                          </p:val>
                                        </p:tav>
                                      </p:tavLst>
                                    </p:anim>
                                    <p:set>
                                      <p:cBhvr>
                                        <p:cTn id="412" dur="1" fill="hold">
                                          <p:stCondLst>
                                            <p:cond delay="2999"/>
                                          </p:stCondLst>
                                        </p:cTn>
                                        <p:tgtEl>
                                          <p:spTgt spid="29"/>
                                        </p:tgtEl>
                                        <p:attrNameLst>
                                          <p:attrName>style.visibility</p:attrName>
                                        </p:attrNameLst>
                                      </p:cBhvr>
                                      <p:to>
                                        <p:strVal val="hidden"/>
                                      </p:to>
                                    </p:set>
                                  </p:childTnLst>
                                </p:cTn>
                              </p:par>
                              <p:par>
                                <p:cTn id="413" presetID="2" presetClass="exit" presetSubtype="8" fill="hold" grpId="2" nodeType="withEffect">
                                  <p:stCondLst>
                                    <p:cond delay="0"/>
                                  </p:stCondLst>
                                  <p:childTnLst>
                                    <p:anim calcmode="lin" valueType="num">
                                      <p:cBhvr additive="base">
                                        <p:cTn id="414" dur="3000"/>
                                        <p:tgtEl>
                                          <p:spTgt spid="31"/>
                                        </p:tgtEl>
                                        <p:attrNameLst>
                                          <p:attrName>ppt_x</p:attrName>
                                        </p:attrNameLst>
                                      </p:cBhvr>
                                      <p:tavLst>
                                        <p:tav tm="0">
                                          <p:val>
                                            <p:strVal val="ppt_x"/>
                                          </p:val>
                                        </p:tav>
                                        <p:tav tm="100000">
                                          <p:val>
                                            <p:strVal val="0-ppt_w/2"/>
                                          </p:val>
                                        </p:tav>
                                      </p:tavLst>
                                    </p:anim>
                                    <p:anim calcmode="lin" valueType="num">
                                      <p:cBhvr additive="base">
                                        <p:cTn id="415" dur="3000"/>
                                        <p:tgtEl>
                                          <p:spTgt spid="31"/>
                                        </p:tgtEl>
                                        <p:attrNameLst>
                                          <p:attrName>ppt_y</p:attrName>
                                        </p:attrNameLst>
                                      </p:cBhvr>
                                      <p:tavLst>
                                        <p:tav tm="0">
                                          <p:val>
                                            <p:strVal val="ppt_y"/>
                                          </p:val>
                                        </p:tav>
                                        <p:tav tm="100000">
                                          <p:val>
                                            <p:strVal val="ppt_y"/>
                                          </p:val>
                                        </p:tav>
                                      </p:tavLst>
                                    </p:anim>
                                    <p:set>
                                      <p:cBhvr>
                                        <p:cTn id="416" dur="1" fill="hold">
                                          <p:stCondLst>
                                            <p:cond delay="2999"/>
                                          </p:stCondLst>
                                        </p:cTn>
                                        <p:tgtEl>
                                          <p:spTgt spid="31"/>
                                        </p:tgtEl>
                                        <p:attrNameLst>
                                          <p:attrName>style.visibility</p:attrName>
                                        </p:attrNameLst>
                                      </p:cBhvr>
                                      <p:to>
                                        <p:strVal val="hidden"/>
                                      </p:to>
                                    </p:set>
                                  </p:childTnLst>
                                </p:cTn>
                              </p:par>
                              <p:par>
                                <p:cTn id="417" presetID="2" presetClass="exit" presetSubtype="8" fill="hold" grpId="2" nodeType="withEffect">
                                  <p:stCondLst>
                                    <p:cond delay="0"/>
                                  </p:stCondLst>
                                  <p:childTnLst>
                                    <p:anim calcmode="lin" valueType="num">
                                      <p:cBhvr additive="base">
                                        <p:cTn id="418" dur="3000"/>
                                        <p:tgtEl>
                                          <p:spTgt spid="33"/>
                                        </p:tgtEl>
                                        <p:attrNameLst>
                                          <p:attrName>ppt_x</p:attrName>
                                        </p:attrNameLst>
                                      </p:cBhvr>
                                      <p:tavLst>
                                        <p:tav tm="0">
                                          <p:val>
                                            <p:strVal val="ppt_x"/>
                                          </p:val>
                                        </p:tav>
                                        <p:tav tm="100000">
                                          <p:val>
                                            <p:strVal val="0-ppt_w/2"/>
                                          </p:val>
                                        </p:tav>
                                      </p:tavLst>
                                    </p:anim>
                                    <p:anim calcmode="lin" valueType="num">
                                      <p:cBhvr additive="base">
                                        <p:cTn id="419" dur="3000"/>
                                        <p:tgtEl>
                                          <p:spTgt spid="33"/>
                                        </p:tgtEl>
                                        <p:attrNameLst>
                                          <p:attrName>ppt_y</p:attrName>
                                        </p:attrNameLst>
                                      </p:cBhvr>
                                      <p:tavLst>
                                        <p:tav tm="0">
                                          <p:val>
                                            <p:strVal val="ppt_y"/>
                                          </p:val>
                                        </p:tav>
                                        <p:tav tm="100000">
                                          <p:val>
                                            <p:strVal val="ppt_y"/>
                                          </p:val>
                                        </p:tav>
                                      </p:tavLst>
                                    </p:anim>
                                    <p:set>
                                      <p:cBhvr>
                                        <p:cTn id="420" dur="1" fill="hold">
                                          <p:stCondLst>
                                            <p:cond delay="2999"/>
                                          </p:stCondLst>
                                        </p:cTn>
                                        <p:tgtEl>
                                          <p:spTgt spid="33"/>
                                        </p:tgtEl>
                                        <p:attrNameLst>
                                          <p:attrName>style.visibility</p:attrName>
                                        </p:attrNameLst>
                                      </p:cBhvr>
                                      <p:to>
                                        <p:strVal val="hidden"/>
                                      </p:to>
                                    </p:set>
                                  </p:childTnLst>
                                </p:cTn>
                              </p:par>
                              <p:par>
                                <p:cTn id="421" presetID="2" presetClass="exit" presetSubtype="8" fill="hold" grpId="2" nodeType="withEffect">
                                  <p:stCondLst>
                                    <p:cond delay="0"/>
                                  </p:stCondLst>
                                  <p:childTnLst>
                                    <p:anim calcmode="lin" valueType="num">
                                      <p:cBhvr additive="base">
                                        <p:cTn id="422" dur="3000"/>
                                        <p:tgtEl>
                                          <p:spTgt spid="35"/>
                                        </p:tgtEl>
                                        <p:attrNameLst>
                                          <p:attrName>ppt_x</p:attrName>
                                        </p:attrNameLst>
                                      </p:cBhvr>
                                      <p:tavLst>
                                        <p:tav tm="0">
                                          <p:val>
                                            <p:strVal val="ppt_x"/>
                                          </p:val>
                                        </p:tav>
                                        <p:tav tm="100000">
                                          <p:val>
                                            <p:strVal val="0-ppt_w/2"/>
                                          </p:val>
                                        </p:tav>
                                      </p:tavLst>
                                    </p:anim>
                                    <p:anim calcmode="lin" valueType="num">
                                      <p:cBhvr additive="base">
                                        <p:cTn id="423" dur="3000"/>
                                        <p:tgtEl>
                                          <p:spTgt spid="35"/>
                                        </p:tgtEl>
                                        <p:attrNameLst>
                                          <p:attrName>ppt_y</p:attrName>
                                        </p:attrNameLst>
                                      </p:cBhvr>
                                      <p:tavLst>
                                        <p:tav tm="0">
                                          <p:val>
                                            <p:strVal val="ppt_y"/>
                                          </p:val>
                                        </p:tav>
                                        <p:tav tm="100000">
                                          <p:val>
                                            <p:strVal val="ppt_y"/>
                                          </p:val>
                                        </p:tav>
                                      </p:tavLst>
                                    </p:anim>
                                    <p:set>
                                      <p:cBhvr>
                                        <p:cTn id="424" dur="1" fill="hold">
                                          <p:stCondLst>
                                            <p:cond delay="2999"/>
                                          </p:stCondLst>
                                        </p:cTn>
                                        <p:tgtEl>
                                          <p:spTgt spid="35"/>
                                        </p:tgtEl>
                                        <p:attrNameLst>
                                          <p:attrName>style.visibility</p:attrName>
                                        </p:attrNameLst>
                                      </p:cBhvr>
                                      <p:to>
                                        <p:strVal val="hidden"/>
                                      </p:to>
                                    </p:set>
                                  </p:childTnLst>
                                </p:cTn>
                              </p:par>
                              <p:par>
                                <p:cTn id="425" presetID="2" presetClass="exit" presetSubtype="8" fill="hold" grpId="2" nodeType="withEffect">
                                  <p:stCondLst>
                                    <p:cond delay="0"/>
                                  </p:stCondLst>
                                  <p:childTnLst>
                                    <p:anim calcmode="lin" valueType="num">
                                      <p:cBhvr additive="base">
                                        <p:cTn id="426" dur="3000"/>
                                        <p:tgtEl>
                                          <p:spTgt spid="37"/>
                                        </p:tgtEl>
                                        <p:attrNameLst>
                                          <p:attrName>ppt_x</p:attrName>
                                        </p:attrNameLst>
                                      </p:cBhvr>
                                      <p:tavLst>
                                        <p:tav tm="0">
                                          <p:val>
                                            <p:strVal val="ppt_x"/>
                                          </p:val>
                                        </p:tav>
                                        <p:tav tm="100000">
                                          <p:val>
                                            <p:strVal val="0-ppt_w/2"/>
                                          </p:val>
                                        </p:tav>
                                      </p:tavLst>
                                    </p:anim>
                                    <p:anim calcmode="lin" valueType="num">
                                      <p:cBhvr additive="base">
                                        <p:cTn id="427" dur="3000"/>
                                        <p:tgtEl>
                                          <p:spTgt spid="37"/>
                                        </p:tgtEl>
                                        <p:attrNameLst>
                                          <p:attrName>ppt_y</p:attrName>
                                        </p:attrNameLst>
                                      </p:cBhvr>
                                      <p:tavLst>
                                        <p:tav tm="0">
                                          <p:val>
                                            <p:strVal val="ppt_y"/>
                                          </p:val>
                                        </p:tav>
                                        <p:tav tm="100000">
                                          <p:val>
                                            <p:strVal val="ppt_y"/>
                                          </p:val>
                                        </p:tav>
                                      </p:tavLst>
                                    </p:anim>
                                    <p:set>
                                      <p:cBhvr>
                                        <p:cTn id="428" dur="1" fill="hold">
                                          <p:stCondLst>
                                            <p:cond delay="2999"/>
                                          </p:stCondLst>
                                        </p:cTn>
                                        <p:tgtEl>
                                          <p:spTgt spid="37"/>
                                        </p:tgtEl>
                                        <p:attrNameLst>
                                          <p:attrName>style.visibility</p:attrName>
                                        </p:attrNameLst>
                                      </p:cBhvr>
                                      <p:to>
                                        <p:strVal val="hidden"/>
                                      </p:to>
                                    </p:set>
                                  </p:childTnLst>
                                </p:cTn>
                              </p:par>
                              <p:par>
                                <p:cTn id="429" presetID="2" presetClass="exit" presetSubtype="8" fill="hold" grpId="2" nodeType="withEffect">
                                  <p:stCondLst>
                                    <p:cond delay="0"/>
                                  </p:stCondLst>
                                  <p:childTnLst>
                                    <p:anim calcmode="lin" valueType="num">
                                      <p:cBhvr additive="base">
                                        <p:cTn id="430" dur="3000"/>
                                        <p:tgtEl>
                                          <p:spTgt spid="39"/>
                                        </p:tgtEl>
                                        <p:attrNameLst>
                                          <p:attrName>ppt_x</p:attrName>
                                        </p:attrNameLst>
                                      </p:cBhvr>
                                      <p:tavLst>
                                        <p:tav tm="0">
                                          <p:val>
                                            <p:strVal val="ppt_x"/>
                                          </p:val>
                                        </p:tav>
                                        <p:tav tm="100000">
                                          <p:val>
                                            <p:strVal val="0-ppt_w/2"/>
                                          </p:val>
                                        </p:tav>
                                      </p:tavLst>
                                    </p:anim>
                                    <p:anim calcmode="lin" valueType="num">
                                      <p:cBhvr additive="base">
                                        <p:cTn id="431" dur="3000"/>
                                        <p:tgtEl>
                                          <p:spTgt spid="39"/>
                                        </p:tgtEl>
                                        <p:attrNameLst>
                                          <p:attrName>ppt_y</p:attrName>
                                        </p:attrNameLst>
                                      </p:cBhvr>
                                      <p:tavLst>
                                        <p:tav tm="0">
                                          <p:val>
                                            <p:strVal val="ppt_y"/>
                                          </p:val>
                                        </p:tav>
                                        <p:tav tm="100000">
                                          <p:val>
                                            <p:strVal val="ppt_y"/>
                                          </p:val>
                                        </p:tav>
                                      </p:tavLst>
                                    </p:anim>
                                    <p:set>
                                      <p:cBhvr>
                                        <p:cTn id="432" dur="1" fill="hold">
                                          <p:stCondLst>
                                            <p:cond delay="2999"/>
                                          </p:stCondLst>
                                        </p:cTn>
                                        <p:tgtEl>
                                          <p:spTgt spid="39"/>
                                        </p:tgtEl>
                                        <p:attrNameLst>
                                          <p:attrName>style.visibility</p:attrName>
                                        </p:attrNameLst>
                                      </p:cBhvr>
                                      <p:to>
                                        <p:strVal val="hidden"/>
                                      </p:to>
                                    </p:set>
                                  </p:childTnLst>
                                </p:cTn>
                              </p:par>
                              <p:par>
                                <p:cTn id="433" presetID="2" presetClass="exit" presetSubtype="8" fill="hold" grpId="2" nodeType="withEffect">
                                  <p:stCondLst>
                                    <p:cond delay="0"/>
                                  </p:stCondLst>
                                  <p:childTnLst>
                                    <p:anim calcmode="lin" valueType="num">
                                      <p:cBhvr additive="base">
                                        <p:cTn id="434" dur="3000"/>
                                        <p:tgtEl>
                                          <p:spTgt spid="41"/>
                                        </p:tgtEl>
                                        <p:attrNameLst>
                                          <p:attrName>ppt_x</p:attrName>
                                        </p:attrNameLst>
                                      </p:cBhvr>
                                      <p:tavLst>
                                        <p:tav tm="0">
                                          <p:val>
                                            <p:strVal val="ppt_x"/>
                                          </p:val>
                                        </p:tav>
                                        <p:tav tm="100000">
                                          <p:val>
                                            <p:strVal val="0-ppt_w/2"/>
                                          </p:val>
                                        </p:tav>
                                      </p:tavLst>
                                    </p:anim>
                                    <p:anim calcmode="lin" valueType="num">
                                      <p:cBhvr additive="base">
                                        <p:cTn id="435" dur="3000"/>
                                        <p:tgtEl>
                                          <p:spTgt spid="41"/>
                                        </p:tgtEl>
                                        <p:attrNameLst>
                                          <p:attrName>ppt_y</p:attrName>
                                        </p:attrNameLst>
                                      </p:cBhvr>
                                      <p:tavLst>
                                        <p:tav tm="0">
                                          <p:val>
                                            <p:strVal val="ppt_y"/>
                                          </p:val>
                                        </p:tav>
                                        <p:tav tm="100000">
                                          <p:val>
                                            <p:strVal val="ppt_y"/>
                                          </p:val>
                                        </p:tav>
                                      </p:tavLst>
                                    </p:anim>
                                    <p:set>
                                      <p:cBhvr>
                                        <p:cTn id="436" dur="1" fill="hold">
                                          <p:stCondLst>
                                            <p:cond delay="2999"/>
                                          </p:stCondLst>
                                        </p:cTn>
                                        <p:tgtEl>
                                          <p:spTgt spid="41"/>
                                        </p:tgtEl>
                                        <p:attrNameLst>
                                          <p:attrName>style.visibility</p:attrName>
                                        </p:attrNameLst>
                                      </p:cBhvr>
                                      <p:to>
                                        <p:strVal val="hidden"/>
                                      </p:to>
                                    </p:set>
                                  </p:childTnLst>
                                </p:cTn>
                              </p:par>
                              <p:par>
                                <p:cTn id="437" presetID="2" presetClass="exit" presetSubtype="8" fill="hold" grpId="2" nodeType="withEffect">
                                  <p:stCondLst>
                                    <p:cond delay="0"/>
                                  </p:stCondLst>
                                  <p:childTnLst>
                                    <p:anim calcmode="lin" valueType="num">
                                      <p:cBhvr additive="base">
                                        <p:cTn id="438" dur="3000"/>
                                        <p:tgtEl>
                                          <p:spTgt spid="43"/>
                                        </p:tgtEl>
                                        <p:attrNameLst>
                                          <p:attrName>ppt_x</p:attrName>
                                        </p:attrNameLst>
                                      </p:cBhvr>
                                      <p:tavLst>
                                        <p:tav tm="0">
                                          <p:val>
                                            <p:strVal val="ppt_x"/>
                                          </p:val>
                                        </p:tav>
                                        <p:tav tm="100000">
                                          <p:val>
                                            <p:strVal val="0-ppt_w/2"/>
                                          </p:val>
                                        </p:tav>
                                      </p:tavLst>
                                    </p:anim>
                                    <p:anim calcmode="lin" valueType="num">
                                      <p:cBhvr additive="base">
                                        <p:cTn id="439" dur="3000"/>
                                        <p:tgtEl>
                                          <p:spTgt spid="43"/>
                                        </p:tgtEl>
                                        <p:attrNameLst>
                                          <p:attrName>ppt_y</p:attrName>
                                        </p:attrNameLst>
                                      </p:cBhvr>
                                      <p:tavLst>
                                        <p:tav tm="0">
                                          <p:val>
                                            <p:strVal val="ppt_y"/>
                                          </p:val>
                                        </p:tav>
                                        <p:tav tm="100000">
                                          <p:val>
                                            <p:strVal val="ppt_y"/>
                                          </p:val>
                                        </p:tav>
                                      </p:tavLst>
                                    </p:anim>
                                    <p:set>
                                      <p:cBhvr>
                                        <p:cTn id="440" dur="1" fill="hold">
                                          <p:stCondLst>
                                            <p:cond delay="2999"/>
                                          </p:stCondLst>
                                        </p:cTn>
                                        <p:tgtEl>
                                          <p:spTgt spid="43"/>
                                        </p:tgtEl>
                                        <p:attrNameLst>
                                          <p:attrName>style.visibility</p:attrName>
                                        </p:attrNameLst>
                                      </p:cBhvr>
                                      <p:to>
                                        <p:strVal val="hidden"/>
                                      </p:to>
                                    </p:set>
                                  </p:childTnLst>
                                </p:cTn>
                              </p:par>
                              <p:par>
                                <p:cTn id="441" presetID="2" presetClass="exit" presetSubtype="8" fill="hold" grpId="2" nodeType="withEffect">
                                  <p:stCondLst>
                                    <p:cond delay="0"/>
                                  </p:stCondLst>
                                  <p:childTnLst>
                                    <p:anim calcmode="lin" valueType="num">
                                      <p:cBhvr additive="base">
                                        <p:cTn id="442" dur="3000"/>
                                        <p:tgtEl>
                                          <p:spTgt spid="45"/>
                                        </p:tgtEl>
                                        <p:attrNameLst>
                                          <p:attrName>ppt_x</p:attrName>
                                        </p:attrNameLst>
                                      </p:cBhvr>
                                      <p:tavLst>
                                        <p:tav tm="0">
                                          <p:val>
                                            <p:strVal val="ppt_x"/>
                                          </p:val>
                                        </p:tav>
                                        <p:tav tm="100000">
                                          <p:val>
                                            <p:strVal val="0-ppt_w/2"/>
                                          </p:val>
                                        </p:tav>
                                      </p:tavLst>
                                    </p:anim>
                                    <p:anim calcmode="lin" valueType="num">
                                      <p:cBhvr additive="base">
                                        <p:cTn id="443" dur="3000"/>
                                        <p:tgtEl>
                                          <p:spTgt spid="45"/>
                                        </p:tgtEl>
                                        <p:attrNameLst>
                                          <p:attrName>ppt_y</p:attrName>
                                        </p:attrNameLst>
                                      </p:cBhvr>
                                      <p:tavLst>
                                        <p:tav tm="0">
                                          <p:val>
                                            <p:strVal val="ppt_y"/>
                                          </p:val>
                                        </p:tav>
                                        <p:tav tm="100000">
                                          <p:val>
                                            <p:strVal val="ppt_y"/>
                                          </p:val>
                                        </p:tav>
                                      </p:tavLst>
                                    </p:anim>
                                    <p:set>
                                      <p:cBhvr>
                                        <p:cTn id="444" dur="1" fill="hold">
                                          <p:stCondLst>
                                            <p:cond delay="2999"/>
                                          </p:stCondLst>
                                        </p:cTn>
                                        <p:tgtEl>
                                          <p:spTgt spid="45"/>
                                        </p:tgtEl>
                                        <p:attrNameLst>
                                          <p:attrName>style.visibility</p:attrName>
                                        </p:attrNameLst>
                                      </p:cBhvr>
                                      <p:to>
                                        <p:strVal val="hidden"/>
                                      </p:to>
                                    </p:set>
                                  </p:childTnLst>
                                </p:cTn>
                              </p:par>
                              <p:par>
                                <p:cTn id="445" presetID="2" presetClass="exit" presetSubtype="8" fill="hold" grpId="2" nodeType="withEffect">
                                  <p:stCondLst>
                                    <p:cond delay="0"/>
                                  </p:stCondLst>
                                  <p:childTnLst>
                                    <p:anim calcmode="lin" valueType="num">
                                      <p:cBhvr additive="base">
                                        <p:cTn id="446" dur="3000"/>
                                        <p:tgtEl>
                                          <p:spTgt spid="47"/>
                                        </p:tgtEl>
                                        <p:attrNameLst>
                                          <p:attrName>ppt_x</p:attrName>
                                        </p:attrNameLst>
                                      </p:cBhvr>
                                      <p:tavLst>
                                        <p:tav tm="0">
                                          <p:val>
                                            <p:strVal val="ppt_x"/>
                                          </p:val>
                                        </p:tav>
                                        <p:tav tm="100000">
                                          <p:val>
                                            <p:strVal val="0-ppt_w/2"/>
                                          </p:val>
                                        </p:tav>
                                      </p:tavLst>
                                    </p:anim>
                                    <p:anim calcmode="lin" valueType="num">
                                      <p:cBhvr additive="base">
                                        <p:cTn id="447" dur="3000"/>
                                        <p:tgtEl>
                                          <p:spTgt spid="47"/>
                                        </p:tgtEl>
                                        <p:attrNameLst>
                                          <p:attrName>ppt_y</p:attrName>
                                        </p:attrNameLst>
                                      </p:cBhvr>
                                      <p:tavLst>
                                        <p:tav tm="0">
                                          <p:val>
                                            <p:strVal val="ppt_y"/>
                                          </p:val>
                                        </p:tav>
                                        <p:tav tm="100000">
                                          <p:val>
                                            <p:strVal val="ppt_y"/>
                                          </p:val>
                                        </p:tav>
                                      </p:tavLst>
                                    </p:anim>
                                    <p:set>
                                      <p:cBhvr>
                                        <p:cTn id="448" dur="1" fill="hold">
                                          <p:stCondLst>
                                            <p:cond delay="2999"/>
                                          </p:stCondLst>
                                        </p:cTn>
                                        <p:tgtEl>
                                          <p:spTgt spid="47"/>
                                        </p:tgtEl>
                                        <p:attrNameLst>
                                          <p:attrName>style.visibility</p:attrName>
                                        </p:attrNameLst>
                                      </p:cBhvr>
                                      <p:to>
                                        <p:strVal val="hidden"/>
                                      </p:to>
                                    </p:set>
                                  </p:childTnLst>
                                </p:cTn>
                              </p:par>
                              <p:par>
                                <p:cTn id="449" presetID="8" presetClass="emph" presetSubtype="0" fill="hold" grpId="3" nodeType="withEffect">
                                  <p:stCondLst>
                                    <p:cond delay="0"/>
                                  </p:stCondLst>
                                  <p:childTnLst>
                                    <p:animRot by="-21600000">
                                      <p:cBhvr>
                                        <p:cTn id="450" dur="3000" fill="hold"/>
                                        <p:tgtEl>
                                          <p:spTgt spid="5"/>
                                        </p:tgtEl>
                                        <p:attrNameLst>
                                          <p:attrName>r</p:attrName>
                                        </p:attrNameLst>
                                      </p:cBhvr>
                                    </p:animRot>
                                  </p:childTnLst>
                                </p:cTn>
                              </p:par>
                              <p:par>
                                <p:cTn id="451" presetID="8" presetClass="emph" presetSubtype="0" fill="hold" grpId="3" nodeType="withEffect">
                                  <p:stCondLst>
                                    <p:cond delay="0"/>
                                  </p:stCondLst>
                                  <p:childTnLst>
                                    <p:animRot by="-21600000">
                                      <p:cBhvr>
                                        <p:cTn id="452" dur="3000" fill="hold"/>
                                        <p:tgtEl>
                                          <p:spTgt spid="7"/>
                                        </p:tgtEl>
                                        <p:attrNameLst>
                                          <p:attrName>r</p:attrName>
                                        </p:attrNameLst>
                                      </p:cBhvr>
                                    </p:animRot>
                                  </p:childTnLst>
                                </p:cTn>
                              </p:par>
                              <p:par>
                                <p:cTn id="453" presetID="8" presetClass="emph" presetSubtype="0" fill="hold" grpId="3" nodeType="withEffect">
                                  <p:stCondLst>
                                    <p:cond delay="0"/>
                                  </p:stCondLst>
                                  <p:childTnLst>
                                    <p:animRot by="-21600000">
                                      <p:cBhvr>
                                        <p:cTn id="454" dur="3000" fill="hold"/>
                                        <p:tgtEl>
                                          <p:spTgt spid="9"/>
                                        </p:tgtEl>
                                        <p:attrNameLst>
                                          <p:attrName>r</p:attrName>
                                        </p:attrNameLst>
                                      </p:cBhvr>
                                    </p:animRot>
                                  </p:childTnLst>
                                </p:cTn>
                              </p:par>
                              <p:par>
                                <p:cTn id="455" presetID="8" presetClass="emph" presetSubtype="0" fill="hold" grpId="3" nodeType="withEffect">
                                  <p:stCondLst>
                                    <p:cond delay="0"/>
                                  </p:stCondLst>
                                  <p:childTnLst>
                                    <p:animRot by="-21600000">
                                      <p:cBhvr>
                                        <p:cTn id="456" dur="3000" fill="hold"/>
                                        <p:tgtEl>
                                          <p:spTgt spid="11"/>
                                        </p:tgtEl>
                                        <p:attrNameLst>
                                          <p:attrName>r</p:attrName>
                                        </p:attrNameLst>
                                      </p:cBhvr>
                                    </p:animRot>
                                  </p:childTnLst>
                                </p:cTn>
                              </p:par>
                              <p:par>
                                <p:cTn id="457" presetID="8" presetClass="emph" presetSubtype="0" fill="hold" grpId="3" nodeType="withEffect">
                                  <p:stCondLst>
                                    <p:cond delay="0"/>
                                  </p:stCondLst>
                                  <p:childTnLst>
                                    <p:animRot by="-21600000">
                                      <p:cBhvr>
                                        <p:cTn id="458" dur="3000" fill="hold"/>
                                        <p:tgtEl>
                                          <p:spTgt spid="13"/>
                                        </p:tgtEl>
                                        <p:attrNameLst>
                                          <p:attrName>r</p:attrName>
                                        </p:attrNameLst>
                                      </p:cBhvr>
                                    </p:animRot>
                                  </p:childTnLst>
                                </p:cTn>
                              </p:par>
                              <p:par>
                                <p:cTn id="459" presetID="8" presetClass="emph" presetSubtype="0" fill="hold" grpId="3" nodeType="withEffect">
                                  <p:stCondLst>
                                    <p:cond delay="0"/>
                                  </p:stCondLst>
                                  <p:childTnLst>
                                    <p:animRot by="-21600000">
                                      <p:cBhvr>
                                        <p:cTn id="460" dur="3000" fill="hold"/>
                                        <p:tgtEl>
                                          <p:spTgt spid="15"/>
                                        </p:tgtEl>
                                        <p:attrNameLst>
                                          <p:attrName>r</p:attrName>
                                        </p:attrNameLst>
                                      </p:cBhvr>
                                    </p:animRot>
                                  </p:childTnLst>
                                </p:cTn>
                              </p:par>
                              <p:par>
                                <p:cTn id="461" presetID="8" presetClass="emph" presetSubtype="0" fill="hold" grpId="3" nodeType="withEffect">
                                  <p:stCondLst>
                                    <p:cond delay="0"/>
                                  </p:stCondLst>
                                  <p:childTnLst>
                                    <p:animRot by="-21600000">
                                      <p:cBhvr>
                                        <p:cTn id="462" dur="3000" fill="hold"/>
                                        <p:tgtEl>
                                          <p:spTgt spid="17"/>
                                        </p:tgtEl>
                                        <p:attrNameLst>
                                          <p:attrName>r</p:attrName>
                                        </p:attrNameLst>
                                      </p:cBhvr>
                                    </p:animRot>
                                  </p:childTnLst>
                                </p:cTn>
                              </p:par>
                              <p:par>
                                <p:cTn id="463" presetID="8" presetClass="emph" presetSubtype="0" fill="hold" grpId="3" nodeType="withEffect">
                                  <p:stCondLst>
                                    <p:cond delay="0"/>
                                  </p:stCondLst>
                                  <p:childTnLst>
                                    <p:animRot by="-21600000">
                                      <p:cBhvr>
                                        <p:cTn id="464" dur="3000" fill="hold"/>
                                        <p:tgtEl>
                                          <p:spTgt spid="19"/>
                                        </p:tgtEl>
                                        <p:attrNameLst>
                                          <p:attrName>r</p:attrName>
                                        </p:attrNameLst>
                                      </p:cBhvr>
                                    </p:animRot>
                                  </p:childTnLst>
                                </p:cTn>
                              </p:par>
                              <p:par>
                                <p:cTn id="465" presetID="8" presetClass="emph" presetSubtype="0" fill="hold" grpId="3" nodeType="withEffect">
                                  <p:stCondLst>
                                    <p:cond delay="0"/>
                                  </p:stCondLst>
                                  <p:childTnLst>
                                    <p:animRot by="-21600000">
                                      <p:cBhvr>
                                        <p:cTn id="466" dur="3000" fill="hold"/>
                                        <p:tgtEl>
                                          <p:spTgt spid="21"/>
                                        </p:tgtEl>
                                        <p:attrNameLst>
                                          <p:attrName>r</p:attrName>
                                        </p:attrNameLst>
                                      </p:cBhvr>
                                    </p:animRot>
                                  </p:childTnLst>
                                </p:cTn>
                              </p:par>
                              <p:par>
                                <p:cTn id="467" presetID="8" presetClass="emph" presetSubtype="0" fill="hold" grpId="3" nodeType="withEffect">
                                  <p:stCondLst>
                                    <p:cond delay="0"/>
                                  </p:stCondLst>
                                  <p:childTnLst>
                                    <p:animRot by="-21600000">
                                      <p:cBhvr>
                                        <p:cTn id="468" dur="3000" fill="hold"/>
                                        <p:tgtEl>
                                          <p:spTgt spid="23"/>
                                        </p:tgtEl>
                                        <p:attrNameLst>
                                          <p:attrName>r</p:attrName>
                                        </p:attrNameLst>
                                      </p:cBhvr>
                                    </p:animRot>
                                  </p:childTnLst>
                                </p:cTn>
                              </p:par>
                              <p:par>
                                <p:cTn id="469" presetID="8" presetClass="emph" presetSubtype="0" fill="hold" grpId="3" nodeType="withEffect">
                                  <p:stCondLst>
                                    <p:cond delay="0"/>
                                  </p:stCondLst>
                                  <p:childTnLst>
                                    <p:animRot by="-21600000">
                                      <p:cBhvr>
                                        <p:cTn id="470" dur="3000" fill="hold"/>
                                        <p:tgtEl>
                                          <p:spTgt spid="25"/>
                                        </p:tgtEl>
                                        <p:attrNameLst>
                                          <p:attrName>r</p:attrName>
                                        </p:attrNameLst>
                                      </p:cBhvr>
                                    </p:animRot>
                                  </p:childTnLst>
                                </p:cTn>
                              </p:par>
                              <p:par>
                                <p:cTn id="471" presetID="8" presetClass="emph" presetSubtype="0" fill="hold" grpId="3" nodeType="withEffect">
                                  <p:stCondLst>
                                    <p:cond delay="0"/>
                                  </p:stCondLst>
                                  <p:childTnLst>
                                    <p:animRot by="-21600000">
                                      <p:cBhvr>
                                        <p:cTn id="472" dur="3000" fill="hold"/>
                                        <p:tgtEl>
                                          <p:spTgt spid="27"/>
                                        </p:tgtEl>
                                        <p:attrNameLst>
                                          <p:attrName>r</p:attrName>
                                        </p:attrNameLst>
                                      </p:cBhvr>
                                    </p:animRot>
                                  </p:childTnLst>
                                </p:cTn>
                              </p:par>
                              <p:par>
                                <p:cTn id="473" presetID="8" presetClass="emph" presetSubtype="0" fill="hold" grpId="3" nodeType="withEffect">
                                  <p:stCondLst>
                                    <p:cond delay="0"/>
                                  </p:stCondLst>
                                  <p:childTnLst>
                                    <p:animRot by="-21600000">
                                      <p:cBhvr>
                                        <p:cTn id="474" dur="3000" fill="hold"/>
                                        <p:tgtEl>
                                          <p:spTgt spid="29"/>
                                        </p:tgtEl>
                                        <p:attrNameLst>
                                          <p:attrName>r</p:attrName>
                                        </p:attrNameLst>
                                      </p:cBhvr>
                                    </p:animRot>
                                  </p:childTnLst>
                                </p:cTn>
                              </p:par>
                              <p:par>
                                <p:cTn id="475" presetID="8" presetClass="emph" presetSubtype="0" fill="hold" grpId="3" nodeType="withEffect">
                                  <p:stCondLst>
                                    <p:cond delay="0"/>
                                  </p:stCondLst>
                                  <p:childTnLst>
                                    <p:animRot by="-21600000">
                                      <p:cBhvr>
                                        <p:cTn id="476" dur="3000" fill="hold"/>
                                        <p:tgtEl>
                                          <p:spTgt spid="31"/>
                                        </p:tgtEl>
                                        <p:attrNameLst>
                                          <p:attrName>r</p:attrName>
                                        </p:attrNameLst>
                                      </p:cBhvr>
                                    </p:animRot>
                                  </p:childTnLst>
                                </p:cTn>
                              </p:par>
                              <p:par>
                                <p:cTn id="477" presetID="8" presetClass="emph" presetSubtype="0" fill="hold" grpId="3" nodeType="withEffect">
                                  <p:stCondLst>
                                    <p:cond delay="0"/>
                                  </p:stCondLst>
                                  <p:childTnLst>
                                    <p:animRot by="-21600000">
                                      <p:cBhvr>
                                        <p:cTn id="478" dur="3000" fill="hold"/>
                                        <p:tgtEl>
                                          <p:spTgt spid="33"/>
                                        </p:tgtEl>
                                        <p:attrNameLst>
                                          <p:attrName>r</p:attrName>
                                        </p:attrNameLst>
                                      </p:cBhvr>
                                    </p:animRot>
                                  </p:childTnLst>
                                </p:cTn>
                              </p:par>
                              <p:par>
                                <p:cTn id="479" presetID="8" presetClass="emph" presetSubtype="0" fill="hold" grpId="3" nodeType="withEffect">
                                  <p:stCondLst>
                                    <p:cond delay="0"/>
                                  </p:stCondLst>
                                  <p:childTnLst>
                                    <p:animRot by="-21600000">
                                      <p:cBhvr>
                                        <p:cTn id="480" dur="3000" fill="hold"/>
                                        <p:tgtEl>
                                          <p:spTgt spid="35"/>
                                        </p:tgtEl>
                                        <p:attrNameLst>
                                          <p:attrName>r</p:attrName>
                                        </p:attrNameLst>
                                      </p:cBhvr>
                                    </p:animRot>
                                  </p:childTnLst>
                                </p:cTn>
                              </p:par>
                              <p:par>
                                <p:cTn id="481" presetID="8" presetClass="emph" presetSubtype="0" fill="hold" grpId="3" nodeType="withEffect">
                                  <p:stCondLst>
                                    <p:cond delay="0"/>
                                  </p:stCondLst>
                                  <p:childTnLst>
                                    <p:animRot by="-21600000">
                                      <p:cBhvr>
                                        <p:cTn id="482" dur="3000" fill="hold"/>
                                        <p:tgtEl>
                                          <p:spTgt spid="37"/>
                                        </p:tgtEl>
                                        <p:attrNameLst>
                                          <p:attrName>r</p:attrName>
                                        </p:attrNameLst>
                                      </p:cBhvr>
                                    </p:animRot>
                                  </p:childTnLst>
                                </p:cTn>
                              </p:par>
                              <p:par>
                                <p:cTn id="483" presetID="8" presetClass="emph" presetSubtype="0" fill="hold" grpId="3" nodeType="withEffect">
                                  <p:stCondLst>
                                    <p:cond delay="0"/>
                                  </p:stCondLst>
                                  <p:childTnLst>
                                    <p:animRot by="-21600000">
                                      <p:cBhvr>
                                        <p:cTn id="484" dur="3000" fill="hold"/>
                                        <p:tgtEl>
                                          <p:spTgt spid="39"/>
                                        </p:tgtEl>
                                        <p:attrNameLst>
                                          <p:attrName>r</p:attrName>
                                        </p:attrNameLst>
                                      </p:cBhvr>
                                    </p:animRot>
                                  </p:childTnLst>
                                </p:cTn>
                              </p:par>
                              <p:par>
                                <p:cTn id="485" presetID="8" presetClass="emph" presetSubtype="0" fill="hold" grpId="3" nodeType="withEffect">
                                  <p:stCondLst>
                                    <p:cond delay="0"/>
                                  </p:stCondLst>
                                  <p:childTnLst>
                                    <p:animRot by="-21600000">
                                      <p:cBhvr>
                                        <p:cTn id="486" dur="3000" fill="hold"/>
                                        <p:tgtEl>
                                          <p:spTgt spid="41"/>
                                        </p:tgtEl>
                                        <p:attrNameLst>
                                          <p:attrName>r</p:attrName>
                                        </p:attrNameLst>
                                      </p:cBhvr>
                                    </p:animRot>
                                  </p:childTnLst>
                                </p:cTn>
                              </p:par>
                              <p:par>
                                <p:cTn id="487" presetID="8" presetClass="emph" presetSubtype="0" fill="hold" grpId="3" nodeType="withEffect">
                                  <p:stCondLst>
                                    <p:cond delay="0"/>
                                  </p:stCondLst>
                                  <p:childTnLst>
                                    <p:animRot by="-21600000">
                                      <p:cBhvr>
                                        <p:cTn id="488" dur="3000" fill="hold"/>
                                        <p:tgtEl>
                                          <p:spTgt spid="43"/>
                                        </p:tgtEl>
                                        <p:attrNameLst>
                                          <p:attrName>r</p:attrName>
                                        </p:attrNameLst>
                                      </p:cBhvr>
                                    </p:animRot>
                                  </p:childTnLst>
                                </p:cTn>
                              </p:par>
                              <p:par>
                                <p:cTn id="489" presetID="8" presetClass="emph" presetSubtype="0" fill="hold" grpId="3" nodeType="withEffect">
                                  <p:stCondLst>
                                    <p:cond delay="0"/>
                                  </p:stCondLst>
                                  <p:childTnLst>
                                    <p:animRot by="-21600000">
                                      <p:cBhvr>
                                        <p:cTn id="490" dur="3000" fill="hold"/>
                                        <p:tgtEl>
                                          <p:spTgt spid="45"/>
                                        </p:tgtEl>
                                        <p:attrNameLst>
                                          <p:attrName>r</p:attrName>
                                        </p:attrNameLst>
                                      </p:cBhvr>
                                    </p:animRot>
                                  </p:childTnLst>
                                </p:cTn>
                              </p:par>
                              <p:par>
                                <p:cTn id="491" presetID="8" presetClass="emph" presetSubtype="0" fill="hold" grpId="3" nodeType="withEffect">
                                  <p:stCondLst>
                                    <p:cond delay="0"/>
                                  </p:stCondLst>
                                  <p:childTnLst>
                                    <p:animRot by="-21600000">
                                      <p:cBhvr>
                                        <p:cTn id="492" dur="3000" fill="hold"/>
                                        <p:tgtEl>
                                          <p:spTgt spid="47"/>
                                        </p:tgtEl>
                                        <p:attrNameLst>
                                          <p:attrName>r</p:attrName>
                                        </p:attrNameLst>
                                      </p:cBhvr>
                                    </p:animRot>
                                  </p:childTnLst>
                                </p:cTn>
                              </p:par>
                              <p:par>
                                <p:cTn id="493" presetID="8" presetClass="emph" presetSubtype="0" fill="hold" grpId="3" nodeType="withEffect">
                                  <p:stCondLst>
                                    <p:cond delay="0"/>
                                  </p:stCondLst>
                                  <p:childTnLst>
                                    <p:animRot by="21600000">
                                      <p:cBhvr>
                                        <p:cTn id="494" dur="3000" fill="hold"/>
                                        <p:tgtEl>
                                          <p:spTgt spid="6"/>
                                        </p:tgtEl>
                                        <p:attrNameLst>
                                          <p:attrName>r</p:attrName>
                                        </p:attrNameLst>
                                      </p:cBhvr>
                                    </p:animRot>
                                  </p:childTnLst>
                                </p:cTn>
                              </p:par>
                              <p:par>
                                <p:cTn id="495" presetID="8" presetClass="emph" presetSubtype="0" fill="hold" grpId="3" nodeType="withEffect">
                                  <p:stCondLst>
                                    <p:cond delay="0"/>
                                  </p:stCondLst>
                                  <p:childTnLst>
                                    <p:animRot by="21600000">
                                      <p:cBhvr>
                                        <p:cTn id="496" dur="3000" fill="hold"/>
                                        <p:tgtEl>
                                          <p:spTgt spid="8"/>
                                        </p:tgtEl>
                                        <p:attrNameLst>
                                          <p:attrName>r</p:attrName>
                                        </p:attrNameLst>
                                      </p:cBhvr>
                                    </p:animRot>
                                  </p:childTnLst>
                                </p:cTn>
                              </p:par>
                              <p:par>
                                <p:cTn id="497" presetID="8" presetClass="emph" presetSubtype="0" fill="hold" grpId="3" nodeType="withEffect">
                                  <p:stCondLst>
                                    <p:cond delay="0"/>
                                  </p:stCondLst>
                                  <p:childTnLst>
                                    <p:animRot by="21600000">
                                      <p:cBhvr>
                                        <p:cTn id="498" dur="3000" fill="hold"/>
                                        <p:tgtEl>
                                          <p:spTgt spid="10"/>
                                        </p:tgtEl>
                                        <p:attrNameLst>
                                          <p:attrName>r</p:attrName>
                                        </p:attrNameLst>
                                      </p:cBhvr>
                                    </p:animRot>
                                  </p:childTnLst>
                                </p:cTn>
                              </p:par>
                              <p:par>
                                <p:cTn id="499" presetID="8" presetClass="emph" presetSubtype="0" fill="hold" grpId="3" nodeType="withEffect">
                                  <p:stCondLst>
                                    <p:cond delay="0"/>
                                  </p:stCondLst>
                                  <p:childTnLst>
                                    <p:animRot by="21600000">
                                      <p:cBhvr>
                                        <p:cTn id="500" dur="3000" fill="hold"/>
                                        <p:tgtEl>
                                          <p:spTgt spid="12"/>
                                        </p:tgtEl>
                                        <p:attrNameLst>
                                          <p:attrName>r</p:attrName>
                                        </p:attrNameLst>
                                      </p:cBhvr>
                                    </p:animRot>
                                  </p:childTnLst>
                                </p:cTn>
                              </p:par>
                              <p:par>
                                <p:cTn id="501" presetID="8" presetClass="emph" presetSubtype="0" fill="hold" grpId="3" nodeType="withEffect">
                                  <p:stCondLst>
                                    <p:cond delay="0"/>
                                  </p:stCondLst>
                                  <p:childTnLst>
                                    <p:animRot by="21600000">
                                      <p:cBhvr>
                                        <p:cTn id="502" dur="3000" fill="hold"/>
                                        <p:tgtEl>
                                          <p:spTgt spid="14"/>
                                        </p:tgtEl>
                                        <p:attrNameLst>
                                          <p:attrName>r</p:attrName>
                                        </p:attrNameLst>
                                      </p:cBhvr>
                                    </p:animRot>
                                  </p:childTnLst>
                                </p:cTn>
                              </p:par>
                              <p:par>
                                <p:cTn id="503" presetID="8" presetClass="emph" presetSubtype="0" fill="hold" grpId="3" nodeType="withEffect">
                                  <p:stCondLst>
                                    <p:cond delay="0"/>
                                  </p:stCondLst>
                                  <p:childTnLst>
                                    <p:animRot by="21600000">
                                      <p:cBhvr>
                                        <p:cTn id="504" dur="3000" fill="hold"/>
                                        <p:tgtEl>
                                          <p:spTgt spid="16"/>
                                        </p:tgtEl>
                                        <p:attrNameLst>
                                          <p:attrName>r</p:attrName>
                                        </p:attrNameLst>
                                      </p:cBhvr>
                                    </p:animRot>
                                  </p:childTnLst>
                                </p:cTn>
                              </p:par>
                              <p:par>
                                <p:cTn id="505" presetID="8" presetClass="emph" presetSubtype="0" fill="hold" grpId="3" nodeType="withEffect">
                                  <p:stCondLst>
                                    <p:cond delay="0"/>
                                  </p:stCondLst>
                                  <p:childTnLst>
                                    <p:animRot by="21600000">
                                      <p:cBhvr>
                                        <p:cTn id="506" dur="3000" fill="hold"/>
                                        <p:tgtEl>
                                          <p:spTgt spid="18"/>
                                        </p:tgtEl>
                                        <p:attrNameLst>
                                          <p:attrName>r</p:attrName>
                                        </p:attrNameLst>
                                      </p:cBhvr>
                                    </p:animRot>
                                  </p:childTnLst>
                                </p:cTn>
                              </p:par>
                              <p:par>
                                <p:cTn id="507" presetID="8" presetClass="emph" presetSubtype="0" fill="hold" grpId="3" nodeType="withEffect">
                                  <p:stCondLst>
                                    <p:cond delay="0"/>
                                  </p:stCondLst>
                                  <p:childTnLst>
                                    <p:animRot by="21600000">
                                      <p:cBhvr>
                                        <p:cTn id="508" dur="3000" fill="hold"/>
                                        <p:tgtEl>
                                          <p:spTgt spid="20"/>
                                        </p:tgtEl>
                                        <p:attrNameLst>
                                          <p:attrName>r</p:attrName>
                                        </p:attrNameLst>
                                      </p:cBhvr>
                                    </p:animRot>
                                  </p:childTnLst>
                                </p:cTn>
                              </p:par>
                              <p:par>
                                <p:cTn id="509" presetID="8" presetClass="emph" presetSubtype="0" fill="hold" grpId="3" nodeType="withEffect">
                                  <p:stCondLst>
                                    <p:cond delay="0"/>
                                  </p:stCondLst>
                                  <p:childTnLst>
                                    <p:animRot by="21600000">
                                      <p:cBhvr>
                                        <p:cTn id="510" dur="3000" fill="hold"/>
                                        <p:tgtEl>
                                          <p:spTgt spid="22"/>
                                        </p:tgtEl>
                                        <p:attrNameLst>
                                          <p:attrName>r</p:attrName>
                                        </p:attrNameLst>
                                      </p:cBhvr>
                                    </p:animRot>
                                  </p:childTnLst>
                                </p:cTn>
                              </p:par>
                              <p:par>
                                <p:cTn id="511" presetID="8" presetClass="emph" presetSubtype="0" fill="hold" grpId="3" nodeType="withEffect">
                                  <p:stCondLst>
                                    <p:cond delay="0"/>
                                  </p:stCondLst>
                                  <p:childTnLst>
                                    <p:animRot by="21600000">
                                      <p:cBhvr>
                                        <p:cTn id="512" dur="3000" fill="hold"/>
                                        <p:tgtEl>
                                          <p:spTgt spid="24"/>
                                        </p:tgtEl>
                                        <p:attrNameLst>
                                          <p:attrName>r</p:attrName>
                                        </p:attrNameLst>
                                      </p:cBhvr>
                                    </p:animRot>
                                  </p:childTnLst>
                                </p:cTn>
                              </p:par>
                              <p:par>
                                <p:cTn id="513" presetID="8" presetClass="emph" presetSubtype="0" fill="hold" grpId="3" nodeType="withEffect">
                                  <p:stCondLst>
                                    <p:cond delay="0"/>
                                  </p:stCondLst>
                                  <p:childTnLst>
                                    <p:animRot by="21600000">
                                      <p:cBhvr>
                                        <p:cTn id="514" dur="3000" fill="hold"/>
                                        <p:tgtEl>
                                          <p:spTgt spid="26"/>
                                        </p:tgtEl>
                                        <p:attrNameLst>
                                          <p:attrName>r</p:attrName>
                                        </p:attrNameLst>
                                      </p:cBhvr>
                                    </p:animRot>
                                  </p:childTnLst>
                                </p:cTn>
                              </p:par>
                              <p:par>
                                <p:cTn id="515" presetID="8" presetClass="emph" presetSubtype="0" fill="hold" grpId="3" nodeType="withEffect">
                                  <p:stCondLst>
                                    <p:cond delay="0"/>
                                  </p:stCondLst>
                                  <p:childTnLst>
                                    <p:animRot by="21600000">
                                      <p:cBhvr>
                                        <p:cTn id="516" dur="3000" fill="hold"/>
                                        <p:tgtEl>
                                          <p:spTgt spid="28"/>
                                        </p:tgtEl>
                                        <p:attrNameLst>
                                          <p:attrName>r</p:attrName>
                                        </p:attrNameLst>
                                      </p:cBhvr>
                                    </p:animRot>
                                  </p:childTnLst>
                                </p:cTn>
                              </p:par>
                              <p:par>
                                <p:cTn id="517" presetID="8" presetClass="emph" presetSubtype="0" fill="hold" grpId="3" nodeType="withEffect">
                                  <p:stCondLst>
                                    <p:cond delay="0"/>
                                  </p:stCondLst>
                                  <p:childTnLst>
                                    <p:animRot by="21600000">
                                      <p:cBhvr>
                                        <p:cTn id="518" dur="3000" fill="hold"/>
                                        <p:tgtEl>
                                          <p:spTgt spid="30"/>
                                        </p:tgtEl>
                                        <p:attrNameLst>
                                          <p:attrName>r</p:attrName>
                                        </p:attrNameLst>
                                      </p:cBhvr>
                                    </p:animRot>
                                  </p:childTnLst>
                                </p:cTn>
                              </p:par>
                              <p:par>
                                <p:cTn id="519" presetID="8" presetClass="emph" presetSubtype="0" fill="hold" grpId="3" nodeType="withEffect">
                                  <p:stCondLst>
                                    <p:cond delay="0"/>
                                  </p:stCondLst>
                                  <p:childTnLst>
                                    <p:animRot by="21600000">
                                      <p:cBhvr>
                                        <p:cTn id="520" dur="3000" fill="hold"/>
                                        <p:tgtEl>
                                          <p:spTgt spid="32"/>
                                        </p:tgtEl>
                                        <p:attrNameLst>
                                          <p:attrName>r</p:attrName>
                                        </p:attrNameLst>
                                      </p:cBhvr>
                                    </p:animRot>
                                  </p:childTnLst>
                                </p:cTn>
                              </p:par>
                              <p:par>
                                <p:cTn id="521" presetID="8" presetClass="emph" presetSubtype="0" fill="hold" grpId="3" nodeType="withEffect">
                                  <p:stCondLst>
                                    <p:cond delay="0"/>
                                  </p:stCondLst>
                                  <p:childTnLst>
                                    <p:animRot by="21600000">
                                      <p:cBhvr>
                                        <p:cTn id="522" dur="3000" fill="hold"/>
                                        <p:tgtEl>
                                          <p:spTgt spid="34"/>
                                        </p:tgtEl>
                                        <p:attrNameLst>
                                          <p:attrName>r</p:attrName>
                                        </p:attrNameLst>
                                      </p:cBhvr>
                                    </p:animRot>
                                  </p:childTnLst>
                                </p:cTn>
                              </p:par>
                              <p:par>
                                <p:cTn id="523" presetID="8" presetClass="emph" presetSubtype="0" fill="hold" grpId="3" nodeType="withEffect">
                                  <p:stCondLst>
                                    <p:cond delay="0"/>
                                  </p:stCondLst>
                                  <p:childTnLst>
                                    <p:animRot by="21600000">
                                      <p:cBhvr>
                                        <p:cTn id="524" dur="3000" fill="hold"/>
                                        <p:tgtEl>
                                          <p:spTgt spid="36"/>
                                        </p:tgtEl>
                                        <p:attrNameLst>
                                          <p:attrName>r</p:attrName>
                                        </p:attrNameLst>
                                      </p:cBhvr>
                                    </p:animRot>
                                  </p:childTnLst>
                                </p:cTn>
                              </p:par>
                              <p:par>
                                <p:cTn id="525" presetID="8" presetClass="emph" presetSubtype="0" fill="hold" grpId="3" nodeType="withEffect">
                                  <p:stCondLst>
                                    <p:cond delay="0"/>
                                  </p:stCondLst>
                                  <p:childTnLst>
                                    <p:animRot by="21600000">
                                      <p:cBhvr>
                                        <p:cTn id="526" dur="3000" fill="hold"/>
                                        <p:tgtEl>
                                          <p:spTgt spid="38"/>
                                        </p:tgtEl>
                                        <p:attrNameLst>
                                          <p:attrName>r</p:attrName>
                                        </p:attrNameLst>
                                      </p:cBhvr>
                                    </p:animRot>
                                  </p:childTnLst>
                                </p:cTn>
                              </p:par>
                              <p:par>
                                <p:cTn id="527" presetID="8" presetClass="emph" presetSubtype="0" fill="hold" grpId="3" nodeType="withEffect">
                                  <p:stCondLst>
                                    <p:cond delay="0"/>
                                  </p:stCondLst>
                                  <p:childTnLst>
                                    <p:animRot by="21600000">
                                      <p:cBhvr>
                                        <p:cTn id="528" dur="3000" fill="hold"/>
                                        <p:tgtEl>
                                          <p:spTgt spid="40"/>
                                        </p:tgtEl>
                                        <p:attrNameLst>
                                          <p:attrName>r</p:attrName>
                                        </p:attrNameLst>
                                      </p:cBhvr>
                                    </p:animRot>
                                  </p:childTnLst>
                                </p:cTn>
                              </p:par>
                              <p:par>
                                <p:cTn id="529" presetID="8" presetClass="emph" presetSubtype="0" fill="hold" grpId="3" nodeType="withEffect">
                                  <p:stCondLst>
                                    <p:cond delay="0"/>
                                  </p:stCondLst>
                                  <p:childTnLst>
                                    <p:animRot by="21600000">
                                      <p:cBhvr>
                                        <p:cTn id="530" dur="3000" fill="hold"/>
                                        <p:tgtEl>
                                          <p:spTgt spid="42"/>
                                        </p:tgtEl>
                                        <p:attrNameLst>
                                          <p:attrName>r</p:attrName>
                                        </p:attrNameLst>
                                      </p:cBhvr>
                                    </p:animRot>
                                  </p:childTnLst>
                                </p:cTn>
                              </p:par>
                              <p:par>
                                <p:cTn id="531" presetID="8" presetClass="emph" presetSubtype="0" fill="hold" grpId="3" nodeType="withEffect">
                                  <p:stCondLst>
                                    <p:cond delay="0"/>
                                  </p:stCondLst>
                                  <p:childTnLst>
                                    <p:animRot by="21600000">
                                      <p:cBhvr>
                                        <p:cTn id="532" dur="3000" fill="hold"/>
                                        <p:tgtEl>
                                          <p:spTgt spid="44"/>
                                        </p:tgtEl>
                                        <p:attrNameLst>
                                          <p:attrName>r</p:attrName>
                                        </p:attrNameLst>
                                      </p:cBhvr>
                                    </p:animRot>
                                  </p:childTnLst>
                                </p:cTn>
                              </p:par>
                              <p:par>
                                <p:cTn id="533" presetID="8" presetClass="emph" presetSubtype="0" fill="hold" grpId="3" nodeType="withEffect">
                                  <p:stCondLst>
                                    <p:cond delay="0"/>
                                  </p:stCondLst>
                                  <p:childTnLst>
                                    <p:animRot by="21600000">
                                      <p:cBhvr>
                                        <p:cTn id="534" dur="3000" fill="hold"/>
                                        <p:tgtEl>
                                          <p:spTgt spid="46"/>
                                        </p:tgtEl>
                                        <p:attrNameLst>
                                          <p:attrName>r</p:attrName>
                                        </p:attrNameLst>
                                      </p:cBhvr>
                                    </p:animRot>
                                  </p:childTnLst>
                                </p:cTn>
                              </p:par>
                              <p:par>
                                <p:cTn id="535" presetID="8" presetClass="emph" presetSubtype="0" fill="hold" grpId="3" nodeType="withEffect">
                                  <p:stCondLst>
                                    <p:cond delay="0"/>
                                  </p:stCondLst>
                                  <p:childTnLst>
                                    <p:animRot by="21600000">
                                      <p:cBhvr>
                                        <p:cTn id="536" dur="3000" fill="hold"/>
                                        <p:tgtEl>
                                          <p:spTgt spid="48"/>
                                        </p:tgtEl>
                                        <p:attrNameLst>
                                          <p:attrName>r</p:attrName>
                                        </p:attrNameLst>
                                      </p:cBhvr>
                                    </p:animRot>
                                  </p:childTnLst>
                                </p:cTn>
                              </p:par>
                              <p:par>
                                <p:cTn id="537" presetID="23" presetClass="entr" presetSubtype="288" fill="hold" nodeType="withEffect">
                                  <p:stCondLst>
                                    <p:cond delay="0"/>
                                  </p:stCondLst>
                                  <p:childTnLst>
                                    <p:set>
                                      <p:cBhvr>
                                        <p:cTn id="538" dur="1" fill="hold">
                                          <p:stCondLst>
                                            <p:cond delay="0"/>
                                          </p:stCondLst>
                                        </p:cTn>
                                        <p:tgtEl>
                                          <p:spTgt spid="4"/>
                                        </p:tgtEl>
                                        <p:attrNameLst>
                                          <p:attrName>style.visibility</p:attrName>
                                        </p:attrNameLst>
                                      </p:cBhvr>
                                      <p:to>
                                        <p:strVal val="visible"/>
                                      </p:to>
                                    </p:set>
                                    <p:anim calcmode="lin" valueType="num">
                                      <p:cBhvr>
                                        <p:cTn id="539" dur="3000" fill="hold"/>
                                        <p:tgtEl>
                                          <p:spTgt spid="4"/>
                                        </p:tgtEl>
                                        <p:attrNameLst>
                                          <p:attrName>ppt_w</p:attrName>
                                        </p:attrNameLst>
                                      </p:cBhvr>
                                      <p:tavLst>
                                        <p:tav tm="0">
                                          <p:val>
                                            <p:strVal val="4/3*#ppt_w"/>
                                          </p:val>
                                        </p:tav>
                                        <p:tav tm="100000">
                                          <p:val>
                                            <p:strVal val="#ppt_w"/>
                                          </p:val>
                                        </p:tav>
                                      </p:tavLst>
                                    </p:anim>
                                    <p:anim calcmode="lin" valueType="num">
                                      <p:cBhvr>
                                        <p:cTn id="540" dur="3000" fill="hold"/>
                                        <p:tgtEl>
                                          <p:spTgt spid="4"/>
                                        </p:tgtEl>
                                        <p:attrNameLst>
                                          <p:attrName>ppt_h</p:attrName>
                                        </p:attrNameLst>
                                      </p:cBhvr>
                                      <p:tavLst>
                                        <p:tav tm="0">
                                          <p:val>
                                            <p:strVal val="4/3*#ppt_h"/>
                                          </p:val>
                                        </p:tav>
                                        <p:tav tm="100000">
                                          <p:val>
                                            <p:strVal val="#ppt_h"/>
                                          </p:val>
                                        </p:tav>
                                      </p:tavLst>
                                    </p:anim>
                                  </p:childTnLst>
                                </p:cTn>
                              </p:par>
                              <p:par>
                                <p:cTn id="541" presetID="16" presetClass="entr" presetSubtype="37" fill="hold" nodeType="withEffect">
                                  <p:stCondLst>
                                    <p:cond delay="0"/>
                                  </p:stCondLst>
                                  <p:childTnLst>
                                    <p:set>
                                      <p:cBhvr>
                                        <p:cTn id="542" dur="1" fill="hold">
                                          <p:stCondLst>
                                            <p:cond delay="0"/>
                                          </p:stCondLst>
                                        </p:cTn>
                                        <p:tgtEl>
                                          <p:spTgt spid="4"/>
                                        </p:tgtEl>
                                        <p:attrNameLst>
                                          <p:attrName>style.visibility</p:attrName>
                                        </p:attrNameLst>
                                      </p:cBhvr>
                                      <p:to>
                                        <p:strVal val="visible"/>
                                      </p:to>
                                    </p:set>
                                    <p:animEffect transition="in" filter="barn(outVertical)">
                                      <p:cBhvr>
                                        <p:cTn id="543" dur="3000"/>
                                        <p:tgtEl>
                                          <p:spTgt spid="4"/>
                                        </p:tgtEl>
                                      </p:cBhvr>
                                    </p:animEffect>
                                  </p:childTnLst>
                                </p:cTn>
                              </p:par>
                            </p:childTnLst>
                          </p:cTn>
                        </p:par>
                        <p:par>
                          <p:cTn id="544" fill="hold">
                            <p:stCondLst>
                              <p:cond delay="6000"/>
                            </p:stCondLst>
                            <p:childTnLst>
                              <p:par>
                                <p:cTn id="545" presetID="17" presetClass="entr" presetSubtype="10" fill="hold" grpId="0" nodeType="afterEffect">
                                  <p:stCondLst>
                                    <p:cond delay="0"/>
                                  </p:stCondLst>
                                  <p:childTnLst>
                                    <p:set>
                                      <p:cBhvr>
                                        <p:cTn id="546" dur="1" fill="hold">
                                          <p:stCondLst>
                                            <p:cond delay="0"/>
                                          </p:stCondLst>
                                        </p:cTn>
                                        <p:tgtEl>
                                          <p:spTgt spid="49"/>
                                        </p:tgtEl>
                                        <p:attrNameLst>
                                          <p:attrName>style.visibility</p:attrName>
                                        </p:attrNameLst>
                                      </p:cBhvr>
                                      <p:to>
                                        <p:strVal val="visible"/>
                                      </p:to>
                                    </p:set>
                                    <p:anim calcmode="lin" valueType="num">
                                      <p:cBhvr>
                                        <p:cTn id="547" dur="2000" fill="hold"/>
                                        <p:tgtEl>
                                          <p:spTgt spid="49"/>
                                        </p:tgtEl>
                                        <p:attrNameLst>
                                          <p:attrName>ppt_w</p:attrName>
                                        </p:attrNameLst>
                                      </p:cBhvr>
                                      <p:tavLst>
                                        <p:tav tm="0">
                                          <p:val>
                                            <p:fltVal val="0"/>
                                          </p:val>
                                        </p:tav>
                                        <p:tav tm="100000">
                                          <p:val>
                                            <p:strVal val="#ppt_w"/>
                                          </p:val>
                                        </p:tav>
                                      </p:tavLst>
                                    </p:anim>
                                    <p:anim calcmode="lin" valueType="num">
                                      <p:cBhvr>
                                        <p:cTn id="548" dur="2000" fill="hold"/>
                                        <p:tgtEl>
                                          <p:spTgt spid="4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P spid="46" grpId="1" animBg="1"/>
      <p:bldP spid="46" grpId="2" animBg="1"/>
      <p:bldP spid="46" grpId="3" animBg="1"/>
      <p:bldP spid="47" grpId="0" animBg="1"/>
      <p:bldP spid="47" grpId="1" animBg="1"/>
      <p:bldP spid="47" grpId="2" animBg="1"/>
      <p:bldP spid="47" grpId="3" animBg="1"/>
      <p:bldP spid="48" grpId="0" animBg="1"/>
      <p:bldP spid="48" grpId="1" animBg="1"/>
      <p:bldP spid="48" grpId="2" animBg="1"/>
      <p:bldP spid="48" grpId="3" animBg="1"/>
      <p:bldP spid="49" grpId="0"/>
      <p:bldP spid="50"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683312">
                  <a:shade val="67500"/>
                  <a:satMod val="115000"/>
                </a:srgbClr>
              </a:gs>
              <a:gs pos="100000">
                <a:srgbClr val="683312">
                  <a:shade val="100000"/>
                  <a:satMod val="115000"/>
                </a:srgbClr>
              </a:gs>
            </a:gsLst>
            <a:lin ang="5400000" scaled="1"/>
            <a:tileRect/>
          </a:gradFill>
        </p:spPr>
        <p:txBody>
          <a:bodyPr/>
          <a:lstStyle/>
          <a:p>
            <a:endParaRPr lang="es-ES" dirty="0"/>
          </a:p>
        </p:txBody>
      </p:sp>
      <p:pic>
        <p:nvPicPr>
          <p:cNvPr id="4" name="3 Imagen" descr="gory-promienie-pola-slonca-rzeczka-strumyk-trawy.jpeg"/>
          <p:cNvPicPr>
            <a:picLocks noChangeAspect="1"/>
          </p:cNvPicPr>
          <p:nvPr/>
        </p:nvPicPr>
        <p:blipFill>
          <a:blip r:embed="rId2"/>
          <a:stretch>
            <a:fillRect/>
          </a:stretch>
        </p:blipFill>
        <p:spPr>
          <a:xfrm>
            <a:off x="0" y="20033"/>
            <a:ext cx="9144000" cy="6837967"/>
          </a:xfrm>
          <a:prstGeom prst="rect">
            <a:avLst/>
          </a:prstGeom>
        </p:spPr>
      </p:pic>
      <p:sp>
        <p:nvSpPr>
          <p:cNvPr id="5" name="4 Franja diagonal"/>
          <p:cNvSpPr/>
          <p:nvPr/>
        </p:nvSpPr>
        <p:spPr>
          <a:xfrm rot="16200000" flipH="1" flipV="1">
            <a:off x="-1141833" y="784619"/>
            <a:ext cx="6855666" cy="4572000"/>
          </a:xfrm>
          <a:prstGeom prst="diagStripe">
            <a:avLst>
              <a:gd name="adj" fmla="val 90514"/>
            </a:avLst>
          </a:prstGeom>
          <a:blipFill dpi="0" rotWithShape="1">
            <a:blip r:embed="rId3">
              <a:duotone>
                <a:prstClr val="black"/>
                <a:schemeClr val="accent6">
                  <a:tint val="45000"/>
                  <a:satMod val="400000"/>
                </a:schemeClr>
              </a:duotone>
              <a:lum contrast="40000"/>
            </a:blip>
            <a:srcRect/>
            <a:stretch>
              <a:fillRect/>
            </a:stretch>
          </a:blip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Franja diagonal"/>
          <p:cNvSpPr/>
          <p:nvPr/>
        </p:nvSpPr>
        <p:spPr>
          <a:xfrm rot="16200000" flipH="1">
            <a:off x="3405547" y="737799"/>
            <a:ext cx="6904904" cy="4572002"/>
          </a:xfrm>
          <a:prstGeom prst="diagStripe">
            <a:avLst>
              <a:gd name="adj" fmla="val 91204"/>
            </a:avLst>
          </a:prstGeom>
          <a:blipFill>
            <a:blip r:embed="rId3">
              <a:duotone>
                <a:prstClr val="black"/>
                <a:schemeClr val="accent6">
                  <a:tint val="45000"/>
                  <a:satMod val="400000"/>
                </a:schemeClr>
              </a:duotone>
              <a:lum contrast="40000"/>
            </a:blip>
            <a:stretch>
              <a:fillRect/>
            </a:stretch>
          </a:blip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ranja diagonal"/>
          <p:cNvSpPr/>
          <p:nvPr/>
        </p:nvSpPr>
        <p:spPr>
          <a:xfrm rot="16200000" flipH="1" flipV="1">
            <a:off x="35699" y="461975"/>
            <a:ext cx="5357826" cy="3714776"/>
          </a:xfrm>
          <a:prstGeom prst="diagStripe">
            <a:avLst>
              <a:gd name="adj" fmla="val 90514"/>
            </a:avLst>
          </a:prstGeom>
          <a:blipFill dpi="0" rotWithShape="1">
            <a:blip r:embed="rId3">
              <a:duotone>
                <a:prstClr val="black"/>
                <a:schemeClr val="accent6">
                  <a:tint val="45000"/>
                  <a:satMod val="400000"/>
                </a:schemeClr>
              </a:duotone>
              <a:lum contrast="40000"/>
            </a:blip>
            <a:srcRect/>
            <a:stretch>
              <a:fillRect/>
            </a:stretch>
          </a:blip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ranja diagonal"/>
          <p:cNvSpPr/>
          <p:nvPr/>
        </p:nvSpPr>
        <p:spPr>
          <a:xfrm rot="16200000" flipH="1">
            <a:off x="3674275" y="515977"/>
            <a:ext cx="5357826" cy="3562376"/>
          </a:xfrm>
          <a:prstGeom prst="diagStripe">
            <a:avLst>
              <a:gd name="adj" fmla="val 90514"/>
            </a:avLst>
          </a:prstGeom>
          <a:blipFill>
            <a:blip r:embed="rId3">
              <a:duotone>
                <a:prstClr val="black"/>
                <a:schemeClr val="accent6">
                  <a:tint val="45000"/>
                  <a:satMod val="400000"/>
                </a:schemeClr>
              </a:duotone>
              <a:lum contrast="40000"/>
            </a:blip>
            <a:stretch>
              <a:fillRect/>
            </a:stretch>
          </a:blip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ranja diagonal"/>
          <p:cNvSpPr/>
          <p:nvPr/>
        </p:nvSpPr>
        <p:spPr>
          <a:xfrm rot="16200000" flipH="1" flipV="1">
            <a:off x="928674" y="283380"/>
            <a:ext cx="4286256" cy="3000396"/>
          </a:xfrm>
          <a:prstGeom prst="diagStripe">
            <a:avLst>
              <a:gd name="adj" fmla="val 89463"/>
            </a:avLst>
          </a:prstGeom>
          <a:blipFill dpi="0" rotWithShape="1">
            <a:blip r:embed="rId3">
              <a:duotone>
                <a:prstClr val="black"/>
                <a:schemeClr val="accent6">
                  <a:tint val="45000"/>
                  <a:satMod val="400000"/>
                </a:schemeClr>
              </a:duotone>
              <a:lum contrast="40000"/>
            </a:blip>
            <a:srcRect/>
            <a:stretch>
              <a:fillRect/>
            </a:stretch>
          </a:blip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ranja diagonal"/>
          <p:cNvSpPr/>
          <p:nvPr/>
        </p:nvSpPr>
        <p:spPr>
          <a:xfrm rot="16200000" flipH="1">
            <a:off x="3821913" y="368339"/>
            <a:ext cx="4286256" cy="2786082"/>
          </a:xfrm>
          <a:prstGeom prst="diagStripe">
            <a:avLst>
              <a:gd name="adj" fmla="val 89463"/>
            </a:avLst>
          </a:prstGeom>
          <a:blipFill>
            <a:blip r:embed="rId3">
              <a:duotone>
                <a:prstClr val="black"/>
                <a:schemeClr val="accent6">
                  <a:tint val="45000"/>
                  <a:satMod val="400000"/>
                </a:schemeClr>
              </a:duotone>
              <a:lum contrast="40000"/>
            </a:blip>
            <a:stretch>
              <a:fillRect/>
            </a:stretch>
          </a:blip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ranja diagonal"/>
          <p:cNvSpPr/>
          <p:nvPr/>
        </p:nvSpPr>
        <p:spPr>
          <a:xfrm rot="16200000" flipH="1" flipV="1">
            <a:off x="1714492" y="211942"/>
            <a:ext cx="3429000" cy="2286016"/>
          </a:xfrm>
          <a:prstGeom prst="diagStripe">
            <a:avLst>
              <a:gd name="adj" fmla="val 86014"/>
            </a:avLst>
          </a:prstGeom>
          <a:blipFill dpi="0" rotWithShape="1">
            <a:blip r:embed="rId3">
              <a:duotone>
                <a:prstClr val="black"/>
                <a:schemeClr val="accent6">
                  <a:tint val="45000"/>
                  <a:satMod val="400000"/>
                </a:schemeClr>
              </a:duotone>
              <a:lum contrast="40000"/>
            </a:blip>
            <a:srcRect/>
            <a:stretch>
              <a:fillRect/>
            </a:stretch>
          </a:blip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ranja diagonal"/>
          <p:cNvSpPr/>
          <p:nvPr/>
        </p:nvSpPr>
        <p:spPr>
          <a:xfrm rot="16200000" flipH="1">
            <a:off x="3893351" y="296901"/>
            <a:ext cx="3429000" cy="2071702"/>
          </a:xfrm>
          <a:prstGeom prst="diagStripe">
            <a:avLst>
              <a:gd name="adj" fmla="val 86014"/>
            </a:avLst>
          </a:prstGeom>
          <a:blipFill>
            <a:blip r:embed="rId3">
              <a:duotone>
                <a:prstClr val="black"/>
                <a:schemeClr val="accent6">
                  <a:tint val="45000"/>
                  <a:satMod val="400000"/>
                </a:schemeClr>
              </a:duotone>
              <a:lum contrast="40000"/>
            </a:blip>
            <a:stretch>
              <a:fillRect/>
            </a:stretch>
          </a:blip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ranja diagonal"/>
          <p:cNvSpPr/>
          <p:nvPr/>
        </p:nvSpPr>
        <p:spPr>
          <a:xfrm rot="16200000" flipH="1" flipV="1">
            <a:off x="2464591" y="176223"/>
            <a:ext cx="2643182" cy="1571636"/>
          </a:xfrm>
          <a:prstGeom prst="diagStripe">
            <a:avLst>
              <a:gd name="adj" fmla="val 80998"/>
            </a:avLst>
          </a:prstGeom>
          <a:blipFill dpi="0" rotWithShape="1">
            <a:blip r:embed="rId3">
              <a:duotone>
                <a:prstClr val="black"/>
                <a:schemeClr val="accent6">
                  <a:tint val="45000"/>
                  <a:satMod val="400000"/>
                </a:schemeClr>
              </a:duotone>
              <a:lum contrast="40000"/>
            </a:blip>
            <a:srcRect/>
            <a:stretch>
              <a:fillRect/>
            </a:stretch>
          </a:blip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Franja diagonal"/>
          <p:cNvSpPr/>
          <p:nvPr/>
        </p:nvSpPr>
        <p:spPr>
          <a:xfrm rot="16200000" flipH="1">
            <a:off x="3964789" y="225463"/>
            <a:ext cx="2643182" cy="1428760"/>
          </a:xfrm>
          <a:prstGeom prst="diagStripe">
            <a:avLst>
              <a:gd name="adj" fmla="val 80998"/>
            </a:avLst>
          </a:prstGeom>
          <a:blipFill>
            <a:blip r:embed="rId3">
              <a:duotone>
                <a:prstClr val="black"/>
                <a:schemeClr val="accent6">
                  <a:tint val="45000"/>
                  <a:satMod val="400000"/>
                </a:schemeClr>
              </a:duotone>
              <a:lum contrast="40000"/>
            </a:blip>
            <a:stretch>
              <a:fillRect/>
            </a:stretch>
          </a:blip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Franja diagonal"/>
          <p:cNvSpPr/>
          <p:nvPr/>
        </p:nvSpPr>
        <p:spPr>
          <a:xfrm rot="16200000" flipH="1" flipV="1">
            <a:off x="3357566" y="-2372"/>
            <a:ext cx="1571612" cy="857256"/>
          </a:xfrm>
          <a:prstGeom prst="diagStripe">
            <a:avLst>
              <a:gd name="adj" fmla="val 71803"/>
            </a:avLst>
          </a:prstGeom>
          <a:blipFill dpi="0" rotWithShape="1">
            <a:blip r:embed="rId4" cstate="print">
              <a:duotone>
                <a:prstClr val="black"/>
                <a:schemeClr val="accent6">
                  <a:tint val="45000"/>
                  <a:satMod val="400000"/>
                </a:schemeClr>
              </a:duotone>
              <a:lum contrast="40000"/>
            </a:blip>
            <a:srcRect/>
            <a:stretch>
              <a:fillRect/>
            </a:stretch>
          </a:blip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Franja diagonal"/>
          <p:cNvSpPr/>
          <p:nvPr/>
        </p:nvSpPr>
        <p:spPr>
          <a:xfrm rot="16200000" flipH="1">
            <a:off x="4245779" y="-55527"/>
            <a:ext cx="1571612" cy="919170"/>
          </a:xfrm>
          <a:prstGeom prst="diagStripe">
            <a:avLst>
              <a:gd name="adj" fmla="val 75234"/>
            </a:avLst>
          </a:prstGeom>
          <a:blipFill>
            <a:blip r:embed="rId5" cstate="print">
              <a:duotone>
                <a:prstClr val="black"/>
                <a:schemeClr val="accent6">
                  <a:tint val="45000"/>
                  <a:satMod val="400000"/>
                </a:schemeClr>
              </a:duotone>
              <a:lum contrast="40000"/>
            </a:blip>
            <a:stretch>
              <a:fillRect/>
            </a:stretch>
          </a:blip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Rectángulo"/>
          <p:cNvSpPr/>
          <p:nvPr/>
        </p:nvSpPr>
        <p:spPr>
          <a:xfrm>
            <a:off x="0" y="-214338"/>
            <a:ext cx="9144000" cy="7072338"/>
          </a:xfrm>
          <a:prstGeom prst="rect">
            <a:avLst/>
          </a:prstGeom>
          <a:gradFill flip="none" rotWithShape="1">
            <a:gsLst>
              <a:gs pos="100000">
                <a:schemeClr val="tx2">
                  <a:lumMod val="10000"/>
                </a:schemeClr>
              </a:gs>
              <a:gs pos="50000">
                <a:schemeClr val="tx1">
                  <a:lumMod val="65000"/>
                  <a:shade val="67500"/>
                  <a:satMod val="115000"/>
                </a:schemeClr>
              </a:gs>
              <a:gs pos="100000">
                <a:schemeClr val="tx1">
                  <a:lumMod val="6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9"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0-#ppt_w/2"/>
                                          </p:val>
                                        </p:tav>
                                        <p:tav tm="100000">
                                          <p:val>
                                            <p:strVal val="#ppt_x"/>
                                          </p:val>
                                        </p:tav>
                                      </p:tavLst>
                                    </p:anim>
                                    <p:anim calcmode="lin" valueType="num">
                                      <p:cBhvr additive="base">
                                        <p:cTn id="27" dur="3000" fill="hold"/>
                                        <p:tgtEl>
                                          <p:spTgt spid="13"/>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0-#ppt_w/2"/>
                                          </p:val>
                                        </p:tav>
                                        <p:tav tm="100000">
                                          <p:val>
                                            <p:strVal val="#ppt_x"/>
                                          </p:val>
                                        </p:tav>
                                      </p:tavLst>
                                    </p:anim>
                                    <p:anim calcmode="lin" valueType="num">
                                      <p:cBhvr additive="base">
                                        <p:cTn id="31" dur="3000" fill="hold"/>
                                        <p:tgtEl>
                                          <p:spTgt spid="15"/>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3000" fill="hold"/>
                                        <p:tgtEl>
                                          <p:spTgt spid="6"/>
                                        </p:tgtEl>
                                        <p:attrNameLst>
                                          <p:attrName>ppt_x</p:attrName>
                                        </p:attrNameLst>
                                      </p:cBhvr>
                                      <p:tavLst>
                                        <p:tav tm="0">
                                          <p:val>
                                            <p:strVal val="1+#ppt_w/2"/>
                                          </p:val>
                                        </p:tav>
                                        <p:tav tm="100000">
                                          <p:val>
                                            <p:strVal val="#ppt_x"/>
                                          </p:val>
                                        </p:tav>
                                      </p:tavLst>
                                    </p:anim>
                                    <p:anim calcmode="lin" valueType="num">
                                      <p:cBhvr additive="base">
                                        <p:cTn id="35" dur="3000" fill="hold"/>
                                        <p:tgtEl>
                                          <p:spTgt spid="6"/>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1+#ppt_w/2"/>
                                          </p:val>
                                        </p:tav>
                                        <p:tav tm="100000">
                                          <p:val>
                                            <p:strVal val="#ppt_x"/>
                                          </p:val>
                                        </p:tav>
                                      </p:tavLst>
                                    </p:anim>
                                    <p:anim calcmode="lin" valueType="num">
                                      <p:cBhvr additive="base">
                                        <p:cTn id="39" dur="3000" fill="hold"/>
                                        <p:tgtEl>
                                          <p:spTgt spid="8"/>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3000" fill="hold"/>
                                        <p:tgtEl>
                                          <p:spTgt spid="10"/>
                                        </p:tgtEl>
                                        <p:attrNameLst>
                                          <p:attrName>ppt_x</p:attrName>
                                        </p:attrNameLst>
                                      </p:cBhvr>
                                      <p:tavLst>
                                        <p:tav tm="0">
                                          <p:val>
                                            <p:strVal val="1+#ppt_w/2"/>
                                          </p:val>
                                        </p:tav>
                                        <p:tav tm="100000">
                                          <p:val>
                                            <p:strVal val="#ppt_x"/>
                                          </p:val>
                                        </p:tav>
                                      </p:tavLst>
                                    </p:anim>
                                    <p:anim calcmode="lin" valueType="num">
                                      <p:cBhvr additive="base">
                                        <p:cTn id="43" dur="3000" fill="hold"/>
                                        <p:tgtEl>
                                          <p:spTgt spid="10"/>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1+#ppt_w/2"/>
                                          </p:val>
                                        </p:tav>
                                        <p:tav tm="100000">
                                          <p:val>
                                            <p:strVal val="#ppt_x"/>
                                          </p:val>
                                        </p:tav>
                                      </p:tavLst>
                                    </p:anim>
                                    <p:anim calcmode="lin" valueType="num">
                                      <p:cBhvr additive="base">
                                        <p:cTn id="47" dur="3000" fill="hold"/>
                                        <p:tgtEl>
                                          <p:spTgt spid="12"/>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3000" fill="hold"/>
                                        <p:tgtEl>
                                          <p:spTgt spid="14"/>
                                        </p:tgtEl>
                                        <p:attrNameLst>
                                          <p:attrName>ppt_x</p:attrName>
                                        </p:attrNameLst>
                                      </p:cBhvr>
                                      <p:tavLst>
                                        <p:tav tm="0">
                                          <p:val>
                                            <p:strVal val="1+#ppt_w/2"/>
                                          </p:val>
                                        </p:tav>
                                        <p:tav tm="100000">
                                          <p:val>
                                            <p:strVal val="#ppt_x"/>
                                          </p:val>
                                        </p:tav>
                                      </p:tavLst>
                                    </p:anim>
                                    <p:anim calcmode="lin" valueType="num">
                                      <p:cBhvr additive="base">
                                        <p:cTn id="51" dur="3000" fill="hold"/>
                                        <p:tgtEl>
                                          <p:spTgt spid="14"/>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childTnLst>
                          </p:cTn>
                        </p:par>
                        <p:par>
                          <p:cTn id="56" fill="hold">
                            <p:stCondLst>
                              <p:cond delay="3000"/>
                            </p:stCondLst>
                            <p:childTnLst>
                              <p:par>
                                <p:cTn id="57" presetID="2" presetClass="exit" presetSubtype="6" fill="hold" grpId="1" nodeType="after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1+ppt_w/2"/>
                                          </p:val>
                                        </p:tav>
                                      </p:tavLst>
                                    </p:anim>
                                    <p:anim calcmode="lin" valueType="num">
                                      <p:cBhvr additive="base">
                                        <p:cTn id="59" dur="3000"/>
                                        <p:tgtEl>
                                          <p:spTgt spid="5"/>
                                        </p:tgtEl>
                                        <p:attrNameLst>
                                          <p:attrName>ppt_y</p:attrName>
                                        </p:attrNameLst>
                                      </p:cBhvr>
                                      <p:tavLst>
                                        <p:tav tm="0">
                                          <p:val>
                                            <p:strVal val="ppt_y"/>
                                          </p:val>
                                        </p:tav>
                                        <p:tav tm="100000">
                                          <p:val>
                                            <p:strVal val="1+ppt_h/2"/>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6" fill="hold" grpId="1" nodeType="withEffect">
                                  <p:stCondLst>
                                    <p:cond delay="0"/>
                                  </p:stCondLst>
                                  <p:childTnLst>
                                    <p:anim calcmode="lin" valueType="num">
                                      <p:cBhvr additive="base">
                                        <p:cTn id="62" dur="3000"/>
                                        <p:tgtEl>
                                          <p:spTgt spid="7"/>
                                        </p:tgtEl>
                                        <p:attrNameLst>
                                          <p:attrName>ppt_x</p:attrName>
                                        </p:attrNameLst>
                                      </p:cBhvr>
                                      <p:tavLst>
                                        <p:tav tm="0">
                                          <p:val>
                                            <p:strVal val="ppt_x"/>
                                          </p:val>
                                        </p:tav>
                                        <p:tav tm="100000">
                                          <p:val>
                                            <p:strVal val="1+ppt_w/2"/>
                                          </p:val>
                                        </p:tav>
                                      </p:tavLst>
                                    </p:anim>
                                    <p:anim calcmode="lin" valueType="num">
                                      <p:cBhvr additive="base">
                                        <p:cTn id="63" dur="3000"/>
                                        <p:tgtEl>
                                          <p:spTgt spid="7"/>
                                        </p:tgtEl>
                                        <p:attrNameLst>
                                          <p:attrName>ppt_y</p:attrName>
                                        </p:attrNameLst>
                                      </p:cBhvr>
                                      <p:tavLst>
                                        <p:tav tm="0">
                                          <p:val>
                                            <p:strVal val="ppt_y"/>
                                          </p:val>
                                        </p:tav>
                                        <p:tav tm="100000">
                                          <p:val>
                                            <p:strVal val="1+ppt_h/2"/>
                                          </p:val>
                                        </p:tav>
                                      </p:tavLst>
                                    </p:anim>
                                    <p:set>
                                      <p:cBhvr>
                                        <p:cTn id="64" dur="1" fill="hold">
                                          <p:stCondLst>
                                            <p:cond delay="2999"/>
                                          </p:stCondLst>
                                        </p:cTn>
                                        <p:tgtEl>
                                          <p:spTgt spid="7"/>
                                        </p:tgtEl>
                                        <p:attrNameLst>
                                          <p:attrName>style.visibility</p:attrName>
                                        </p:attrNameLst>
                                      </p:cBhvr>
                                      <p:to>
                                        <p:strVal val="hidden"/>
                                      </p:to>
                                    </p:set>
                                  </p:childTnLst>
                                </p:cTn>
                              </p:par>
                              <p:par>
                                <p:cTn id="65" presetID="2" presetClass="exit" presetSubtype="6" fill="hold" grpId="1" nodeType="withEffect">
                                  <p:stCondLst>
                                    <p:cond delay="0"/>
                                  </p:stCondLst>
                                  <p:childTnLst>
                                    <p:anim calcmode="lin" valueType="num">
                                      <p:cBhvr additive="base">
                                        <p:cTn id="66" dur="3000"/>
                                        <p:tgtEl>
                                          <p:spTgt spid="9"/>
                                        </p:tgtEl>
                                        <p:attrNameLst>
                                          <p:attrName>ppt_x</p:attrName>
                                        </p:attrNameLst>
                                      </p:cBhvr>
                                      <p:tavLst>
                                        <p:tav tm="0">
                                          <p:val>
                                            <p:strVal val="ppt_x"/>
                                          </p:val>
                                        </p:tav>
                                        <p:tav tm="100000">
                                          <p:val>
                                            <p:strVal val="1+ppt_w/2"/>
                                          </p:val>
                                        </p:tav>
                                      </p:tavLst>
                                    </p:anim>
                                    <p:anim calcmode="lin" valueType="num">
                                      <p:cBhvr additive="base">
                                        <p:cTn id="67" dur="3000"/>
                                        <p:tgtEl>
                                          <p:spTgt spid="9"/>
                                        </p:tgtEl>
                                        <p:attrNameLst>
                                          <p:attrName>ppt_y</p:attrName>
                                        </p:attrNameLst>
                                      </p:cBhvr>
                                      <p:tavLst>
                                        <p:tav tm="0">
                                          <p:val>
                                            <p:strVal val="ppt_y"/>
                                          </p:val>
                                        </p:tav>
                                        <p:tav tm="100000">
                                          <p:val>
                                            <p:strVal val="1+ppt_h/2"/>
                                          </p:val>
                                        </p:tav>
                                      </p:tavLst>
                                    </p:anim>
                                    <p:set>
                                      <p:cBhvr>
                                        <p:cTn id="68" dur="1" fill="hold">
                                          <p:stCondLst>
                                            <p:cond delay="2999"/>
                                          </p:stCondLst>
                                        </p:cTn>
                                        <p:tgtEl>
                                          <p:spTgt spid="9"/>
                                        </p:tgtEl>
                                        <p:attrNameLst>
                                          <p:attrName>style.visibility</p:attrName>
                                        </p:attrNameLst>
                                      </p:cBhvr>
                                      <p:to>
                                        <p:strVal val="hidden"/>
                                      </p:to>
                                    </p:set>
                                  </p:childTnLst>
                                </p:cTn>
                              </p:par>
                              <p:par>
                                <p:cTn id="69" presetID="2" presetClass="exit" presetSubtype="6" fill="hold" grpId="1" nodeType="withEffect">
                                  <p:stCondLst>
                                    <p:cond delay="0"/>
                                  </p:stCondLst>
                                  <p:childTnLst>
                                    <p:anim calcmode="lin" valueType="num">
                                      <p:cBhvr additive="base">
                                        <p:cTn id="70" dur="3000"/>
                                        <p:tgtEl>
                                          <p:spTgt spid="11"/>
                                        </p:tgtEl>
                                        <p:attrNameLst>
                                          <p:attrName>ppt_x</p:attrName>
                                        </p:attrNameLst>
                                      </p:cBhvr>
                                      <p:tavLst>
                                        <p:tav tm="0">
                                          <p:val>
                                            <p:strVal val="ppt_x"/>
                                          </p:val>
                                        </p:tav>
                                        <p:tav tm="100000">
                                          <p:val>
                                            <p:strVal val="1+ppt_w/2"/>
                                          </p:val>
                                        </p:tav>
                                      </p:tavLst>
                                    </p:anim>
                                    <p:anim calcmode="lin" valueType="num">
                                      <p:cBhvr additive="base">
                                        <p:cTn id="71" dur="3000"/>
                                        <p:tgtEl>
                                          <p:spTgt spid="11"/>
                                        </p:tgtEl>
                                        <p:attrNameLst>
                                          <p:attrName>ppt_y</p:attrName>
                                        </p:attrNameLst>
                                      </p:cBhvr>
                                      <p:tavLst>
                                        <p:tav tm="0">
                                          <p:val>
                                            <p:strVal val="ppt_y"/>
                                          </p:val>
                                        </p:tav>
                                        <p:tav tm="100000">
                                          <p:val>
                                            <p:strVal val="1+ppt_h/2"/>
                                          </p:val>
                                        </p:tav>
                                      </p:tavLst>
                                    </p:anim>
                                    <p:set>
                                      <p:cBhvr>
                                        <p:cTn id="72" dur="1" fill="hold">
                                          <p:stCondLst>
                                            <p:cond delay="2999"/>
                                          </p:stCondLst>
                                        </p:cTn>
                                        <p:tgtEl>
                                          <p:spTgt spid="11"/>
                                        </p:tgtEl>
                                        <p:attrNameLst>
                                          <p:attrName>style.visibility</p:attrName>
                                        </p:attrNameLst>
                                      </p:cBhvr>
                                      <p:to>
                                        <p:strVal val="hidden"/>
                                      </p:to>
                                    </p:set>
                                  </p:childTnLst>
                                </p:cTn>
                              </p:par>
                              <p:par>
                                <p:cTn id="73" presetID="2" presetClass="exit" presetSubtype="6" fill="hold" grpId="1" nodeType="withEffect">
                                  <p:stCondLst>
                                    <p:cond delay="0"/>
                                  </p:stCondLst>
                                  <p:childTnLst>
                                    <p:anim calcmode="lin" valueType="num">
                                      <p:cBhvr additive="base">
                                        <p:cTn id="74" dur="3000"/>
                                        <p:tgtEl>
                                          <p:spTgt spid="13"/>
                                        </p:tgtEl>
                                        <p:attrNameLst>
                                          <p:attrName>ppt_x</p:attrName>
                                        </p:attrNameLst>
                                      </p:cBhvr>
                                      <p:tavLst>
                                        <p:tav tm="0">
                                          <p:val>
                                            <p:strVal val="ppt_x"/>
                                          </p:val>
                                        </p:tav>
                                        <p:tav tm="100000">
                                          <p:val>
                                            <p:strVal val="1+ppt_w/2"/>
                                          </p:val>
                                        </p:tav>
                                      </p:tavLst>
                                    </p:anim>
                                    <p:anim calcmode="lin" valueType="num">
                                      <p:cBhvr additive="base">
                                        <p:cTn id="75" dur="3000"/>
                                        <p:tgtEl>
                                          <p:spTgt spid="13"/>
                                        </p:tgtEl>
                                        <p:attrNameLst>
                                          <p:attrName>ppt_y</p:attrName>
                                        </p:attrNameLst>
                                      </p:cBhvr>
                                      <p:tavLst>
                                        <p:tav tm="0">
                                          <p:val>
                                            <p:strVal val="ppt_y"/>
                                          </p:val>
                                        </p:tav>
                                        <p:tav tm="100000">
                                          <p:val>
                                            <p:strVal val="1+ppt_h/2"/>
                                          </p:val>
                                        </p:tav>
                                      </p:tavLst>
                                    </p:anim>
                                    <p:set>
                                      <p:cBhvr>
                                        <p:cTn id="76" dur="1" fill="hold">
                                          <p:stCondLst>
                                            <p:cond delay="2999"/>
                                          </p:stCondLst>
                                        </p:cTn>
                                        <p:tgtEl>
                                          <p:spTgt spid="13"/>
                                        </p:tgtEl>
                                        <p:attrNameLst>
                                          <p:attrName>style.visibility</p:attrName>
                                        </p:attrNameLst>
                                      </p:cBhvr>
                                      <p:to>
                                        <p:strVal val="hidden"/>
                                      </p:to>
                                    </p:set>
                                  </p:childTnLst>
                                </p:cTn>
                              </p:par>
                              <p:par>
                                <p:cTn id="77" presetID="2" presetClass="exit" presetSubtype="6" fill="hold" grpId="1" nodeType="withEffect">
                                  <p:stCondLst>
                                    <p:cond delay="0"/>
                                  </p:stCondLst>
                                  <p:childTnLst>
                                    <p:anim calcmode="lin" valueType="num">
                                      <p:cBhvr additive="base">
                                        <p:cTn id="78" dur="3000"/>
                                        <p:tgtEl>
                                          <p:spTgt spid="15"/>
                                        </p:tgtEl>
                                        <p:attrNameLst>
                                          <p:attrName>ppt_x</p:attrName>
                                        </p:attrNameLst>
                                      </p:cBhvr>
                                      <p:tavLst>
                                        <p:tav tm="0">
                                          <p:val>
                                            <p:strVal val="ppt_x"/>
                                          </p:val>
                                        </p:tav>
                                        <p:tav tm="100000">
                                          <p:val>
                                            <p:strVal val="1+ppt_w/2"/>
                                          </p:val>
                                        </p:tav>
                                      </p:tavLst>
                                    </p:anim>
                                    <p:anim calcmode="lin" valueType="num">
                                      <p:cBhvr additive="base">
                                        <p:cTn id="79" dur="3000"/>
                                        <p:tgtEl>
                                          <p:spTgt spid="15"/>
                                        </p:tgtEl>
                                        <p:attrNameLst>
                                          <p:attrName>ppt_y</p:attrName>
                                        </p:attrNameLst>
                                      </p:cBhvr>
                                      <p:tavLst>
                                        <p:tav tm="0">
                                          <p:val>
                                            <p:strVal val="ppt_y"/>
                                          </p:val>
                                        </p:tav>
                                        <p:tav tm="100000">
                                          <p:val>
                                            <p:strVal val="1+ppt_h/2"/>
                                          </p:val>
                                        </p:tav>
                                      </p:tavLst>
                                    </p:anim>
                                    <p:set>
                                      <p:cBhvr>
                                        <p:cTn id="80" dur="1" fill="hold">
                                          <p:stCondLst>
                                            <p:cond delay="2999"/>
                                          </p:stCondLst>
                                        </p:cTn>
                                        <p:tgtEl>
                                          <p:spTgt spid="15"/>
                                        </p:tgtEl>
                                        <p:attrNameLst>
                                          <p:attrName>style.visibility</p:attrName>
                                        </p:attrNameLst>
                                      </p:cBhvr>
                                      <p:to>
                                        <p:strVal val="hidden"/>
                                      </p:to>
                                    </p:set>
                                  </p:childTnLst>
                                </p:cTn>
                              </p:par>
                              <p:par>
                                <p:cTn id="81" presetID="2" presetClass="exit" presetSubtype="12" fill="hold" grpId="1" nodeType="withEffect">
                                  <p:stCondLst>
                                    <p:cond delay="0"/>
                                  </p:stCondLst>
                                  <p:childTnLst>
                                    <p:anim calcmode="lin" valueType="num">
                                      <p:cBhvr additive="base">
                                        <p:cTn id="82" dur="3000"/>
                                        <p:tgtEl>
                                          <p:spTgt spid="6"/>
                                        </p:tgtEl>
                                        <p:attrNameLst>
                                          <p:attrName>ppt_x</p:attrName>
                                        </p:attrNameLst>
                                      </p:cBhvr>
                                      <p:tavLst>
                                        <p:tav tm="0">
                                          <p:val>
                                            <p:strVal val="ppt_x"/>
                                          </p:val>
                                        </p:tav>
                                        <p:tav tm="100000">
                                          <p:val>
                                            <p:strVal val="0-ppt_w/2"/>
                                          </p:val>
                                        </p:tav>
                                      </p:tavLst>
                                    </p:anim>
                                    <p:anim calcmode="lin" valueType="num">
                                      <p:cBhvr additive="base">
                                        <p:cTn id="83" dur="3000"/>
                                        <p:tgtEl>
                                          <p:spTgt spid="6"/>
                                        </p:tgtEl>
                                        <p:attrNameLst>
                                          <p:attrName>ppt_y</p:attrName>
                                        </p:attrNameLst>
                                      </p:cBhvr>
                                      <p:tavLst>
                                        <p:tav tm="0">
                                          <p:val>
                                            <p:strVal val="ppt_y"/>
                                          </p:val>
                                        </p:tav>
                                        <p:tav tm="100000">
                                          <p:val>
                                            <p:strVal val="1+ppt_h/2"/>
                                          </p:val>
                                        </p:tav>
                                      </p:tavLst>
                                    </p:anim>
                                    <p:set>
                                      <p:cBhvr>
                                        <p:cTn id="84" dur="1" fill="hold">
                                          <p:stCondLst>
                                            <p:cond delay="2999"/>
                                          </p:stCondLst>
                                        </p:cTn>
                                        <p:tgtEl>
                                          <p:spTgt spid="6"/>
                                        </p:tgtEl>
                                        <p:attrNameLst>
                                          <p:attrName>style.visibility</p:attrName>
                                        </p:attrNameLst>
                                      </p:cBhvr>
                                      <p:to>
                                        <p:strVal val="hidden"/>
                                      </p:to>
                                    </p:set>
                                  </p:childTnLst>
                                </p:cTn>
                              </p:par>
                              <p:par>
                                <p:cTn id="85" presetID="2" presetClass="exit" presetSubtype="12" fill="hold" grpId="1" nodeType="withEffect">
                                  <p:stCondLst>
                                    <p:cond delay="0"/>
                                  </p:stCondLst>
                                  <p:childTnLst>
                                    <p:anim calcmode="lin" valueType="num">
                                      <p:cBhvr additive="base">
                                        <p:cTn id="86" dur="3000"/>
                                        <p:tgtEl>
                                          <p:spTgt spid="8"/>
                                        </p:tgtEl>
                                        <p:attrNameLst>
                                          <p:attrName>ppt_x</p:attrName>
                                        </p:attrNameLst>
                                      </p:cBhvr>
                                      <p:tavLst>
                                        <p:tav tm="0">
                                          <p:val>
                                            <p:strVal val="ppt_x"/>
                                          </p:val>
                                        </p:tav>
                                        <p:tav tm="100000">
                                          <p:val>
                                            <p:strVal val="0-ppt_w/2"/>
                                          </p:val>
                                        </p:tav>
                                      </p:tavLst>
                                    </p:anim>
                                    <p:anim calcmode="lin" valueType="num">
                                      <p:cBhvr additive="base">
                                        <p:cTn id="87" dur="3000"/>
                                        <p:tgtEl>
                                          <p:spTgt spid="8"/>
                                        </p:tgtEl>
                                        <p:attrNameLst>
                                          <p:attrName>ppt_y</p:attrName>
                                        </p:attrNameLst>
                                      </p:cBhvr>
                                      <p:tavLst>
                                        <p:tav tm="0">
                                          <p:val>
                                            <p:strVal val="ppt_y"/>
                                          </p:val>
                                        </p:tav>
                                        <p:tav tm="100000">
                                          <p:val>
                                            <p:strVal val="1+ppt_h/2"/>
                                          </p:val>
                                        </p:tav>
                                      </p:tavLst>
                                    </p:anim>
                                    <p:set>
                                      <p:cBhvr>
                                        <p:cTn id="88" dur="1" fill="hold">
                                          <p:stCondLst>
                                            <p:cond delay="2999"/>
                                          </p:stCondLst>
                                        </p:cTn>
                                        <p:tgtEl>
                                          <p:spTgt spid="8"/>
                                        </p:tgtEl>
                                        <p:attrNameLst>
                                          <p:attrName>style.visibility</p:attrName>
                                        </p:attrNameLst>
                                      </p:cBhvr>
                                      <p:to>
                                        <p:strVal val="hidden"/>
                                      </p:to>
                                    </p:set>
                                  </p:childTnLst>
                                </p:cTn>
                              </p:par>
                              <p:par>
                                <p:cTn id="89" presetID="2" presetClass="exit" presetSubtype="12" fill="hold" grpId="1" nodeType="withEffect">
                                  <p:stCondLst>
                                    <p:cond delay="0"/>
                                  </p:stCondLst>
                                  <p:childTnLst>
                                    <p:anim calcmode="lin" valueType="num">
                                      <p:cBhvr additive="base">
                                        <p:cTn id="90" dur="3000"/>
                                        <p:tgtEl>
                                          <p:spTgt spid="10"/>
                                        </p:tgtEl>
                                        <p:attrNameLst>
                                          <p:attrName>ppt_x</p:attrName>
                                        </p:attrNameLst>
                                      </p:cBhvr>
                                      <p:tavLst>
                                        <p:tav tm="0">
                                          <p:val>
                                            <p:strVal val="ppt_x"/>
                                          </p:val>
                                        </p:tav>
                                        <p:tav tm="100000">
                                          <p:val>
                                            <p:strVal val="0-ppt_w/2"/>
                                          </p:val>
                                        </p:tav>
                                      </p:tavLst>
                                    </p:anim>
                                    <p:anim calcmode="lin" valueType="num">
                                      <p:cBhvr additive="base">
                                        <p:cTn id="91" dur="3000"/>
                                        <p:tgtEl>
                                          <p:spTgt spid="10"/>
                                        </p:tgtEl>
                                        <p:attrNameLst>
                                          <p:attrName>ppt_y</p:attrName>
                                        </p:attrNameLst>
                                      </p:cBhvr>
                                      <p:tavLst>
                                        <p:tav tm="0">
                                          <p:val>
                                            <p:strVal val="ppt_y"/>
                                          </p:val>
                                        </p:tav>
                                        <p:tav tm="100000">
                                          <p:val>
                                            <p:strVal val="1+ppt_h/2"/>
                                          </p:val>
                                        </p:tav>
                                      </p:tavLst>
                                    </p:anim>
                                    <p:set>
                                      <p:cBhvr>
                                        <p:cTn id="92" dur="1" fill="hold">
                                          <p:stCondLst>
                                            <p:cond delay="2999"/>
                                          </p:stCondLst>
                                        </p:cTn>
                                        <p:tgtEl>
                                          <p:spTgt spid="10"/>
                                        </p:tgtEl>
                                        <p:attrNameLst>
                                          <p:attrName>style.visibility</p:attrName>
                                        </p:attrNameLst>
                                      </p:cBhvr>
                                      <p:to>
                                        <p:strVal val="hidden"/>
                                      </p:to>
                                    </p:set>
                                  </p:childTnLst>
                                </p:cTn>
                              </p:par>
                              <p:par>
                                <p:cTn id="93" presetID="2" presetClass="exit" presetSubtype="12" fill="hold" grpId="1" nodeType="withEffect">
                                  <p:stCondLst>
                                    <p:cond delay="0"/>
                                  </p:stCondLst>
                                  <p:childTnLst>
                                    <p:anim calcmode="lin" valueType="num">
                                      <p:cBhvr additive="base">
                                        <p:cTn id="94" dur="3000"/>
                                        <p:tgtEl>
                                          <p:spTgt spid="12"/>
                                        </p:tgtEl>
                                        <p:attrNameLst>
                                          <p:attrName>ppt_x</p:attrName>
                                        </p:attrNameLst>
                                      </p:cBhvr>
                                      <p:tavLst>
                                        <p:tav tm="0">
                                          <p:val>
                                            <p:strVal val="ppt_x"/>
                                          </p:val>
                                        </p:tav>
                                        <p:tav tm="100000">
                                          <p:val>
                                            <p:strVal val="0-ppt_w/2"/>
                                          </p:val>
                                        </p:tav>
                                      </p:tavLst>
                                    </p:anim>
                                    <p:anim calcmode="lin" valueType="num">
                                      <p:cBhvr additive="base">
                                        <p:cTn id="95" dur="3000"/>
                                        <p:tgtEl>
                                          <p:spTgt spid="12"/>
                                        </p:tgtEl>
                                        <p:attrNameLst>
                                          <p:attrName>ppt_y</p:attrName>
                                        </p:attrNameLst>
                                      </p:cBhvr>
                                      <p:tavLst>
                                        <p:tav tm="0">
                                          <p:val>
                                            <p:strVal val="ppt_y"/>
                                          </p:val>
                                        </p:tav>
                                        <p:tav tm="100000">
                                          <p:val>
                                            <p:strVal val="1+ppt_h/2"/>
                                          </p:val>
                                        </p:tav>
                                      </p:tavLst>
                                    </p:anim>
                                    <p:set>
                                      <p:cBhvr>
                                        <p:cTn id="96" dur="1" fill="hold">
                                          <p:stCondLst>
                                            <p:cond delay="2999"/>
                                          </p:stCondLst>
                                        </p:cTn>
                                        <p:tgtEl>
                                          <p:spTgt spid="12"/>
                                        </p:tgtEl>
                                        <p:attrNameLst>
                                          <p:attrName>style.visibility</p:attrName>
                                        </p:attrNameLst>
                                      </p:cBhvr>
                                      <p:to>
                                        <p:strVal val="hidden"/>
                                      </p:to>
                                    </p:set>
                                  </p:childTnLst>
                                </p:cTn>
                              </p:par>
                              <p:par>
                                <p:cTn id="97" presetID="2" presetClass="exit" presetSubtype="12" fill="hold" grpId="1" nodeType="withEffect">
                                  <p:stCondLst>
                                    <p:cond delay="0"/>
                                  </p:stCondLst>
                                  <p:childTnLst>
                                    <p:anim calcmode="lin" valueType="num">
                                      <p:cBhvr additive="base">
                                        <p:cTn id="98" dur="3000"/>
                                        <p:tgtEl>
                                          <p:spTgt spid="14"/>
                                        </p:tgtEl>
                                        <p:attrNameLst>
                                          <p:attrName>ppt_x</p:attrName>
                                        </p:attrNameLst>
                                      </p:cBhvr>
                                      <p:tavLst>
                                        <p:tav tm="0">
                                          <p:val>
                                            <p:strVal val="ppt_x"/>
                                          </p:val>
                                        </p:tav>
                                        <p:tav tm="100000">
                                          <p:val>
                                            <p:strVal val="0-ppt_w/2"/>
                                          </p:val>
                                        </p:tav>
                                      </p:tavLst>
                                    </p:anim>
                                    <p:anim calcmode="lin" valueType="num">
                                      <p:cBhvr additive="base">
                                        <p:cTn id="99" dur="3000"/>
                                        <p:tgtEl>
                                          <p:spTgt spid="14"/>
                                        </p:tgtEl>
                                        <p:attrNameLst>
                                          <p:attrName>ppt_y</p:attrName>
                                        </p:attrNameLst>
                                      </p:cBhvr>
                                      <p:tavLst>
                                        <p:tav tm="0">
                                          <p:val>
                                            <p:strVal val="ppt_y"/>
                                          </p:val>
                                        </p:tav>
                                        <p:tav tm="100000">
                                          <p:val>
                                            <p:strVal val="1+ppt_h/2"/>
                                          </p:val>
                                        </p:tav>
                                      </p:tavLst>
                                    </p:anim>
                                    <p:set>
                                      <p:cBhvr>
                                        <p:cTn id="100" dur="1" fill="hold">
                                          <p:stCondLst>
                                            <p:cond delay="2999"/>
                                          </p:stCondLst>
                                        </p:cTn>
                                        <p:tgtEl>
                                          <p:spTgt spid="14"/>
                                        </p:tgtEl>
                                        <p:attrNameLst>
                                          <p:attrName>style.visibility</p:attrName>
                                        </p:attrNameLst>
                                      </p:cBhvr>
                                      <p:to>
                                        <p:strVal val="hidden"/>
                                      </p:to>
                                    </p:set>
                                  </p:childTnLst>
                                </p:cTn>
                              </p:par>
                              <p:par>
                                <p:cTn id="101" presetID="2" presetClass="exit" presetSubtype="12" fill="hold" grpId="1" nodeType="withEffect">
                                  <p:stCondLst>
                                    <p:cond delay="0"/>
                                  </p:stCondLst>
                                  <p:childTnLst>
                                    <p:anim calcmode="lin" valueType="num">
                                      <p:cBhvr additive="base">
                                        <p:cTn id="102" dur="3000"/>
                                        <p:tgtEl>
                                          <p:spTgt spid="16"/>
                                        </p:tgtEl>
                                        <p:attrNameLst>
                                          <p:attrName>ppt_x</p:attrName>
                                        </p:attrNameLst>
                                      </p:cBhvr>
                                      <p:tavLst>
                                        <p:tav tm="0">
                                          <p:val>
                                            <p:strVal val="ppt_x"/>
                                          </p:val>
                                        </p:tav>
                                        <p:tav tm="100000">
                                          <p:val>
                                            <p:strVal val="0-ppt_w/2"/>
                                          </p:val>
                                        </p:tav>
                                      </p:tavLst>
                                    </p:anim>
                                    <p:anim calcmode="lin" valueType="num">
                                      <p:cBhvr additive="base">
                                        <p:cTn id="103" dur="3000"/>
                                        <p:tgtEl>
                                          <p:spTgt spid="16"/>
                                        </p:tgtEl>
                                        <p:attrNameLst>
                                          <p:attrName>ppt_y</p:attrName>
                                        </p:attrNameLst>
                                      </p:cBhvr>
                                      <p:tavLst>
                                        <p:tav tm="0">
                                          <p:val>
                                            <p:strVal val="ppt_y"/>
                                          </p:val>
                                        </p:tav>
                                        <p:tav tm="100000">
                                          <p:val>
                                            <p:strVal val="1+ppt_h/2"/>
                                          </p:val>
                                        </p:tav>
                                      </p:tavLst>
                                    </p:anim>
                                    <p:set>
                                      <p:cBhvr>
                                        <p:cTn id="104" dur="1" fill="hold">
                                          <p:stCondLst>
                                            <p:cond delay="2999"/>
                                          </p:stCondLst>
                                        </p:cTn>
                                        <p:tgtEl>
                                          <p:spTgt spid="16"/>
                                        </p:tgtEl>
                                        <p:attrNameLst>
                                          <p:attrName>style.visibility</p:attrName>
                                        </p:attrNameLst>
                                      </p:cBhvr>
                                      <p:to>
                                        <p:strVal val="hidden"/>
                                      </p:to>
                                    </p:set>
                                  </p:childTnLst>
                                </p:cTn>
                              </p:par>
                              <p:par>
                                <p:cTn id="105" presetID="2" presetClass="entr" presetSubtype="1"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additive="base">
                                        <p:cTn id="107" dur="3000" fill="hold"/>
                                        <p:tgtEl>
                                          <p:spTgt spid="4"/>
                                        </p:tgtEl>
                                        <p:attrNameLst>
                                          <p:attrName>ppt_x</p:attrName>
                                        </p:attrNameLst>
                                      </p:cBhvr>
                                      <p:tavLst>
                                        <p:tav tm="0">
                                          <p:val>
                                            <p:strVal val="#ppt_x"/>
                                          </p:val>
                                        </p:tav>
                                        <p:tav tm="100000">
                                          <p:val>
                                            <p:strVal val="#ppt_x"/>
                                          </p:val>
                                        </p:tav>
                                      </p:tavLst>
                                    </p:anim>
                                    <p:anim calcmode="lin" valueType="num">
                                      <p:cBhvr additive="base">
                                        <p:cTn id="108"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00B0F0">
                  <a:shade val="67500"/>
                  <a:satMod val="115000"/>
                </a:srgbClr>
              </a:gs>
              <a:gs pos="100000">
                <a:srgbClr val="00B0F0">
                  <a:shade val="100000"/>
                  <a:satMod val="115000"/>
                </a:srgbClr>
              </a:gs>
            </a:gsLst>
            <a:path path="circle">
              <a:fillToRect l="50000" t="50000" r="50000" b="50000"/>
            </a:path>
            <a:tileRect/>
          </a:gradFill>
        </p:spPr>
        <p:txBody>
          <a:bodyPr/>
          <a:lstStyle/>
          <a:p>
            <a:endParaRPr lang="es-ES" dirty="0"/>
          </a:p>
        </p:txBody>
      </p:sp>
      <p:pic>
        <p:nvPicPr>
          <p:cNvPr id="4" name="3 Imagen" descr="jezioro-wysepka-drzewa-gory.jpeg"/>
          <p:cNvPicPr>
            <a:picLocks noChangeAspect="1"/>
          </p:cNvPicPr>
          <p:nvPr/>
        </p:nvPicPr>
        <p:blipFill>
          <a:blip r:embed="rId2"/>
          <a:stretch>
            <a:fillRect/>
          </a:stretch>
        </p:blipFill>
        <p:spPr>
          <a:xfrm>
            <a:off x="0" y="26685"/>
            <a:ext cx="9144000" cy="6831315"/>
          </a:xfrm>
          <a:prstGeom prst="rect">
            <a:avLst/>
          </a:prstGeom>
        </p:spPr>
      </p:pic>
      <p:sp>
        <p:nvSpPr>
          <p:cNvPr id="5" name="4 Luna"/>
          <p:cNvSpPr/>
          <p:nvPr/>
        </p:nvSpPr>
        <p:spPr>
          <a:xfrm>
            <a:off x="857224" y="0"/>
            <a:ext cx="3786214" cy="6858000"/>
          </a:xfrm>
          <a:prstGeom prst="moon">
            <a:avLst>
              <a:gd name="adj" fmla="val 16316"/>
            </a:avLst>
          </a:prstGeom>
          <a:blipFill dpi="0" rotWithShape="1">
            <a:blip r:embed="rId3">
              <a:lum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4572000" y="0"/>
            <a:ext cx="3571900" cy="6858000"/>
          </a:xfrm>
          <a:prstGeom prst="moon">
            <a:avLst>
              <a:gd name="adj" fmla="val 16468"/>
            </a:avLst>
          </a:prstGeom>
          <a:blipFill dpi="0" rotWithShape="1">
            <a:blip r:embed="rId3">
              <a:lum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1643042" y="928670"/>
            <a:ext cx="2786082" cy="5214974"/>
          </a:xfrm>
          <a:prstGeom prst="moon">
            <a:avLst>
              <a:gd name="adj" fmla="val 16316"/>
            </a:avLst>
          </a:prstGeom>
          <a:blipFill dpi="0" rotWithShape="1">
            <a:blip r:embed="rId3">
              <a:lum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4572000" y="857232"/>
            <a:ext cx="2776558" cy="5286412"/>
          </a:xfrm>
          <a:prstGeom prst="moon">
            <a:avLst>
              <a:gd name="adj" fmla="val 16316"/>
            </a:avLst>
          </a:prstGeom>
          <a:blipFill dpi="0" rotWithShape="1">
            <a:blip r:embed="rId3">
              <a:lum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2285984" y="1571612"/>
            <a:ext cx="2286016" cy="4000528"/>
          </a:xfrm>
          <a:prstGeom prst="moon">
            <a:avLst>
              <a:gd name="adj" fmla="val 16316"/>
            </a:avLst>
          </a:prstGeom>
          <a:blipFill dpi="0" rotWithShape="1">
            <a:blip r:embed="rId3">
              <a:lum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4500562" y="1571612"/>
            <a:ext cx="2143140" cy="4000528"/>
          </a:xfrm>
          <a:prstGeom prst="moon">
            <a:avLst>
              <a:gd name="adj" fmla="val 16316"/>
            </a:avLst>
          </a:prstGeom>
          <a:blipFill dpi="0" rotWithShape="1">
            <a:blip r:embed="rId3">
              <a:lum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2857488" y="2143116"/>
            <a:ext cx="1857388" cy="3000396"/>
          </a:xfrm>
          <a:prstGeom prst="moon">
            <a:avLst>
              <a:gd name="adj" fmla="val 21499"/>
            </a:avLst>
          </a:prstGeom>
          <a:blipFill dpi="0" rotWithShape="1">
            <a:blip r:embed="rId3">
              <a:lum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flipH="1">
            <a:off x="4429124" y="2143116"/>
            <a:ext cx="1714512" cy="3000396"/>
          </a:xfrm>
          <a:prstGeom prst="moon">
            <a:avLst>
              <a:gd name="adj" fmla="val 22378"/>
            </a:avLst>
          </a:prstGeom>
          <a:blipFill dpi="0" rotWithShape="1">
            <a:blip r:embed="rId3">
              <a:lum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a:off x="3500430" y="2643182"/>
            <a:ext cx="1143008" cy="1928826"/>
          </a:xfrm>
          <a:prstGeom prst="moon">
            <a:avLst>
              <a:gd name="adj" fmla="val 25709"/>
            </a:avLst>
          </a:prstGeom>
          <a:blipFill dpi="0" rotWithShape="1">
            <a:blip r:embed="rId3">
              <a:lum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flipH="1">
            <a:off x="4500562" y="2643182"/>
            <a:ext cx="1071570" cy="1928826"/>
          </a:xfrm>
          <a:prstGeom prst="moon">
            <a:avLst>
              <a:gd name="adj" fmla="val 25709"/>
            </a:avLst>
          </a:prstGeom>
          <a:blipFill dpi="0" rotWithShape="1">
            <a:blip r:embed="rId3">
              <a:lum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CuadroTexto"/>
          <p:cNvSpPr txBox="1"/>
          <p:nvPr/>
        </p:nvSpPr>
        <p:spPr>
          <a:xfrm>
            <a:off x="0" y="214290"/>
            <a:ext cx="4572000" cy="1754326"/>
          </a:xfrm>
          <a:prstGeom prst="rect">
            <a:avLst/>
          </a:prstGeom>
          <a:noFill/>
        </p:spPr>
        <p:txBody>
          <a:bodyPr wrap="square" rtlCol="0">
            <a:spAutoFit/>
          </a:bodyPr>
          <a:lstStyle/>
          <a:p>
            <a:pPr algn="ctr"/>
            <a:r>
              <a:rPr lang="es-PE" dirty="0" smtClean="0">
                <a:solidFill>
                  <a:schemeClr val="bg1"/>
                </a:solidFill>
                <a:latin typeface="Lucida Calligraphy" pitchFamily="66" charset="0"/>
              </a:rPr>
              <a:t>No se nos otorgará la libertad externa más que en la medida exacta en que hayamos sabido, en un momento determinado, desarrollar nuestra libertad interna</a:t>
            </a:r>
            <a:endParaRPr lang="es-PE" dirty="0">
              <a:solidFill>
                <a:schemeClr val="bg1"/>
              </a:solidFill>
              <a:latin typeface="Lucida Calligraphy" pitchFamily="66" charset="0"/>
            </a:endParaRPr>
          </a:p>
        </p:txBody>
      </p:sp>
      <p:sp>
        <p:nvSpPr>
          <p:cNvPr id="16" name="15 Rectángulo"/>
          <p:cNvSpPr/>
          <p:nvPr/>
        </p:nvSpPr>
        <p:spPr>
          <a:xfrm>
            <a:off x="0" y="0"/>
            <a:ext cx="9144000" cy="6858000"/>
          </a:xfrm>
          <a:prstGeom prst="rect">
            <a:avLst/>
          </a:prstGeom>
          <a:gradFill flip="none" rotWithShape="1">
            <a:gsLst>
              <a:gs pos="100000">
                <a:schemeClr val="tx2">
                  <a:lumMod val="10000"/>
                </a:schemeClr>
              </a:gs>
              <a:gs pos="50000">
                <a:schemeClr val="tx1">
                  <a:lumMod val="65000"/>
                  <a:shade val="67500"/>
                  <a:satMod val="115000"/>
                </a:schemeClr>
              </a:gs>
              <a:gs pos="100000">
                <a:schemeClr val="tx1">
                  <a:lumMod val="6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1" presetClass="entr" presetSubtype="8" fill="hold" grpId="1"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heel(8)">
                                      <p:cBhvr>
                                        <p:cTn id="10" dur="3000"/>
                                        <p:tgtEl>
                                          <p:spTgt spid="5"/>
                                        </p:tgtEl>
                                      </p:cBhvr>
                                    </p:animEffect>
                                  </p:childTnLst>
                                </p:cTn>
                              </p:par>
                              <p:par>
                                <p:cTn id="11" presetID="21" presetClass="entr" presetSubtype="8" fill="hold" grpId="1"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heel(8)">
                                      <p:cBhvr>
                                        <p:cTn id="13" dur="3000"/>
                                        <p:tgtEl>
                                          <p:spTgt spid="6"/>
                                        </p:tgtEl>
                                      </p:cBhvr>
                                    </p:animEffect>
                                  </p:childTnLst>
                                </p:cTn>
                              </p:par>
                              <p:par>
                                <p:cTn id="14" presetID="21" presetClass="entr" presetSubtype="8" fill="hold" grpId="1"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heel(8)">
                                      <p:cBhvr>
                                        <p:cTn id="16" dur="3000"/>
                                        <p:tgtEl>
                                          <p:spTgt spid="7"/>
                                        </p:tgtEl>
                                      </p:cBhvr>
                                    </p:animEffect>
                                  </p:childTnLst>
                                </p:cTn>
                              </p:par>
                              <p:par>
                                <p:cTn id="17" presetID="21" presetClass="entr" presetSubtype="8" fill="hold" grpId="1"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heel(8)">
                                      <p:cBhvr>
                                        <p:cTn id="19" dur="3000"/>
                                        <p:tgtEl>
                                          <p:spTgt spid="8"/>
                                        </p:tgtEl>
                                      </p:cBhvr>
                                    </p:animEffect>
                                  </p:childTnLst>
                                </p:cTn>
                              </p:par>
                              <p:par>
                                <p:cTn id="20" presetID="21" presetClass="entr" presetSubtype="8" fill="hold" grpId="1"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heel(8)">
                                      <p:cBhvr>
                                        <p:cTn id="22" dur="3000"/>
                                        <p:tgtEl>
                                          <p:spTgt spid="9"/>
                                        </p:tgtEl>
                                      </p:cBhvr>
                                    </p:animEffect>
                                  </p:childTnLst>
                                </p:cTn>
                              </p:par>
                              <p:par>
                                <p:cTn id="23" presetID="21" presetClass="entr" presetSubtype="8" fill="hold" grpId="1"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wheel(8)">
                                      <p:cBhvr>
                                        <p:cTn id="25" dur="3000"/>
                                        <p:tgtEl>
                                          <p:spTgt spid="10"/>
                                        </p:tgtEl>
                                      </p:cBhvr>
                                    </p:animEffect>
                                  </p:childTnLst>
                                </p:cTn>
                              </p:par>
                              <p:par>
                                <p:cTn id="26" presetID="21" presetClass="entr" presetSubtype="8" fill="hold" grpId="1"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wheel(8)">
                                      <p:cBhvr>
                                        <p:cTn id="28" dur="3000"/>
                                        <p:tgtEl>
                                          <p:spTgt spid="11"/>
                                        </p:tgtEl>
                                      </p:cBhvr>
                                    </p:animEffect>
                                  </p:childTnLst>
                                </p:cTn>
                              </p:par>
                              <p:par>
                                <p:cTn id="29" presetID="21" presetClass="entr" presetSubtype="8" fill="hold" grpId="1"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wheel(8)">
                                      <p:cBhvr>
                                        <p:cTn id="31" dur="3000"/>
                                        <p:tgtEl>
                                          <p:spTgt spid="12"/>
                                        </p:tgtEl>
                                      </p:cBhvr>
                                    </p:animEffect>
                                  </p:childTnLst>
                                </p:cTn>
                              </p:par>
                              <p:par>
                                <p:cTn id="32" presetID="21" presetClass="entr" presetSubtype="8" fill="hold" grpId="1"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wheel(8)">
                                      <p:cBhvr>
                                        <p:cTn id="34" dur="3000"/>
                                        <p:tgtEl>
                                          <p:spTgt spid="13"/>
                                        </p:tgtEl>
                                      </p:cBhvr>
                                    </p:animEffect>
                                  </p:childTnLst>
                                </p:cTn>
                              </p:par>
                              <p:par>
                                <p:cTn id="35" presetID="21" presetClass="entr" presetSubtype="8" fill="hold" grpId="1"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wheel(8)">
                                      <p:cBhvr>
                                        <p:cTn id="37" dur="3000"/>
                                        <p:tgtEl>
                                          <p:spTgt spid="14"/>
                                        </p:tgtEl>
                                      </p:cBhvr>
                                    </p:animEffect>
                                  </p:childTnLst>
                                </p:cTn>
                              </p:par>
                              <p:par>
                                <p:cTn id="38" presetID="23" presetClass="entr" presetSubtype="528" fill="hold" grpId="0" nodeType="withEffect">
                                  <p:stCondLst>
                                    <p:cond delay="0"/>
                                  </p:stCondLst>
                                  <p:childTnLst>
                                    <p:set>
                                      <p:cBhvr>
                                        <p:cTn id="39" dur="1" fill="hold">
                                          <p:stCondLst>
                                            <p:cond delay="0"/>
                                          </p:stCondLst>
                                        </p:cTn>
                                        <p:tgtEl>
                                          <p:spTgt spid="5"/>
                                        </p:tgtEl>
                                        <p:attrNameLst>
                                          <p:attrName>style.visibility</p:attrName>
                                        </p:attrNameLst>
                                      </p:cBhvr>
                                      <p:to>
                                        <p:strVal val="visible"/>
                                      </p:to>
                                    </p:set>
                                    <p:anim calcmode="lin" valueType="num">
                                      <p:cBhvr>
                                        <p:cTn id="40" dur="3000" fill="hold"/>
                                        <p:tgtEl>
                                          <p:spTgt spid="5"/>
                                        </p:tgtEl>
                                        <p:attrNameLst>
                                          <p:attrName>ppt_w</p:attrName>
                                        </p:attrNameLst>
                                      </p:cBhvr>
                                      <p:tavLst>
                                        <p:tav tm="0">
                                          <p:val>
                                            <p:fltVal val="0"/>
                                          </p:val>
                                        </p:tav>
                                        <p:tav tm="100000">
                                          <p:val>
                                            <p:strVal val="#ppt_w"/>
                                          </p:val>
                                        </p:tav>
                                      </p:tavLst>
                                    </p:anim>
                                    <p:anim calcmode="lin" valueType="num">
                                      <p:cBhvr>
                                        <p:cTn id="41" dur="3000" fill="hold"/>
                                        <p:tgtEl>
                                          <p:spTgt spid="5"/>
                                        </p:tgtEl>
                                        <p:attrNameLst>
                                          <p:attrName>ppt_h</p:attrName>
                                        </p:attrNameLst>
                                      </p:cBhvr>
                                      <p:tavLst>
                                        <p:tav tm="0">
                                          <p:val>
                                            <p:fltVal val="0"/>
                                          </p:val>
                                        </p:tav>
                                        <p:tav tm="100000">
                                          <p:val>
                                            <p:strVal val="#ppt_h"/>
                                          </p:val>
                                        </p:tav>
                                      </p:tavLst>
                                    </p:anim>
                                    <p:anim calcmode="lin" valueType="num">
                                      <p:cBhvr>
                                        <p:cTn id="42" dur="3000" fill="hold"/>
                                        <p:tgtEl>
                                          <p:spTgt spid="5"/>
                                        </p:tgtEl>
                                        <p:attrNameLst>
                                          <p:attrName>ppt_x</p:attrName>
                                        </p:attrNameLst>
                                      </p:cBhvr>
                                      <p:tavLst>
                                        <p:tav tm="0">
                                          <p:val>
                                            <p:fltVal val="0.5"/>
                                          </p:val>
                                        </p:tav>
                                        <p:tav tm="100000">
                                          <p:val>
                                            <p:strVal val="#ppt_x"/>
                                          </p:val>
                                        </p:tav>
                                      </p:tavLst>
                                    </p:anim>
                                    <p:anim calcmode="lin" valueType="num">
                                      <p:cBhvr>
                                        <p:cTn id="43" dur="3000" fill="hold"/>
                                        <p:tgtEl>
                                          <p:spTgt spid="5"/>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p:cTn id="46" dur="3000" fill="hold"/>
                                        <p:tgtEl>
                                          <p:spTgt spid="6"/>
                                        </p:tgtEl>
                                        <p:attrNameLst>
                                          <p:attrName>ppt_w</p:attrName>
                                        </p:attrNameLst>
                                      </p:cBhvr>
                                      <p:tavLst>
                                        <p:tav tm="0">
                                          <p:val>
                                            <p:fltVal val="0"/>
                                          </p:val>
                                        </p:tav>
                                        <p:tav tm="100000">
                                          <p:val>
                                            <p:strVal val="#ppt_w"/>
                                          </p:val>
                                        </p:tav>
                                      </p:tavLst>
                                    </p:anim>
                                    <p:anim calcmode="lin" valueType="num">
                                      <p:cBhvr>
                                        <p:cTn id="47" dur="3000" fill="hold"/>
                                        <p:tgtEl>
                                          <p:spTgt spid="6"/>
                                        </p:tgtEl>
                                        <p:attrNameLst>
                                          <p:attrName>ppt_h</p:attrName>
                                        </p:attrNameLst>
                                      </p:cBhvr>
                                      <p:tavLst>
                                        <p:tav tm="0">
                                          <p:val>
                                            <p:fltVal val="0"/>
                                          </p:val>
                                        </p:tav>
                                        <p:tav tm="100000">
                                          <p:val>
                                            <p:strVal val="#ppt_h"/>
                                          </p:val>
                                        </p:tav>
                                      </p:tavLst>
                                    </p:anim>
                                    <p:anim calcmode="lin" valueType="num">
                                      <p:cBhvr>
                                        <p:cTn id="48" dur="3000" fill="hold"/>
                                        <p:tgtEl>
                                          <p:spTgt spid="6"/>
                                        </p:tgtEl>
                                        <p:attrNameLst>
                                          <p:attrName>ppt_x</p:attrName>
                                        </p:attrNameLst>
                                      </p:cBhvr>
                                      <p:tavLst>
                                        <p:tav tm="0">
                                          <p:val>
                                            <p:fltVal val="0.5"/>
                                          </p:val>
                                        </p:tav>
                                        <p:tav tm="100000">
                                          <p:val>
                                            <p:strVal val="#ppt_x"/>
                                          </p:val>
                                        </p:tav>
                                      </p:tavLst>
                                    </p:anim>
                                    <p:anim calcmode="lin" valueType="num">
                                      <p:cBhvr>
                                        <p:cTn id="49" dur="3000" fill="hold"/>
                                        <p:tgtEl>
                                          <p:spTgt spid="6"/>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7"/>
                                        </p:tgtEl>
                                        <p:attrNameLst>
                                          <p:attrName>style.visibility</p:attrName>
                                        </p:attrNameLst>
                                      </p:cBhvr>
                                      <p:to>
                                        <p:strVal val="visible"/>
                                      </p:to>
                                    </p:set>
                                    <p:anim calcmode="lin" valueType="num">
                                      <p:cBhvr>
                                        <p:cTn id="52" dur="3000" fill="hold"/>
                                        <p:tgtEl>
                                          <p:spTgt spid="7"/>
                                        </p:tgtEl>
                                        <p:attrNameLst>
                                          <p:attrName>ppt_w</p:attrName>
                                        </p:attrNameLst>
                                      </p:cBhvr>
                                      <p:tavLst>
                                        <p:tav tm="0">
                                          <p:val>
                                            <p:fltVal val="0"/>
                                          </p:val>
                                        </p:tav>
                                        <p:tav tm="100000">
                                          <p:val>
                                            <p:strVal val="#ppt_w"/>
                                          </p:val>
                                        </p:tav>
                                      </p:tavLst>
                                    </p:anim>
                                    <p:anim calcmode="lin" valueType="num">
                                      <p:cBhvr>
                                        <p:cTn id="53" dur="3000" fill="hold"/>
                                        <p:tgtEl>
                                          <p:spTgt spid="7"/>
                                        </p:tgtEl>
                                        <p:attrNameLst>
                                          <p:attrName>ppt_h</p:attrName>
                                        </p:attrNameLst>
                                      </p:cBhvr>
                                      <p:tavLst>
                                        <p:tav tm="0">
                                          <p:val>
                                            <p:fltVal val="0"/>
                                          </p:val>
                                        </p:tav>
                                        <p:tav tm="100000">
                                          <p:val>
                                            <p:strVal val="#ppt_h"/>
                                          </p:val>
                                        </p:tav>
                                      </p:tavLst>
                                    </p:anim>
                                    <p:anim calcmode="lin" valueType="num">
                                      <p:cBhvr>
                                        <p:cTn id="54" dur="3000" fill="hold"/>
                                        <p:tgtEl>
                                          <p:spTgt spid="7"/>
                                        </p:tgtEl>
                                        <p:attrNameLst>
                                          <p:attrName>ppt_x</p:attrName>
                                        </p:attrNameLst>
                                      </p:cBhvr>
                                      <p:tavLst>
                                        <p:tav tm="0">
                                          <p:val>
                                            <p:fltVal val="0.5"/>
                                          </p:val>
                                        </p:tav>
                                        <p:tav tm="100000">
                                          <p:val>
                                            <p:strVal val="#ppt_x"/>
                                          </p:val>
                                        </p:tav>
                                      </p:tavLst>
                                    </p:anim>
                                    <p:anim calcmode="lin" valueType="num">
                                      <p:cBhvr>
                                        <p:cTn id="55" dur="3000" fill="hold"/>
                                        <p:tgtEl>
                                          <p:spTgt spid="7"/>
                                        </p:tgtEl>
                                        <p:attrNameLst>
                                          <p:attrName>ppt_y</p:attrName>
                                        </p:attrNameLst>
                                      </p:cBhvr>
                                      <p:tavLst>
                                        <p:tav tm="0">
                                          <p:val>
                                            <p:fltVal val="0.5"/>
                                          </p:val>
                                        </p:tav>
                                        <p:tav tm="100000">
                                          <p:val>
                                            <p:strVal val="#ppt_y"/>
                                          </p:val>
                                        </p:tav>
                                      </p:tavLst>
                                    </p:anim>
                                  </p:childTnLst>
                                </p:cTn>
                              </p:par>
                              <p:par>
                                <p:cTn id="56" presetID="23" presetClass="entr" presetSubtype="528" fill="hold" grpId="0" nodeType="withEffect">
                                  <p:stCondLst>
                                    <p:cond delay="0"/>
                                  </p:stCondLst>
                                  <p:childTnLst>
                                    <p:set>
                                      <p:cBhvr>
                                        <p:cTn id="57" dur="1" fill="hold">
                                          <p:stCondLst>
                                            <p:cond delay="0"/>
                                          </p:stCondLst>
                                        </p:cTn>
                                        <p:tgtEl>
                                          <p:spTgt spid="8"/>
                                        </p:tgtEl>
                                        <p:attrNameLst>
                                          <p:attrName>style.visibility</p:attrName>
                                        </p:attrNameLst>
                                      </p:cBhvr>
                                      <p:to>
                                        <p:strVal val="visible"/>
                                      </p:to>
                                    </p:set>
                                    <p:anim calcmode="lin" valueType="num">
                                      <p:cBhvr>
                                        <p:cTn id="58" dur="3000" fill="hold"/>
                                        <p:tgtEl>
                                          <p:spTgt spid="8"/>
                                        </p:tgtEl>
                                        <p:attrNameLst>
                                          <p:attrName>ppt_w</p:attrName>
                                        </p:attrNameLst>
                                      </p:cBhvr>
                                      <p:tavLst>
                                        <p:tav tm="0">
                                          <p:val>
                                            <p:fltVal val="0"/>
                                          </p:val>
                                        </p:tav>
                                        <p:tav tm="100000">
                                          <p:val>
                                            <p:strVal val="#ppt_w"/>
                                          </p:val>
                                        </p:tav>
                                      </p:tavLst>
                                    </p:anim>
                                    <p:anim calcmode="lin" valueType="num">
                                      <p:cBhvr>
                                        <p:cTn id="59" dur="3000" fill="hold"/>
                                        <p:tgtEl>
                                          <p:spTgt spid="8"/>
                                        </p:tgtEl>
                                        <p:attrNameLst>
                                          <p:attrName>ppt_h</p:attrName>
                                        </p:attrNameLst>
                                      </p:cBhvr>
                                      <p:tavLst>
                                        <p:tav tm="0">
                                          <p:val>
                                            <p:fltVal val="0"/>
                                          </p:val>
                                        </p:tav>
                                        <p:tav tm="100000">
                                          <p:val>
                                            <p:strVal val="#ppt_h"/>
                                          </p:val>
                                        </p:tav>
                                      </p:tavLst>
                                    </p:anim>
                                    <p:anim calcmode="lin" valueType="num">
                                      <p:cBhvr>
                                        <p:cTn id="60" dur="3000" fill="hold"/>
                                        <p:tgtEl>
                                          <p:spTgt spid="8"/>
                                        </p:tgtEl>
                                        <p:attrNameLst>
                                          <p:attrName>ppt_x</p:attrName>
                                        </p:attrNameLst>
                                      </p:cBhvr>
                                      <p:tavLst>
                                        <p:tav tm="0">
                                          <p:val>
                                            <p:fltVal val="0.5"/>
                                          </p:val>
                                        </p:tav>
                                        <p:tav tm="100000">
                                          <p:val>
                                            <p:strVal val="#ppt_x"/>
                                          </p:val>
                                        </p:tav>
                                      </p:tavLst>
                                    </p:anim>
                                    <p:anim calcmode="lin" valueType="num">
                                      <p:cBhvr>
                                        <p:cTn id="61" dur="3000" fill="hold"/>
                                        <p:tgtEl>
                                          <p:spTgt spid="8"/>
                                        </p:tgtEl>
                                        <p:attrNameLst>
                                          <p:attrName>ppt_y</p:attrName>
                                        </p:attrNameLst>
                                      </p:cBhvr>
                                      <p:tavLst>
                                        <p:tav tm="0">
                                          <p:val>
                                            <p:fltVal val="0.5"/>
                                          </p:val>
                                        </p:tav>
                                        <p:tav tm="100000">
                                          <p:val>
                                            <p:strVal val="#ppt_y"/>
                                          </p:val>
                                        </p:tav>
                                      </p:tavLst>
                                    </p:anim>
                                  </p:childTnLst>
                                </p:cTn>
                              </p:par>
                              <p:par>
                                <p:cTn id="62" presetID="23" presetClass="entr" presetSubtype="528" fill="hold" grpId="0" nodeType="withEffect">
                                  <p:stCondLst>
                                    <p:cond delay="0"/>
                                  </p:stCondLst>
                                  <p:childTnLst>
                                    <p:set>
                                      <p:cBhvr>
                                        <p:cTn id="63" dur="1" fill="hold">
                                          <p:stCondLst>
                                            <p:cond delay="0"/>
                                          </p:stCondLst>
                                        </p:cTn>
                                        <p:tgtEl>
                                          <p:spTgt spid="9"/>
                                        </p:tgtEl>
                                        <p:attrNameLst>
                                          <p:attrName>style.visibility</p:attrName>
                                        </p:attrNameLst>
                                      </p:cBhvr>
                                      <p:to>
                                        <p:strVal val="visible"/>
                                      </p:to>
                                    </p:set>
                                    <p:anim calcmode="lin" valueType="num">
                                      <p:cBhvr>
                                        <p:cTn id="64" dur="3000" fill="hold"/>
                                        <p:tgtEl>
                                          <p:spTgt spid="9"/>
                                        </p:tgtEl>
                                        <p:attrNameLst>
                                          <p:attrName>ppt_w</p:attrName>
                                        </p:attrNameLst>
                                      </p:cBhvr>
                                      <p:tavLst>
                                        <p:tav tm="0">
                                          <p:val>
                                            <p:fltVal val="0"/>
                                          </p:val>
                                        </p:tav>
                                        <p:tav tm="100000">
                                          <p:val>
                                            <p:strVal val="#ppt_w"/>
                                          </p:val>
                                        </p:tav>
                                      </p:tavLst>
                                    </p:anim>
                                    <p:anim calcmode="lin" valueType="num">
                                      <p:cBhvr>
                                        <p:cTn id="65" dur="3000" fill="hold"/>
                                        <p:tgtEl>
                                          <p:spTgt spid="9"/>
                                        </p:tgtEl>
                                        <p:attrNameLst>
                                          <p:attrName>ppt_h</p:attrName>
                                        </p:attrNameLst>
                                      </p:cBhvr>
                                      <p:tavLst>
                                        <p:tav tm="0">
                                          <p:val>
                                            <p:fltVal val="0"/>
                                          </p:val>
                                        </p:tav>
                                        <p:tav tm="100000">
                                          <p:val>
                                            <p:strVal val="#ppt_h"/>
                                          </p:val>
                                        </p:tav>
                                      </p:tavLst>
                                    </p:anim>
                                    <p:anim calcmode="lin" valueType="num">
                                      <p:cBhvr>
                                        <p:cTn id="66" dur="3000" fill="hold"/>
                                        <p:tgtEl>
                                          <p:spTgt spid="9"/>
                                        </p:tgtEl>
                                        <p:attrNameLst>
                                          <p:attrName>ppt_x</p:attrName>
                                        </p:attrNameLst>
                                      </p:cBhvr>
                                      <p:tavLst>
                                        <p:tav tm="0">
                                          <p:val>
                                            <p:fltVal val="0.5"/>
                                          </p:val>
                                        </p:tav>
                                        <p:tav tm="100000">
                                          <p:val>
                                            <p:strVal val="#ppt_x"/>
                                          </p:val>
                                        </p:tav>
                                      </p:tavLst>
                                    </p:anim>
                                    <p:anim calcmode="lin" valueType="num">
                                      <p:cBhvr>
                                        <p:cTn id="67" dur="3000" fill="hold"/>
                                        <p:tgtEl>
                                          <p:spTgt spid="9"/>
                                        </p:tgtEl>
                                        <p:attrNameLst>
                                          <p:attrName>ppt_y</p:attrName>
                                        </p:attrNameLst>
                                      </p:cBhvr>
                                      <p:tavLst>
                                        <p:tav tm="0">
                                          <p:val>
                                            <p:fltVal val="0.5"/>
                                          </p:val>
                                        </p:tav>
                                        <p:tav tm="100000">
                                          <p:val>
                                            <p:strVal val="#ppt_y"/>
                                          </p:val>
                                        </p:tav>
                                      </p:tavLst>
                                    </p:anim>
                                  </p:childTnLst>
                                </p:cTn>
                              </p:par>
                              <p:par>
                                <p:cTn id="68" presetID="23" presetClass="entr" presetSubtype="528" fill="hold" grpId="0" nodeType="withEffect">
                                  <p:stCondLst>
                                    <p:cond delay="0"/>
                                  </p:stCondLst>
                                  <p:childTnLst>
                                    <p:set>
                                      <p:cBhvr>
                                        <p:cTn id="69" dur="1" fill="hold">
                                          <p:stCondLst>
                                            <p:cond delay="0"/>
                                          </p:stCondLst>
                                        </p:cTn>
                                        <p:tgtEl>
                                          <p:spTgt spid="10"/>
                                        </p:tgtEl>
                                        <p:attrNameLst>
                                          <p:attrName>style.visibility</p:attrName>
                                        </p:attrNameLst>
                                      </p:cBhvr>
                                      <p:to>
                                        <p:strVal val="visible"/>
                                      </p:to>
                                    </p:set>
                                    <p:anim calcmode="lin" valueType="num">
                                      <p:cBhvr>
                                        <p:cTn id="70" dur="3000" fill="hold"/>
                                        <p:tgtEl>
                                          <p:spTgt spid="10"/>
                                        </p:tgtEl>
                                        <p:attrNameLst>
                                          <p:attrName>ppt_w</p:attrName>
                                        </p:attrNameLst>
                                      </p:cBhvr>
                                      <p:tavLst>
                                        <p:tav tm="0">
                                          <p:val>
                                            <p:fltVal val="0"/>
                                          </p:val>
                                        </p:tav>
                                        <p:tav tm="100000">
                                          <p:val>
                                            <p:strVal val="#ppt_w"/>
                                          </p:val>
                                        </p:tav>
                                      </p:tavLst>
                                    </p:anim>
                                    <p:anim calcmode="lin" valueType="num">
                                      <p:cBhvr>
                                        <p:cTn id="71" dur="3000" fill="hold"/>
                                        <p:tgtEl>
                                          <p:spTgt spid="10"/>
                                        </p:tgtEl>
                                        <p:attrNameLst>
                                          <p:attrName>ppt_h</p:attrName>
                                        </p:attrNameLst>
                                      </p:cBhvr>
                                      <p:tavLst>
                                        <p:tav tm="0">
                                          <p:val>
                                            <p:fltVal val="0"/>
                                          </p:val>
                                        </p:tav>
                                        <p:tav tm="100000">
                                          <p:val>
                                            <p:strVal val="#ppt_h"/>
                                          </p:val>
                                        </p:tav>
                                      </p:tavLst>
                                    </p:anim>
                                    <p:anim calcmode="lin" valueType="num">
                                      <p:cBhvr>
                                        <p:cTn id="72" dur="3000" fill="hold"/>
                                        <p:tgtEl>
                                          <p:spTgt spid="10"/>
                                        </p:tgtEl>
                                        <p:attrNameLst>
                                          <p:attrName>ppt_x</p:attrName>
                                        </p:attrNameLst>
                                      </p:cBhvr>
                                      <p:tavLst>
                                        <p:tav tm="0">
                                          <p:val>
                                            <p:fltVal val="0.5"/>
                                          </p:val>
                                        </p:tav>
                                        <p:tav tm="100000">
                                          <p:val>
                                            <p:strVal val="#ppt_x"/>
                                          </p:val>
                                        </p:tav>
                                      </p:tavLst>
                                    </p:anim>
                                    <p:anim calcmode="lin" valueType="num">
                                      <p:cBhvr>
                                        <p:cTn id="73" dur="3000" fill="hold"/>
                                        <p:tgtEl>
                                          <p:spTgt spid="10"/>
                                        </p:tgtEl>
                                        <p:attrNameLst>
                                          <p:attrName>ppt_y</p:attrName>
                                        </p:attrNameLst>
                                      </p:cBhvr>
                                      <p:tavLst>
                                        <p:tav tm="0">
                                          <p:val>
                                            <p:fltVal val="0.5"/>
                                          </p:val>
                                        </p:tav>
                                        <p:tav tm="100000">
                                          <p:val>
                                            <p:strVal val="#ppt_y"/>
                                          </p:val>
                                        </p:tav>
                                      </p:tavLst>
                                    </p:anim>
                                  </p:childTnLst>
                                </p:cTn>
                              </p:par>
                              <p:par>
                                <p:cTn id="74" presetID="23" presetClass="entr" presetSubtype="528" fill="hold" grpId="0" nodeType="withEffect">
                                  <p:stCondLst>
                                    <p:cond delay="0"/>
                                  </p:stCondLst>
                                  <p:childTnLst>
                                    <p:set>
                                      <p:cBhvr>
                                        <p:cTn id="75" dur="1" fill="hold">
                                          <p:stCondLst>
                                            <p:cond delay="0"/>
                                          </p:stCondLst>
                                        </p:cTn>
                                        <p:tgtEl>
                                          <p:spTgt spid="11"/>
                                        </p:tgtEl>
                                        <p:attrNameLst>
                                          <p:attrName>style.visibility</p:attrName>
                                        </p:attrNameLst>
                                      </p:cBhvr>
                                      <p:to>
                                        <p:strVal val="visible"/>
                                      </p:to>
                                    </p:set>
                                    <p:anim calcmode="lin" valueType="num">
                                      <p:cBhvr>
                                        <p:cTn id="76" dur="3000" fill="hold"/>
                                        <p:tgtEl>
                                          <p:spTgt spid="11"/>
                                        </p:tgtEl>
                                        <p:attrNameLst>
                                          <p:attrName>ppt_w</p:attrName>
                                        </p:attrNameLst>
                                      </p:cBhvr>
                                      <p:tavLst>
                                        <p:tav tm="0">
                                          <p:val>
                                            <p:fltVal val="0"/>
                                          </p:val>
                                        </p:tav>
                                        <p:tav tm="100000">
                                          <p:val>
                                            <p:strVal val="#ppt_w"/>
                                          </p:val>
                                        </p:tav>
                                      </p:tavLst>
                                    </p:anim>
                                    <p:anim calcmode="lin" valueType="num">
                                      <p:cBhvr>
                                        <p:cTn id="77" dur="3000" fill="hold"/>
                                        <p:tgtEl>
                                          <p:spTgt spid="11"/>
                                        </p:tgtEl>
                                        <p:attrNameLst>
                                          <p:attrName>ppt_h</p:attrName>
                                        </p:attrNameLst>
                                      </p:cBhvr>
                                      <p:tavLst>
                                        <p:tav tm="0">
                                          <p:val>
                                            <p:fltVal val="0"/>
                                          </p:val>
                                        </p:tav>
                                        <p:tav tm="100000">
                                          <p:val>
                                            <p:strVal val="#ppt_h"/>
                                          </p:val>
                                        </p:tav>
                                      </p:tavLst>
                                    </p:anim>
                                    <p:anim calcmode="lin" valueType="num">
                                      <p:cBhvr>
                                        <p:cTn id="78" dur="3000" fill="hold"/>
                                        <p:tgtEl>
                                          <p:spTgt spid="11"/>
                                        </p:tgtEl>
                                        <p:attrNameLst>
                                          <p:attrName>ppt_x</p:attrName>
                                        </p:attrNameLst>
                                      </p:cBhvr>
                                      <p:tavLst>
                                        <p:tav tm="0">
                                          <p:val>
                                            <p:fltVal val="0.5"/>
                                          </p:val>
                                        </p:tav>
                                        <p:tav tm="100000">
                                          <p:val>
                                            <p:strVal val="#ppt_x"/>
                                          </p:val>
                                        </p:tav>
                                      </p:tavLst>
                                    </p:anim>
                                    <p:anim calcmode="lin" valueType="num">
                                      <p:cBhvr>
                                        <p:cTn id="79" dur="3000" fill="hold"/>
                                        <p:tgtEl>
                                          <p:spTgt spid="11"/>
                                        </p:tgtEl>
                                        <p:attrNameLst>
                                          <p:attrName>ppt_y</p:attrName>
                                        </p:attrNameLst>
                                      </p:cBhvr>
                                      <p:tavLst>
                                        <p:tav tm="0">
                                          <p:val>
                                            <p:fltVal val="0.5"/>
                                          </p:val>
                                        </p:tav>
                                        <p:tav tm="100000">
                                          <p:val>
                                            <p:strVal val="#ppt_y"/>
                                          </p:val>
                                        </p:tav>
                                      </p:tavLst>
                                    </p:anim>
                                  </p:childTnLst>
                                </p:cTn>
                              </p:par>
                              <p:par>
                                <p:cTn id="80" presetID="23" presetClass="entr" presetSubtype="528" fill="hold" grpId="0" nodeType="withEffect">
                                  <p:stCondLst>
                                    <p:cond delay="0"/>
                                  </p:stCondLst>
                                  <p:childTnLst>
                                    <p:set>
                                      <p:cBhvr>
                                        <p:cTn id="81" dur="1" fill="hold">
                                          <p:stCondLst>
                                            <p:cond delay="0"/>
                                          </p:stCondLst>
                                        </p:cTn>
                                        <p:tgtEl>
                                          <p:spTgt spid="12"/>
                                        </p:tgtEl>
                                        <p:attrNameLst>
                                          <p:attrName>style.visibility</p:attrName>
                                        </p:attrNameLst>
                                      </p:cBhvr>
                                      <p:to>
                                        <p:strVal val="visible"/>
                                      </p:to>
                                    </p:set>
                                    <p:anim calcmode="lin" valueType="num">
                                      <p:cBhvr>
                                        <p:cTn id="82" dur="3000" fill="hold"/>
                                        <p:tgtEl>
                                          <p:spTgt spid="12"/>
                                        </p:tgtEl>
                                        <p:attrNameLst>
                                          <p:attrName>ppt_w</p:attrName>
                                        </p:attrNameLst>
                                      </p:cBhvr>
                                      <p:tavLst>
                                        <p:tav tm="0">
                                          <p:val>
                                            <p:fltVal val="0"/>
                                          </p:val>
                                        </p:tav>
                                        <p:tav tm="100000">
                                          <p:val>
                                            <p:strVal val="#ppt_w"/>
                                          </p:val>
                                        </p:tav>
                                      </p:tavLst>
                                    </p:anim>
                                    <p:anim calcmode="lin" valueType="num">
                                      <p:cBhvr>
                                        <p:cTn id="83" dur="3000" fill="hold"/>
                                        <p:tgtEl>
                                          <p:spTgt spid="12"/>
                                        </p:tgtEl>
                                        <p:attrNameLst>
                                          <p:attrName>ppt_h</p:attrName>
                                        </p:attrNameLst>
                                      </p:cBhvr>
                                      <p:tavLst>
                                        <p:tav tm="0">
                                          <p:val>
                                            <p:fltVal val="0"/>
                                          </p:val>
                                        </p:tav>
                                        <p:tav tm="100000">
                                          <p:val>
                                            <p:strVal val="#ppt_h"/>
                                          </p:val>
                                        </p:tav>
                                      </p:tavLst>
                                    </p:anim>
                                    <p:anim calcmode="lin" valueType="num">
                                      <p:cBhvr>
                                        <p:cTn id="84" dur="3000" fill="hold"/>
                                        <p:tgtEl>
                                          <p:spTgt spid="12"/>
                                        </p:tgtEl>
                                        <p:attrNameLst>
                                          <p:attrName>ppt_x</p:attrName>
                                        </p:attrNameLst>
                                      </p:cBhvr>
                                      <p:tavLst>
                                        <p:tav tm="0">
                                          <p:val>
                                            <p:fltVal val="0.5"/>
                                          </p:val>
                                        </p:tav>
                                        <p:tav tm="100000">
                                          <p:val>
                                            <p:strVal val="#ppt_x"/>
                                          </p:val>
                                        </p:tav>
                                      </p:tavLst>
                                    </p:anim>
                                    <p:anim calcmode="lin" valueType="num">
                                      <p:cBhvr>
                                        <p:cTn id="85" dur="3000" fill="hold"/>
                                        <p:tgtEl>
                                          <p:spTgt spid="12"/>
                                        </p:tgtEl>
                                        <p:attrNameLst>
                                          <p:attrName>ppt_y</p:attrName>
                                        </p:attrNameLst>
                                      </p:cBhvr>
                                      <p:tavLst>
                                        <p:tav tm="0">
                                          <p:val>
                                            <p:fltVal val="0.5"/>
                                          </p:val>
                                        </p:tav>
                                        <p:tav tm="100000">
                                          <p:val>
                                            <p:strVal val="#ppt_y"/>
                                          </p:val>
                                        </p:tav>
                                      </p:tavLst>
                                    </p:anim>
                                  </p:childTnLst>
                                </p:cTn>
                              </p:par>
                              <p:par>
                                <p:cTn id="86" presetID="23" presetClass="entr" presetSubtype="528" fill="hold" grpId="0" nodeType="withEffect">
                                  <p:stCondLst>
                                    <p:cond delay="0"/>
                                  </p:stCondLst>
                                  <p:childTnLst>
                                    <p:set>
                                      <p:cBhvr>
                                        <p:cTn id="87" dur="1" fill="hold">
                                          <p:stCondLst>
                                            <p:cond delay="0"/>
                                          </p:stCondLst>
                                        </p:cTn>
                                        <p:tgtEl>
                                          <p:spTgt spid="13"/>
                                        </p:tgtEl>
                                        <p:attrNameLst>
                                          <p:attrName>style.visibility</p:attrName>
                                        </p:attrNameLst>
                                      </p:cBhvr>
                                      <p:to>
                                        <p:strVal val="visible"/>
                                      </p:to>
                                    </p:set>
                                    <p:anim calcmode="lin" valueType="num">
                                      <p:cBhvr>
                                        <p:cTn id="88" dur="3000" fill="hold"/>
                                        <p:tgtEl>
                                          <p:spTgt spid="13"/>
                                        </p:tgtEl>
                                        <p:attrNameLst>
                                          <p:attrName>ppt_w</p:attrName>
                                        </p:attrNameLst>
                                      </p:cBhvr>
                                      <p:tavLst>
                                        <p:tav tm="0">
                                          <p:val>
                                            <p:fltVal val="0"/>
                                          </p:val>
                                        </p:tav>
                                        <p:tav tm="100000">
                                          <p:val>
                                            <p:strVal val="#ppt_w"/>
                                          </p:val>
                                        </p:tav>
                                      </p:tavLst>
                                    </p:anim>
                                    <p:anim calcmode="lin" valueType="num">
                                      <p:cBhvr>
                                        <p:cTn id="89" dur="3000" fill="hold"/>
                                        <p:tgtEl>
                                          <p:spTgt spid="13"/>
                                        </p:tgtEl>
                                        <p:attrNameLst>
                                          <p:attrName>ppt_h</p:attrName>
                                        </p:attrNameLst>
                                      </p:cBhvr>
                                      <p:tavLst>
                                        <p:tav tm="0">
                                          <p:val>
                                            <p:fltVal val="0"/>
                                          </p:val>
                                        </p:tav>
                                        <p:tav tm="100000">
                                          <p:val>
                                            <p:strVal val="#ppt_h"/>
                                          </p:val>
                                        </p:tav>
                                      </p:tavLst>
                                    </p:anim>
                                    <p:anim calcmode="lin" valueType="num">
                                      <p:cBhvr>
                                        <p:cTn id="90" dur="3000" fill="hold"/>
                                        <p:tgtEl>
                                          <p:spTgt spid="13"/>
                                        </p:tgtEl>
                                        <p:attrNameLst>
                                          <p:attrName>ppt_x</p:attrName>
                                        </p:attrNameLst>
                                      </p:cBhvr>
                                      <p:tavLst>
                                        <p:tav tm="0">
                                          <p:val>
                                            <p:fltVal val="0.5"/>
                                          </p:val>
                                        </p:tav>
                                        <p:tav tm="100000">
                                          <p:val>
                                            <p:strVal val="#ppt_x"/>
                                          </p:val>
                                        </p:tav>
                                      </p:tavLst>
                                    </p:anim>
                                    <p:anim calcmode="lin" valueType="num">
                                      <p:cBhvr>
                                        <p:cTn id="91" dur="3000" fill="hold"/>
                                        <p:tgtEl>
                                          <p:spTgt spid="13"/>
                                        </p:tgtEl>
                                        <p:attrNameLst>
                                          <p:attrName>ppt_y</p:attrName>
                                        </p:attrNameLst>
                                      </p:cBhvr>
                                      <p:tavLst>
                                        <p:tav tm="0">
                                          <p:val>
                                            <p:fltVal val="0.5"/>
                                          </p:val>
                                        </p:tav>
                                        <p:tav tm="100000">
                                          <p:val>
                                            <p:strVal val="#ppt_y"/>
                                          </p:val>
                                        </p:tav>
                                      </p:tavLst>
                                    </p:anim>
                                  </p:childTnLst>
                                </p:cTn>
                              </p:par>
                              <p:par>
                                <p:cTn id="92" presetID="23" presetClass="entr" presetSubtype="528" fill="hold" grpId="0" nodeType="withEffect">
                                  <p:stCondLst>
                                    <p:cond delay="0"/>
                                  </p:stCondLst>
                                  <p:childTnLst>
                                    <p:set>
                                      <p:cBhvr>
                                        <p:cTn id="93" dur="1" fill="hold">
                                          <p:stCondLst>
                                            <p:cond delay="0"/>
                                          </p:stCondLst>
                                        </p:cTn>
                                        <p:tgtEl>
                                          <p:spTgt spid="14"/>
                                        </p:tgtEl>
                                        <p:attrNameLst>
                                          <p:attrName>style.visibility</p:attrName>
                                        </p:attrNameLst>
                                      </p:cBhvr>
                                      <p:to>
                                        <p:strVal val="visible"/>
                                      </p:to>
                                    </p:set>
                                    <p:anim calcmode="lin" valueType="num">
                                      <p:cBhvr>
                                        <p:cTn id="94" dur="3000" fill="hold"/>
                                        <p:tgtEl>
                                          <p:spTgt spid="14"/>
                                        </p:tgtEl>
                                        <p:attrNameLst>
                                          <p:attrName>ppt_w</p:attrName>
                                        </p:attrNameLst>
                                      </p:cBhvr>
                                      <p:tavLst>
                                        <p:tav tm="0">
                                          <p:val>
                                            <p:fltVal val="0"/>
                                          </p:val>
                                        </p:tav>
                                        <p:tav tm="100000">
                                          <p:val>
                                            <p:strVal val="#ppt_w"/>
                                          </p:val>
                                        </p:tav>
                                      </p:tavLst>
                                    </p:anim>
                                    <p:anim calcmode="lin" valueType="num">
                                      <p:cBhvr>
                                        <p:cTn id="95" dur="3000" fill="hold"/>
                                        <p:tgtEl>
                                          <p:spTgt spid="14"/>
                                        </p:tgtEl>
                                        <p:attrNameLst>
                                          <p:attrName>ppt_h</p:attrName>
                                        </p:attrNameLst>
                                      </p:cBhvr>
                                      <p:tavLst>
                                        <p:tav tm="0">
                                          <p:val>
                                            <p:fltVal val="0"/>
                                          </p:val>
                                        </p:tav>
                                        <p:tav tm="100000">
                                          <p:val>
                                            <p:strVal val="#ppt_h"/>
                                          </p:val>
                                        </p:tav>
                                      </p:tavLst>
                                    </p:anim>
                                    <p:anim calcmode="lin" valueType="num">
                                      <p:cBhvr>
                                        <p:cTn id="96" dur="3000" fill="hold"/>
                                        <p:tgtEl>
                                          <p:spTgt spid="14"/>
                                        </p:tgtEl>
                                        <p:attrNameLst>
                                          <p:attrName>ppt_x</p:attrName>
                                        </p:attrNameLst>
                                      </p:cBhvr>
                                      <p:tavLst>
                                        <p:tav tm="0">
                                          <p:val>
                                            <p:fltVal val="0.5"/>
                                          </p:val>
                                        </p:tav>
                                        <p:tav tm="100000">
                                          <p:val>
                                            <p:strVal val="#ppt_x"/>
                                          </p:val>
                                        </p:tav>
                                      </p:tavLst>
                                    </p:anim>
                                    <p:anim calcmode="lin" valueType="num">
                                      <p:cBhvr>
                                        <p:cTn id="97" dur="3000" fill="hold"/>
                                        <p:tgtEl>
                                          <p:spTgt spid="14"/>
                                        </p:tgtEl>
                                        <p:attrNameLst>
                                          <p:attrName>ppt_y</p:attrName>
                                        </p:attrNameLst>
                                      </p:cBhvr>
                                      <p:tavLst>
                                        <p:tav tm="0">
                                          <p:val>
                                            <p:fltVal val="0.5"/>
                                          </p:val>
                                        </p:tav>
                                        <p:tav tm="100000">
                                          <p:val>
                                            <p:strVal val="#ppt_y"/>
                                          </p:val>
                                        </p:tav>
                                      </p:tavLst>
                                    </p:anim>
                                  </p:childTnLst>
                                </p:cTn>
                              </p:par>
                            </p:childTnLst>
                          </p:cTn>
                        </p:par>
                        <p:par>
                          <p:cTn id="98" fill="hold">
                            <p:stCondLst>
                              <p:cond delay="3000"/>
                            </p:stCondLst>
                            <p:childTnLst>
                              <p:par>
                                <p:cTn id="99" presetID="8" presetClass="emph" presetSubtype="0" fill="hold" grpId="2" nodeType="afterEffect">
                                  <p:stCondLst>
                                    <p:cond delay="0"/>
                                  </p:stCondLst>
                                  <p:childTnLst>
                                    <p:animRot by="-10800000">
                                      <p:cBhvr>
                                        <p:cTn id="100" dur="3000" fill="hold"/>
                                        <p:tgtEl>
                                          <p:spTgt spid="5"/>
                                        </p:tgtEl>
                                        <p:attrNameLst>
                                          <p:attrName>r</p:attrName>
                                        </p:attrNameLst>
                                      </p:cBhvr>
                                    </p:animRot>
                                  </p:childTnLst>
                                </p:cTn>
                              </p:par>
                              <p:par>
                                <p:cTn id="101" presetID="8" presetClass="emph" presetSubtype="0" fill="hold" grpId="2" nodeType="withEffect">
                                  <p:stCondLst>
                                    <p:cond delay="0"/>
                                  </p:stCondLst>
                                  <p:childTnLst>
                                    <p:animRot by="-10800000">
                                      <p:cBhvr>
                                        <p:cTn id="102" dur="3000" fill="hold"/>
                                        <p:tgtEl>
                                          <p:spTgt spid="7"/>
                                        </p:tgtEl>
                                        <p:attrNameLst>
                                          <p:attrName>r</p:attrName>
                                        </p:attrNameLst>
                                      </p:cBhvr>
                                    </p:animRot>
                                  </p:childTnLst>
                                </p:cTn>
                              </p:par>
                              <p:par>
                                <p:cTn id="103" presetID="8" presetClass="emph" presetSubtype="0" fill="hold" grpId="2" nodeType="withEffect">
                                  <p:stCondLst>
                                    <p:cond delay="0"/>
                                  </p:stCondLst>
                                  <p:childTnLst>
                                    <p:animRot by="-10800000">
                                      <p:cBhvr>
                                        <p:cTn id="104" dur="3000" fill="hold"/>
                                        <p:tgtEl>
                                          <p:spTgt spid="9"/>
                                        </p:tgtEl>
                                        <p:attrNameLst>
                                          <p:attrName>r</p:attrName>
                                        </p:attrNameLst>
                                      </p:cBhvr>
                                    </p:animRot>
                                  </p:childTnLst>
                                </p:cTn>
                              </p:par>
                              <p:par>
                                <p:cTn id="105" presetID="8" presetClass="emph" presetSubtype="0" fill="hold" grpId="2" nodeType="withEffect">
                                  <p:stCondLst>
                                    <p:cond delay="0"/>
                                  </p:stCondLst>
                                  <p:childTnLst>
                                    <p:animRot by="-10800000">
                                      <p:cBhvr>
                                        <p:cTn id="106" dur="3000" fill="hold"/>
                                        <p:tgtEl>
                                          <p:spTgt spid="11"/>
                                        </p:tgtEl>
                                        <p:attrNameLst>
                                          <p:attrName>r</p:attrName>
                                        </p:attrNameLst>
                                      </p:cBhvr>
                                    </p:animRot>
                                  </p:childTnLst>
                                </p:cTn>
                              </p:par>
                              <p:par>
                                <p:cTn id="107" presetID="8" presetClass="emph" presetSubtype="0" fill="hold" grpId="2" nodeType="withEffect">
                                  <p:stCondLst>
                                    <p:cond delay="0"/>
                                  </p:stCondLst>
                                  <p:childTnLst>
                                    <p:animRot by="-10800000">
                                      <p:cBhvr>
                                        <p:cTn id="108" dur="3000" fill="hold"/>
                                        <p:tgtEl>
                                          <p:spTgt spid="13"/>
                                        </p:tgtEl>
                                        <p:attrNameLst>
                                          <p:attrName>r</p:attrName>
                                        </p:attrNameLst>
                                      </p:cBhvr>
                                    </p:animRot>
                                  </p:childTnLst>
                                </p:cTn>
                              </p:par>
                              <p:par>
                                <p:cTn id="109" presetID="8" presetClass="emph" presetSubtype="0" fill="hold" grpId="2" nodeType="withEffect">
                                  <p:stCondLst>
                                    <p:cond delay="0"/>
                                  </p:stCondLst>
                                  <p:childTnLst>
                                    <p:animRot by="-10800000">
                                      <p:cBhvr>
                                        <p:cTn id="110" dur="3000" fill="hold"/>
                                        <p:tgtEl>
                                          <p:spTgt spid="6"/>
                                        </p:tgtEl>
                                        <p:attrNameLst>
                                          <p:attrName>r</p:attrName>
                                        </p:attrNameLst>
                                      </p:cBhvr>
                                    </p:animRot>
                                  </p:childTnLst>
                                </p:cTn>
                              </p:par>
                              <p:par>
                                <p:cTn id="111" presetID="8" presetClass="emph" presetSubtype="0" fill="hold" grpId="2" nodeType="withEffect">
                                  <p:stCondLst>
                                    <p:cond delay="0"/>
                                  </p:stCondLst>
                                  <p:childTnLst>
                                    <p:animRot by="-10800000">
                                      <p:cBhvr>
                                        <p:cTn id="112" dur="3000" fill="hold"/>
                                        <p:tgtEl>
                                          <p:spTgt spid="8"/>
                                        </p:tgtEl>
                                        <p:attrNameLst>
                                          <p:attrName>r</p:attrName>
                                        </p:attrNameLst>
                                      </p:cBhvr>
                                    </p:animRot>
                                  </p:childTnLst>
                                </p:cTn>
                              </p:par>
                              <p:par>
                                <p:cTn id="113" presetID="8" presetClass="emph" presetSubtype="0" fill="hold" grpId="2" nodeType="withEffect">
                                  <p:stCondLst>
                                    <p:cond delay="0"/>
                                  </p:stCondLst>
                                  <p:childTnLst>
                                    <p:animRot by="-10800000">
                                      <p:cBhvr>
                                        <p:cTn id="114" dur="3000" fill="hold"/>
                                        <p:tgtEl>
                                          <p:spTgt spid="10"/>
                                        </p:tgtEl>
                                        <p:attrNameLst>
                                          <p:attrName>r</p:attrName>
                                        </p:attrNameLst>
                                      </p:cBhvr>
                                    </p:animRot>
                                  </p:childTnLst>
                                </p:cTn>
                              </p:par>
                              <p:par>
                                <p:cTn id="115" presetID="8" presetClass="emph" presetSubtype="0" fill="hold" grpId="2" nodeType="withEffect">
                                  <p:stCondLst>
                                    <p:cond delay="0"/>
                                  </p:stCondLst>
                                  <p:childTnLst>
                                    <p:animRot by="-10800000">
                                      <p:cBhvr>
                                        <p:cTn id="116" dur="3000" fill="hold"/>
                                        <p:tgtEl>
                                          <p:spTgt spid="12"/>
                                        </p:tgtEl>
                                        <p:attrNameLst>
                                          <p:attrName>r</p:attrName>
                                        </p:attrNameLst>
                                      </p:cBhvr>
                                    </p:animRot>
                                  </p:childTnLst>
                                </p:cTn>
                              </p:par>
                              <p:par>
                                <p:cTn id="117" presetID="8" presetClass="emph" presetSubtype="0" fill="hold" grpId="2" nodeType="withEffect">
                                  <p:stCondLst>
                                    <p:cond delay="0"/>
                                  </p:stCondLst>
                                  <p:childTnLst>
                                    <p:animRot by="-10800000">
                                      <p:cBhvr>
                                        <p:cTn id="118" dur="3000" fill="hold"/>
                                        <p:tgtEl>
                                          <p:spTgt spid="14"/>
                                        </p:tgtEl>
                                        <p:attrNameLst>
                                          <p:attrName>r</p:attrName>
                                        </p:attrNameLst>
                                      </p:cBhvr>
                                    </p:animRot>
                                  </p:childTnLst>
                                </p:cTn>
                              </p:par>
                            </p:childTnLst>
                          </p:cTn>
                        </p:par>
                        <p:par>
                          <p:cTn id="119" fill="hold">
                            <p:stCondLst>
                              <p:cond delay="6000"/>
                            </p:stCondLst>
                            <p:childTnLst>
                              <p:par>
                                <p:cTn id="120" presetID="2" presetClass="exit" presetSubtype="8" fill="hold" grpId="3" nodeType="afterEffect">
                                  <p:stCondLst>
                                    <p:cond delay="0"/>
                                  </p:stCondLst>
                                  <p:childTnLst>
                                    <p:anim calcmode="lin" valueType="num">
                                      <p:cBhvr additive="base">
                                        <p:cTn id="121" dur="3000"/>
                                        <p:tgtEl>
                                          <p:spTgt spid="6"/>
                                        </p:tgtEl>
                                        <p:attrNameLst>
                                          <p:attrName>ppt_x</p:attrName>
                                        </p:attrNameLst>
                                      </p:cBhvr>
                                      <p:tavLst>
                                        <p:tav tm="0">
                                          <p:val>
                                            <p:strVal val="ppt_x"/>
                                          </p:val>
                                        </p:tav>
                                        <p:tav tm="100000">
                                          <p:val>
                                            <p:strVal val="0-ppt_w/2"/>
                                          </p:val>
                                        </p:tav>
                                      </p:tavLst>
                                    </p:anim>
                                    <p:anim calcmode="lin" valueType="num">
                                      <p:cBhvr additive="base">
                                        <p:cTn id="122" dur="3000"/>
                                        <p:tgtEl>
                                          <p:spTgt spid="6"/>
                                        </p:tgtEl>
                                        <p:attrNameLst>
                                          <p:attrName>ppt_y</p:attrName>
                                        </p:attrNameLst>
                                      </p:cBhvr>
                                      <p:tavLst>
                                        <p:tav tm="0">
                                          <p:val>
                                            <p:strVal val="ppt_y"/>
                                          </p:val>
                                        </p:tav>
                                        <p:tav tm="100000">
                                          <p:val>
                                            <p:strVal val="ppt_y"/>
                                          </p:val>
                                        </p:tav>
                                      </p:tavLst>
                                    </p:anim>
                                    <p:set>
                                      <p:cBhvr>
                                        <p:cTn id="123" dur="1" fill="hold">
                                          <p:stCondLst>
                                            <p:cond delay="2999"/>
                                          </p:stCondLst>
                                        </p:cTn>
                                        <p:tgtEl>
                                          <p:spTgt spid="6"/>
                                        </p:tgtEl>
                                        <p:attrNameLst>
                                          <p:attrName>style.visibility</p:attrName>
                                        </p:attrNameLst>
                                      </p:cBhvr>
                                      <p:to>
                                        <p:strVal val="hidden"/>
                                      </p:to>
                                    </p:set>
                                  </p:childTnLst>
                                </p:cTn>
                              </p:par>
                              <p:par>
                                <p:cTn id="124" presetID="2" presetClass="exit" presetSubtype="8" fill="hold" grpId="3" nodeType="withEffect">
                                  <p:stCondLst>
                                    <p:cond delay="0"/>
                                  </p:stCondLst>
                                  <p:childTnLst>
                                    <p:anim calcmode="lin" valueType="num">
                                      <p:cBhvr additive="base">
                                        <p:cTn id="125" dur="3000"/>
                                        <p:tgtEl>
                                          <p:spTgt spid="8"/>
                                        </p:tgtEl>
                                        <p:attrNameLst>
                                          <p:attrName>ppt_x</p:attrName>
                                        </p:attrNameLst>
                                      </p:cBhvr>
                                      <p:tavLst>
                                        <p:tav tm="0">
                                          <p:val>
                                            <p:strVal val="ppt_x"/>
                                          </p:val>
                                        </p:tav>
                                        <p:tav tm="100000">
                                          <p:val>
                                            <p:strVal val="0-ppt_w/2"/>
                                          </p:val>
                                        </p:tav>
                                      </p:tavLst>
                                    </p:anim>
                                    <p:anim calcmode="lin" valueType="num">
                                      <p:cBhvr additive="base">
                                        <p:cTn id="126" dur="3000"/>
                                        <p:tgtEl>
                                          <p:spTgt spid="8"/>
                                        </p:tgtEl>
                                        <p:attrNameLst>
                                          <p:attrName>ppt_y</p:attrName>
                                        </p:attrNameLst>
                                      </p:cBhvr>
                                      <p:tavLst>
                                        <p:tav tm="0">
                                          <p:val>
                                            <p:strVal val="ppt_y"/>
                                          </p:val>
                                        </p:tav>
                                        <p:tav tm="100000">
                                          <p:val>
                                            <p:strVal val="ppt_y"/>
                                          </p:val>
                                        </p:tav>
                                      </p:tavLst>
                                    </p:anim>
                                    <p:set>
                                      <p:cBhvr>
                                        <p:cTn id="127" dur="1" fill="hold">
                                          <p:stCondLst>
                                            <p:cond delay="2999"/>
                                          </p:stCondLst>
                                        </p:cTn>
                                        <p:tgtEl>
                                          <p:spTgt spid="8"/>
                                        </p:tgtEl>
                                        <p:attrNameLst>
                                          <p:attrName>style.visibility</p:attrName>
                                        </p:attrNameLst>
                                      </p:cBhvr>
                                      <p:to>
                                        <p:strVal val="hidden"/>
                                      </p:to>
                                    </p:set>
                                  </p:childTnLst>
                                </p:cTn>
                              </p:par>
                              <p:par>
                                <p:cTn id="128" presetID="2" presetClass="exit" presetSubtype="8" fill="hold" grpId="3" nodeType="withEffect">
                                  <p:stCondLst>
                                    <p:cond delay="0"/>
                                  </p:stCondLst>
                                  <p:childTnLst>
                                    <p:anim calcmode="lin" valueType="num">
                                      <p:cBhvr additive="base">
                                        <p:cTn id="129" dur="3000"/>
                                        <p:tgtEl>
                                          <p:spTgt spid="10"/>
                                        </p:tgtEl>
                                        <p:attrNameLst>
                                          <p:attrName>ppt_x</p:attrName>
                                        </p:attrNameLst>
                                      </p:cBhvr>
                                      <p:tavLst>
                                        <p:tav tm="0">
                                          <p:val>
                                            <p:strVal val="ppt_x"/>
                                          </p:val>
                                        </p:tav>
                                        <p:tav tm="100000">
                                          <p:val>
                                            <p:strVal val="0-ppt_w/2"/>
                                          </p:val>
                                        </p:tav>
                                      </p:tavLst>
                                    </p:anim>
                                    <p:anim calcmode="lin" valueType="num">
                                      <p:cBhvr additive="base">
                                        <p:cTn id="130" dur="3000"/>
                                        <p:tgtEl>
                                          <p:spTgt spid="10"/>
                                        </p:tgtEl>
                                        <p:attrNameLst>
                                          <p:attrName>ppt_y</p:attrName>
                                        </p:attrNameLst>
                                      </p:cBhvr>
                                      <p:tavLst>
                                        <p:tav tm="0">
                                          <p:val>
                                            <p:strVal val="ppt_y"/>
                                          </p:val>
                                        </p:tav>
                                        <p:tav tm="100000">
                                          <p:val>
                                            <p:strVal val="ppt_y"/>
                                          </p:val>
                                        </p:tav>
                                      </p:tavLst>
                                    </p:anim>
                                    <p:set>
                                      <p:cBhvr>
                                        <p:cTn id="131" dur="1" fill="hold">
                                          <p:stCondLst>
                                            <p:cond delay="2999"/>
                                          </p:stCondLst>
                                        </p:cTn>
                                        <p:tgtEl>
                                          <p:spTgt spid="10"/>
                                        </p:tgtEl>
                                        <p:attrNameLst>
                                          <p:attrName>style.visibility</p:attrName>
                                        </p:attrNameLst>
                                      </p:cBhvr>
                                      <p:to>
                                        <p:strVal val="hidden"/>
                                      </p:to>
                                    </p:set>
                                  </p:childTnLst>
                                </p:cTn>
                              </p:par>
                              <p:par>
                                <p:cTn id="132" presetID="2" presetClass="exit" presetSubtype="8" fill="hold" grpId="3" nodeType="withEffect">
                                  <p:stCondLst>
                                    <p:cond delay="0"/>
                                  </p:stCondLst>
                                  <p:childTnLst>
                                    <p:anim calcmode="lin" valueType="num">
                                      <p:cBhvr additive="base">
                                        <p:cTn id="133" dur="3000"/>
                                        <p:tgtEl>
                                          <p:spTgt spid="12"/>
                                        </p:tgtEl>
                                        <p:attrNameLst>
                                          <p:attrName>ppt_x</p:attrName>
                                        </p:attrNameLst>
                                      </p:cBhvr>
                                      <p:tavLst>
                                        <p:tav tm="0">
                                          <p:val>
                                            <p:strVal val="ppt_x"/>
                                          </p:val>
                                        </p:tav>
                                        <p:tav tm="100000">
                                          <p:val>
                                            <p:strVal val="0-ppt_w/2"/>
                                          </p:val>
                                        </p:tav>
                                      </p:tavLst>
                                    </p:anim>
                                    <p:anim calcmode="lin" valueType="num">
                                      <p:cBhvr additive="base">
                                        <p:cTn id="134" dur="3000"/>
                                        <p:tgtEl>
                                          <p:spTgt spid="12"/>
                                        </p:tgtEl>
                                        <p:attrNameLst>
                                          <p:attrName>ppt_y</p:attrName>
                                        </p:attrNameLst>
                                      </p:cBhvr>
                                      <p:tavLst>
                                        <p:tav tm="0">
                                          <p:val>
                                            <p:strVal val="ppt_y"/>
                                          </p:val>
                                        </p:tav>
                                        <p:tav tm="100000">
                                          <p:val>
                                            <p:strVal val="ppt_y"/>
                                          </p:val>
                                        </p:tav>
                                      </p:tavLst>
                                    </p:anim>
                                    <p:set>
                                      <p:cBhvr>
                                        <p:cTn id="135" dur="1" fill="hold">
                                          <p:stCondLst>
                                            <p:cond delay="2999"/>
                                          </p:stCondLst>
                                        </p:cTn>
                                        <p:tgtEl>
                                          <p:spTgt spid="12"/>
                                        </p:tgtEl>
                                        <p:attrNameLst>
                                          <p:attrName>style.visibility</p:attrName>
                                        </p:attrNameLst>
                                      </p:cBhvr>
                                      <p:to>
                                        <p:strVal val="hidden"/>
                                      </p:to>
                                    </p:set>
                                  </p:childTnLst>
                                </p:cTn>
                              </p:par>
                              <p:par>
                                <p:cTn id="136" presetID="2" presetClass="exit" presetSubtype="8" fill="hold" grpId="3" nodeType="withEffect">
                                  <p:stCondLst>
                                    <p:cond delay="0"/>
                                  </p:stCondLst>
                                  <p:childTnLst>
                                    <p:anim calcmode="lin" valueType="num">
                                      <p:cBhvr additive="base">
                                        <p:cTn id="137" dur="3000"/>
                                        <p:tgtEl>
                                          <p:spTgt spid="14"/>
                                        </p:tgtEl>
                                        <p:attrNameLst>
                                          <p:attrName>ppt_x</p:attrName>
                                        </p:attrNameLst>
                                      </p:cBhvr>
                                      <p:tavLst>
                                        <p:tav tm="0">
                                          <p:val>
                                            <p:strVal val="ppt_x"/>
                                          </p:val>
                                        </p:tav>
                                        <p:tav tm="100000">
                                          <p:val>
                                            <p:strVal val="0-ppt_w/2"/>
                                          </p:val>
                                        </p:tav>
                                      </p:tavLst>
                                    </p:anim>
                                    <p:anim calcmode="lin" valueType="num">
                                      <p:cBhvr additive="base">
                                        <p:cTn id="138" dur="3000"/>
                                        <p:tgtEl>
                                          <p:spTgt spid="14"/>
                                        </p:tgtEl>
                                        <p:attrNameLst>
                                          <p:attrName>ppt_y</p:attrName>
                                        </p:attrNameLst>
                                      </p:cBhvr>
                                      <p:tavLst>
                                        <p:tav tm="0">
                                          <p:val>
                                            <p:strVal val="ppt_y"/>
                                          </p:val>
                                        </p:tav>
                                        <p:tav tm="100000">
                                          <p:val>
                                            <p:strVal val="ppt_y"/>
                                          </p:val>
                                        </p:tav>
                                      </p:tavLst>
                                    </p:anim>
                                    <p:set>
                                      <p:cBhvr>
                                        <p:cTn id="139" dur="1" fill="hold">
                                          <p:stCondLst>
                                            <p:cond delay="2999"/>
                                          </p:stCondLst>
                                        </p:cTn>
                                        <p:tgtEl>
                                          <p:spTgt spid="14"/>
                                        </p:tgtEl>
                                        <p:attrNameLst>
                                          <p:attrName>style.visibility</p:attrName>
                                        </p:attrNameLst>
                                      </p:cBhvr>
                                      <p:to>
                                        <p:strVal val="hidden"/>
                                      </p:to>
                                    </p:set>
                                  </p:childTnLst>
                                </p:cTn>
                              </p:par>
                              <p:par>
                                <p:cTn id="140" presetID="2" presetClass="exit" presetSubtype="2" fill="hold" grpId="3" nodeType="withEffect">
                                  <p:stCondLst>
                                    <p:cond delay="0"/>
                                  </p:stCondLst>
                                  <p:childTnLst>
                                    <p:anim calcmode="lin" valueType="num">
                                      <p:cBhvr additive="base">
                                        <p:cTn id="141" dur="3000"/>
                                        <p:tgtEl>
                                          <p:spTgt spid="5"/>
                                        </p:tgtEl>
                                        <p:attrNameLst>
                                          <p:attrName>ppt_x</p:attrName>
                                        </p:attrNameLst>
                                      </p:cBhvr>
                                      <p:tavLst>
                                        <p:tav tm="0">
                                          <p:val>
                                            <p:strVal val="ppt_x"/>
                                          </p:val>
                                        </p:tav>
                                        <p:tav tm="100000">
                                          <p:val>
                                            <p:strVal val="1+ppt_w/2"/>
                                          </p:val>
                                        </p:tav>
                                      </p:tavLst>
                                    </p:anim>
                                    <p:anim calcmode="lin" valueType="num">
                                      <p:cBhvr additive="base">
                                        <p:cTn id="142" dur="3000"/>
                                        <p:tgtEl>
                                          <p:spTgt spid="5"/>
                                        </p:tgtEl>
                                        <p:attrNameLst>
                                          <p:attrName>ppt_y</p:attrName>
                                        </p:attrNameLst>
                                      </p:cBhvr>
                                      <p:tavLst>
                                        <p:tav tm="0">
                                          <p:val>
                                            <p:strVal val="ppt_y"/>
                                          </p:val>
                                        </p:tav>
                                        <p:tav tm="100000">
                                          <p:val>
                                            <p:strVal val="ppt_y"/>
                                          </p:val>
                                        </p:tav>
                                      </p:tavLst>
                                    </p:anim>
                                    <p:set>
                                      <p:cBhvr>
                                        <p:cTn id="143" dur="1" fill="hold">
                                          <p:stCondLst>
                                            <p:cond delay="2999"/>
                                          </p:stCondLst>
                                        </p:cTn>
                                        <p:tgtEl>
                                          <p:spTgt spid="5"/>
                                        </p:tgtEl>
                                        <p:attrNameLst>
                                          <p:attrName>style.visibility</p:attrName>
                                        </p:attrNameLst>
                                      </p:cBhvr>
                                      <p:to>
                                        <p:strVal val="hidden"/>
                                      </p:to>
                                    </p:set>
                                  </p:childTnLst>
                                </p:cTn>
                              </p:par>
                              <p:par>
                                <p:cTn id="144" presetID="2" presetClass="exit" presetSubtype="2" fill="hold" grpId="3" nodeType="withEffect">
                                  <p:stCondLst>
                                    <p:cond delay="0"/>
                                  </p:stCondLst>
                                  <p:childTnLst>
                                    <p:anim calcmode="lin" valueType="num">
                                      <p:cBhvr additive="base">
                                        <p:cTn id="145" dur="3000"/>
                                        <p:tgtEl>
                                          <p:spTgt spid="7"/>
                                        </p:tgtEl>
                                        <p:attrNameLst>
                                          <p:attrName>ppt_x</p:attrName>
                                        </p:attrNameLst>
                                      </p:cBhvr>
                                      <p:tavLst>
                                        <p:tav tm="0">
                                          <p:val>
                                            <p:strVal val="ppt_x"/>
                                          </p:val>
                                        </p:tav>
                                        <p:tav tm="100000">
                                          <p:val>
                                            <p:strVal val="1+ppt_w/2"/>
                                          </p:val>
                                        </p:tav>
                                      </p:tavLst>
                                    </p:anim>
                                    <p:anim calcmode="lin" valueType="num">
                                      <p:cBhvr additive="base">
                                        <p:cTn id="146" dur="3000"/>
                                        <p:tgtEl>
                                          <p:spTgt spid="7"/>
                                        </p:tgtEl>
                                        <p:attrNameLst>
                                          <p:attrName>ppt_y</p:attrName>
                                        </p:attrNameLst>
                                      </p:cBhvr>
                                      <p:tavLst>
                                        <p:tav tm="0">
                                          <p:val>
                                            <p:strVal val="ppt_y"/>
                                          </p:val>
                                        </p:tav>
                                        <p:tav tm="100000">
                                          <p:val>
                                            <p:strVal val="ppt_y"/>
                                          </p:val>
                                        </p:tav>
                                      </p:tavLst>
                                    </p:anim>
                                    <p:set>
                                      <p:cBhvr>
                                        <p:cTn id="147" dur="1" fill="hold">
                                          <p:stCondLst>
                                            <p:cond delay="2999"/>
                                          </p:stCondLst>
                                        </p:cTn>
                                        <p:tgtEl>
                                          <p:spTgt spid="7"/>
                                        </p:tgtEl>
                                        <p:attrNameLst>
                                          <p:attrName>style.visibility</p:attrName>
                                        </p:attrNameLst>
                                      </p:cBhvr>
                                      <p:to>
                                        <p:strVal val="hidden"/>
                                      </p:to>
                                    </p:set>
                                  </p:childTnLst>
                                </p:cTn>
                              </p:par>
                              <p:par>
                                <p:cTn id="148" presetID="2" presetClass="exit" presetSubtype="2" fill="hold" grpId="3" nodeType="withEffect">
                                  <p:stCondLst>
                                    <p:cond delay="0"/>
                                  </p:stCondLst>
                                  <p:childTnLst>
                                    <p:anim calcmode="lin" valueType="num">
                                      <p:cBhvr additive="base">
                                        <p:cTn id="149" dur="3000"/>
                                        <p:tgtEl>
                                          <p:spTgt spid="9"/>
                                        </p:tgtEl>
                                        <p:attrNameLst>
                                          <p:attrName>ppt_x</p:attrName>
                                        </p:attrNameLst>
                                      </p:cBhvr>
                                      <p:tavLst>
                                        <p:tav tm="0">
                                          <p:val>
                                            <p:strVal val="ppt_x"/>
                                          </p:val>
                                        </p:tav>
                                        <p:tav tm="100000">
                                          <p:val>
                                            <p:strVal val="1+ppt_w/2"/>
                                          </p:val>
                                        </p:tav>
                                      </p:tavLst>
                                    </p:anim>
                                    <p:anim calcmode="lin" valueType="num">
                                      <p:cBhvr additive="base">
                                        <p:cTn id="150" dur="3000"/>
                                        <p:tgtEl>
                                          <p:spTgt spid="9"/>
                                        </p:tgtEl>
                                        <p:attrNameLst>
                                          <p:attrName>ppt_y</p:attrName>
                                        </p:attrNameLst>
                                      </p:cBhvr>
                                      <p:tavLst>
                                        <p:tav tm="0">
                                          <p:val>
                                            <p:strVal val="ppt_y"/>
                                          </p:val>
                                        </p:tav>
                                        <p:tav tm="100000">
                                          <p:val>
                                            <p:strVal val="ppt_y"/>
                                          </p:val>
                                        </p:tav>
                                      </p:tavLst>
                                    </p:anim>
                                    <p:set>
                                      <p:cBhvr>
                                        <p:cTn id="151" dur="1" fill="hold">
                                          <p:stCondLst>
                                            <p:cond delay="2999"/>
                                          </p:stCondLst>
                                        </p:cTn>
                                        <p:tgtEl>
                                          <p:spTgt spid="9"/>
                                        </p:tgtEl>
                                        <p:attrNameLst>
                                          <p:attrName>style.visibility</p:attrName>
                                        </p:attrNameLst>
                                      </p:cBhvr>
                                      <p:to>
                                        <p:strVal val="hidden"/>
                                      </p:to>
                                    </p:set>
                                  </p:childTnLst>
                                </p:cTn>
                              </p:par>
                              <p:par>
                                <p:cTn id="152" presetID="2" presetClass="exit" presetSubtype="2" fill="hold" grpId="3" nodeType="withEffect">
                                  <p:stCondLst>
                                    <p:cond delay="0"/>
                                  </p:stCondLst>
                                  <p:childTnLst>
                                    <p:anim calcmode="lin" valueType="num">
                                      <p:cBhvr additive="base">
                                        <p:cTn id="153" dur="3000"/>
                                        <p:tgtEl>
                                          <p:spTgt spid="11"/>
                                        </p:tgtEl>
                                        <p:attrNameLst>
                                          <p:attrName>ppt_x</p:attrName>
                                        </p:attrNameLst>
                                      </p:cBhvr>
                                      <p:tavLst>
                                        <p:tav tm="0">
                                          <p:val>
                                            <p:strVal val="ppt_x"/>
                                          </p:val>
                                        </p:tav>
                                        <p:tav tm="100000">
                                          <p:val>
                                            <p:strVal val="1+ppt_w/2"/>
                                          </p:val>
                                        </p:tav>
                                      </p:tavLst>
                                    </p:anim>
                                    <p:anim calcmode="lin" valueType="num">
                                      <p:cBhvr additive="base">
                                        <p:cTn id="154" dur="3000"/>
                                        <p:tgtEl>
                                          <p:spTgt spid="11"/>
                                        </p:tgtEl>
                                        <p:attrNameLst>
                                          <p:attrName>ppt_y</p:attrName>
                                        </p:attrNameLst>
                                      </p:cBhvr>
                                      <p:tavLst>
                                        <p:tav tm="0">
                                          <p:val>
                                            <p:strVal val="ppt_y"/>
                                          </p:val>
                                        </p:tav>
                                        <p:tav tm="100000">
                                          <p:val>
                                            <p:strVal val="ppt_y"/>
                                          </p:val>
                                        </p:tav>
                                      </p:tavLst>
                                    </p:anim>
                                    <p:set>
                                      <p:cBhvr>
                                        <p:cTn id="155" dur="1" fill="hold">
                                          <p:stCondLst>
                                            <p:cond delay="2999"/>
                                          </p:stCondLst>
                                        </p:cTn>
                                        <p:tgtEl>
                                          <p:spTgt spid="11"/>
                                        </p:tgtEl>
                                        <p:attrNameLst>
                                          <p:attrName>style.visibility</p:attrName>
                                        </p:attrNameLst>
                                      </p:cBhvr>
                                      <p:to>
                                        <p:strVal val="hidden"/>
                                      </p:to>
                                    </p:set>
                                  </p:childTnLst>
                                </p:cTn>
                              </p:par>
                              <p:par>
                                <p:cTn id="156" presetID="2" presetClass="exit" presetSubtype="2" fill="hold" grpId="3" nodeType="withEffect">
                                  <p:stCondLst>
                                    <p:cond delay="0"/>
                                  </p:stCondLst>
                                  <p:childTnLst>
                                    <p:anim calcmode="lin" valueType="num">
                                      <p:cBhvr additive="base">
                                        <p:cTn id="157" dur="3000"/>
                                        <p:tgtEl>
                                          <p:spTgt spid="13"/>
                                        </p:tgtEl>
                                        <p:attrNameLst>
                                          <p:attrName>ppt_x</p:attrName>
                                        </p:attrNameLst>
                                      </p:cBhvr>
                                      <p:tavLst>
                                        <p:tav tm="0">
                                          <p:val>
                                            <p:strVal val="ppt_x"/>
                                          </p:val>
                                        </p:tav>
                                        <p:tav tm="100000">
                                          <p:val>
                                            <p:strVal val="1+ppt_w/2"/>
                                          </p:val>
                                        </p:tav>
                                      </p:tavLst>
                                    </p:anim>
                                    <p:anim calcmode="lin" valueType="num">
                                      <p:cBhvr additive="base">
                                        <p:cTn id="158" dur="3000"/>
                                        <p:tgtEl>
                                          <p:spTgt spid="13"/>
                                        </p:tgtEl>
                                        <p:attrNameLst>
                                          <p:attrName>ppt_y</p:attrName>
                                        </p:attrNameLst>
                                      </p:cBhvr>
                                      <p:tavLst>
                                        <p:tav tm="0">
                                          <p:val>
                                            <p:strVal val="ppt_y"/>
                                          </p:val>
                                        </p:tav>
                                        <p:tav tm="100000">
                                          <p:val>
                                            <p:strVal val="ppt_y"/>
                                          </p:val>
                                        </p:tav>
                                      </p:tavLst>
                                    </p:anim>
                                    <p:set>
                                      <p:cBhvr>
                                        <p:cTn id="159" dur="1" fill="hold">
                                          <p:stCondLst>
                                            <p:cond delay="2999"/>
                                          </p:stCondLst>
                                        </p:cTn>
                                        <p:tgtEl>
                                          <p:spTgt spid="13"/>
                                        </p:tgtEl>
                                        <p:attrNameLst>
                                          <p:attrName>style.visibility</p:attrName>
                                        </p:attrNameLst>
                                      </p:cBhvr>
                                      <p:to>
                                        <p:strVal val="hidden"/>
                                      </p:to>
                                    </p:set>
                                  </p:childTnLst>
                                </p:cTn>
                              </p:par>
                              <p:par>
                                <p:cTn id="160" presetID="16" presetClass="entr" presetSubtype="37" fill="hold" nodeType="withEffect">
                                  <p:stCondLst>
                                    <p:cond delay="0"/>
                                  </p:stCondLst>
                                  <p:childTnLst>
                                    <p:set>
                                      <p:cBhvr>
                                        <p:cTn id="161" dur="1" fill="hold">
                                          <p:stCondLst>
                                            <p:cond delay="0"/>
                                          </p:stCondLst>
                                        </p:cTn>
                                        <p:tgtEl>
                                          <p:spTgt spid="4"/>
                                        </p:tgtEl>
                                        <p:attrNameLst>
                                          <p:attrName>style.visibility</p:attrName>
                                        </p:attrNameLst>
                                      </p:cBhvr>
                                      <p:to>
                                        <p:strVal val="visible"/>
                                      </p:to>
                                    </p:set>
                                    <p:animEffect transition="in" filter="barn(outVertical)">
                                      <p:cBhvr>
                                        <p:cTn id="162" dur="3000"/>
                                        <p:tgtEl>
                                          <p:spTgt spid="4"/>
                                        </p:tgtEl>
                                      </p:cBhvr>
                                    </p:animEffect>
                                  </p:childTnLst>
                                </p:cTn>
                              </p:par>
                              <p:par>
                                <p:cTn id="163" presetID="23" presetClass="entr" presetSubtype="288" fill="hold" nodeType="withEffect">
                                  <p:stCondLst>
                                    <p:cond delay="0"/>
                                  </p:stCondLst>
                                  <p:childTnLst>
                                    <p:set>
                                      <p:cBhvr>
                                        <p:cTn id="164" dur="1" fill="hold">
                                          <p:stCondLst>
                                            <p:cond delay="0"/>
                                          </p:stCondLst>
                                        </p:cTn>
                                        <p:tgtEl>
                                          <p:spTgt spid="4"/>
                                        </p:tgtEl>
                                        <p:attrNameLst>
                                          <p:attrName>style.visibility</p:attrName>
                                        </p:attrNameLst>
                                      </p:cBhvr>
                                      <p:to>
                                        <p:strVal val="visible"/>
                                      </p:to>
                                    </p:set>
                                    <p:anim calcmode="lin" valueType="num">
                                      <p:cBhvr>
                                        <p:cTn id="165" dur="3000" fill="hold"/>
                                        <p:tgtEl>
                                          <p:spTgt spid="4"/>
                                        </p:tgtEl>
                                        <p:attrNameLst>
                                          <p:attrName>ppt_w</p:attrName>
                                        </p:attrNameLst>
                                      </p:cBhvr>
                                      <p:tavLst>
                                        <p:tav tm="0">
                                          <p:val>
                                            <p:strVal val="4/3*#ppt_w"/>
                                          </p:val>
                                        </p:tav>
                                        <p:tav tm="100000">
                                          <p:val>
                                            <p:strVal val="#ppt_w"/>
                                          </p:val>
                                        </p:tav>
                                      </p:tavLst>
                                    </p:anim>
                                    <p:anim calcmode="lin" valueType="num">
                                      <p:cBhvr>
                                        <p:cTn id="166" dur="3000" fill="hold"/>
                                        <p:tgtEl>
                                          <p:spTgt spid="4"/>
                                        </p:tgtEl>
                                        <p:attrNameLst>
                                          <p:attrName>ppt_h</p:attrName>
                                        </p:attrNameLst>
                                      </p:cBhvr>
                                      <p:tavLst>
                                        <p:tav tm="0">
                                          <p:val>
                                            <p:strVal val="4/3*#ppt_h"/>
                                          </p:val>
                                        </p:tav>
                                        <p:tav tm="100000">
                                          <p:val>
                                            <p:strVal val="#ppt_h"/>
                                          </p:val>
                                        </p:tav>
                                      </p:tavLst>
                                    </p:anim>
                                  </p:childTnLst>
                                </p:cTn>
                              </p:par>
                            </p:childTnLst>
                          </p:cTn>
                        </p:par>
                        <p:par>
                          <p:cTn id="167" fill="hold">
                            <p:stCondLst>
                              <p:cond delay="9000"/>
                            </p:stCondLst>
                            <p:childTnLst>
                              <p:par>
                                <p:cTn id="168" presetID="17" presetClass="entr" presetSubtype="10" fill="hold" grpId="0" nodeType="afterEffect">
                                  <p:stCondLst>
                                    <p:cond delay="0"/>
                                  </p:stCondLst>
                                  <p:childTnLst>
                                    <p:set>
                                      <p:cBhvr>
                                        <p:cTn id="169" dur="1" fill="hold">
                                          <p:stCondLst>
                                            <p:cond delay="0"/>
                                          </p:stCondLst>
                                        </p:cTn>
                                        <p:tgtEl>
                                          <p:spTgt spid="15"/>
                                        </p:tgtEl>
                                        <p:attrNameLst>
                                          <p:attrName>style.visibility</p:attrName>
                                        </p:attrNameLst>
                                      </p:cBhvr>
                                      <p:to>
                                        <p:strVal val="visible"/>
                                      </p:to>
                                    </p:set>
                                    <p:anim calcmode="lin" valueType="num">
                                      <p:cBhvr>
                                        <p:cTn id="170" dur="2000" fill="hold"/>
                                        <p:tgtEl>
                                          <p:spTgt spid="15"/>
                                        </p:tgtEl>
                                        <p:attrNameLst>
                                          <p:attrName>ppt_w</p:attrName>
                                        </p:attrNameLst>
                                      </p:cBhvr>
                                      <p:tavLst>
                                        <p:tav tm="0">
                                          <p:val>
                                            <p:fltVal val="0"/>
                                          </p:val>
                                        </p:tav>
                                        <p:tav tm="100000">
                                          <p:val>
                                            <p:strVal val="#ppt_w"/>
                                          </p:val>
                                        </p:tav>
                                      </p:tavLst>
                                    </p:anim>
                                    <p:anim calcmode="lin" valueType="num">
                                      <p:cBhvr>
                                        <p:cTn id="171"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p:bldP spid="1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B84A00"/>
          </a:solidFill>
        </p:spPr>
        <p:txBody>
          <a:bodyPr/>
          <a:lstStyle/>
          <a:p>
            <a:endParaRPr lang="es-ES" dirty="0"/>
          </a:p>
        </p:txBody>
      </p:sp>
      <p:pic>
        <p:nvPicPr>
          <p:cNvPr id="4" name="3 Imagen" descr="gory-jezioro-odbicie-zima.jpeg"/>
          <p:cNvPicPr>
            <a:picLocks noChangeAspect="1"/>
          </p:cNvPicPr>
          <p:nvPr/>
        </p:nvPicPr>
        <p:blipFill>
          <a:blip r:embed="rId2"/>
          <a:stretch>
            <a:fillRect/>
          </a:stretch>
        </p:blipFill>
        <p:spPr>
          <a:xfrm>
            <a:off x="0" y="0"/>
            <a:ext cx="9144000" cy="7000900"/>
          </a:xfrm>
          <a:prstGeom prst="rect">
            <a:avLst/>
          </a:prstGeom>
        </p:spPr>
      </p:pic>
      <p:sp>
        <p:nvSpPr>
          <p:cNvPr id="5" name="4 Marco"/>
          <p:cNvSpPr/>
          <p:nvPr/>
        </p:nvSpPr>
        <p:spPr>
          <a:xfrm rot="2825862">
            <a:off x="288300" y="1746376"/>
            <a:ext cx="1253329" cy="1333385"/>
          </a:xfrm>
          <a:prstGeom prst="frame">
            <a:avLst/>
          </a:prstGeom>
          <a:blipFill dpi="0" rotWithShape="1">
            <a:blip r:embed="rId3" cstate="print">
              <a:duotone>
                <a:schemeClr val="accent6">
                  <a:shade val="45000"/>
                  <a:satMod val="135000"/>
                </a:schemeClr>
                <a:prstClr val="white"/>
              </a:duotone>
              <a:lum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arco"/>
          <p:cNvSpPr/>
          <p:nvPr/>
        </p:nvSpPr>
        <p:spPr>
          <a:xfrm rot="2825862">
            <a:off x="1145525" y="1746375"/>
            <a:ext cx="1253329" cy="1333385"/>
          </a:xfrm>
          <a:prstGeom prst="frame">
            <a:avLst/>
          </a:prstGeom>
          <a:blipFill dpi="0" rotWithShape="1">
            <a:blip r:embed="rId3" cstate="print">
              <a:duotone>
                <a:schemeClr val="accent6">
                  <a:shade val="45000"/>
                  <a:satMod val="135000"/>
                </a:schemeClr>
                <a:prstClr val="white"/>
              </a:duotone>
              <a:lum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rot="2825862">
            <a:off x="2074249" y="1746378"/>
            <a:ext cx="1253329" cy="1333385"/>
          </a:xfrm>
          <a:prstGeom prst="frame">
            <a:avLst/>
          </a:prstGeom>
          <a:blipFill dpi="0" rotWithShape="1">
            <a:blip r:embed="rId3" cstate="print">
              <a:duotone>
                <a:schemeClr val="accent6">
                  <a:shade val="45000"/>
                  <a:satMod val="135000"/>
                </a:schemeClr>
                <a:prstClr val="white"/>
              </a:duotone>
              <a:lum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arco"/>
          <p:cNvSpPr/>
          <p:nvPr/>
        </p:nvSpPr>
        <p:spPr>
          <a:xfrm rot="2825862">
            <a:off x="2931474" y="1746377"/>
            <a:ext cx="1253329" cy="1333385"/>
          </a:xfrm>
          <a:prstGeom prst="frame">
            <a:avLst/>
          </a:prstGeom>
          <a:blipFill dpi="0" rotWithShape="1">
            <a:blip r:embed="rId3" cstate="print">
              <a:duotone>
                <a:schemeClr val="accent6">
                  <a:shade val="45000"/>
                  <a:satMod val="135000"/>
                </a:schemeClr>
                <a:prstClr val="white"/>
              </a:duotone>
              <a:lum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arco"/>
          <p:cNvSpPr/>
          <p:nvPr/>
        </p:nvSpPr>
        <p:spPr>
          <a:xfrm rot="2825862">
            <a:off x="3860201" y="1746375"/>
            <a:ext cx="1253329" cy="1333385"/>
          </a:xfrm>
          <a:prstGeom prst="frame">
            <a:avLst/>
          </a:prstGeom>
          <a:blipFill dpi="0" rotWithShape="1">
            <a:blip r:embed="rId3" cstate="print">
              <a:duotone>
                <a:schemeClr val="accent6">
                  <a:shade val="45000"/>
                  <a:satMod val="135000"/>
                </a:schemeClr>
                <a:prstClr val="white"/>
              </a:duotone>
              <a:lum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arco"/>
          <p:cNvSpPr/>
          <p:nvPr/>
        </p:nvSpPr>
        <p:spPr>
          <a:xfrm rot="2825862">
            <a:off x="4717426" y="1746374"/>
            <a:ext cx="1253329" cy="1333385"/>
          </a:xfrm>
          <a:prstGeom prst="frame">
            <a:avLst/>
          </a:prstGeom>
          <a:blipFill dpi="0" rotWithShape="1">
            <a:blip r:embed="rId3" cstate="print">
              <a:duotone>
                <a:schemeClr val="accent6">
                  <a:shade val="45000"/>
                  <a:satMod val="135000"/>
                </a:schemeClr>
                <a:prstClr val="white"/>
              </a:duotone>
              <a:lum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arco"/>
          <p:cNvSpPr/>
          <p:nvPr/>
        </p:nvSpPr>
        <p:spPr>
          <a:xfrm rot="2825862">
            <a:off x="5646150" y="1746377"/>
            <a:ext cx="1253329" cy="1333385"/>
          </a:xfrm>
          <a:prstGeom prst="frame">
            <a:avLst/>
          </a:prstGeom>
          <a:blipFill dpi="0" rotWithShape="1">
            <a:blip r:embed="rId3" cstate="print">
              <a:duotone>
                <a:schemeClr val="accent6">
                  <a:shade val="45000"/>
                  <a:satMod val="135000"/>
                </a:schemeClr>
                <a:prstClr val="white"/>
              </a:duotone>
              <a:lum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arco"/>
          <p:cNvSpPr/>
          <p:nvPr/>
        </p:nvSpPr>
        <p:spPr>
          <a:xfrm rot="2825862">
            <a:off x="6503375" y="1746376"/>
            <a:ext cx="1253329" cy="1333385"/>
          </a:xfrm>
          <a:prstGeom prst="frame">
            <a:avLst/>
          </a:prstGeom>
          <a:blipFill dpi="0" rotWithShape="1">
            <a:blip r:embed="rId3" cstate="print">
              <a:duotone>
                <a:schemeClr val="accent6">
                  <a:shade val="45000"/>
                  <a:satMod val="135000"/>
                </a:schemeClr>
                <a:prstClr val="white"/>
              </a:duotone>
              <a:lum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arco"/>
          <p:cNvSpPr/>
          <p:nvPr/>
        </p:nvSpPr>
        <p:spPr>
          <a:xfrm rot="2825862">
            <a:off x="7432068" y="1746377"/>
            <a:ext cx="1253329" cy="1333385"/>
          </a:xfrm>
          <a:prstGeom prst="frame">
            <a:avLst/>
          </a:prstGeom>
          <a:blipFill dpi="0" rotWithShape="1">
            <a:blip r:embed="rId3" cstate="print">
              <a:duotone>
                <a:schemeClr val="accent6">
                  <a:shade val="45000"/>
                  <a:satMod val="135000"/>
                </a:schemeClr>
                <a:prstClr val="white"/>
              </a:duotone>
              <a:lum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arco"/>
          <p:cNvSpPr/>
          <p:nvPr/>
        </p:nvSpPr>
        <p:spPr>
          <a:xfrm rot="2825862">
            <a:off x="8289324" y="1746374"/>
            <a:ext cx="1253329" cy="1333385"/>
          </a:xfrm>
          <a:prstGeom prst="frame">
            <a:avLst/>
          </a:prstGeom>
          <a:blipFill dpi="0" rotWithShape="1">
            <a:blip r:embed="rId3" cstate="print">
              <a:duotone>
                <a:schemeClr val="accent6">
                  <a:shade val="45000"/>
                  <a:satMod val="135000"/>
                </a:schemeClr>
                <a:prstClr val="white"/>
              </a:duotone>
              <a:lum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Marco"/>
          <p:cNvSpPr/>
          <p:nvPr/>
        </p:nvSpPr>
        <p:spPr>
          <a:xfrm rot="2825862">
            <a:off x="288301" y="3746639"/>
            <a:ext cx="1253329" cy="1333385"/>
          </a:xfrm>
          <a:prstGeom prst="frame">
            <a:avLst/>
          </a:prstGeom>
          <a:blipFill dpi="0" rotWithShape="1">
            <a:blip r:embed="rId3" cstate="print">
              <a:duotone>
                <a:schemeClr val="accent6">
                  <a:shade val="45000"/>
                  <a:satMod val="135000"/>
                </a:schemeClr>
                <a:prstClr val="white"/>
              </a:duotone>
              <a:lum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Marco"/>
          <p:cNvSpPr/>
          <p:nvPr/>
        </p:nvSpPr>
        <p:spPr>
          <a:xfrm rot="2825862">
            <a:off x="1145526" y="3746638"/>
            <a:ext cx="1253329" cy="1333385"/>
          </a:xfrm>
          <a:prstGeom prst="frame">
            <a:avLst/>
          </a:prstGeom>
          <a:blipFill dpi="0" rotWithShape="1">
            <a:blip r:embed="rId3" cstate="print">
              <a:duotone>
                <a:schemeClr val="accent6">
                  <a:shade val="45000"/>
                  <a:satMod val="135000"/>
                </a:schemeClr>
                <a:prstClr val="white"/>
              </a:duotone>
              <a:lum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Marco"/>
          <p:cNvSpPr/>
          <p:nvPr/>
        </p:nvSpPr>
        <p:spPr>
          <a:xfrm rot="2825862">
            <a:off x="2074250" y="3746641"/>
            <a:ext cx="1253329" cy="1333385"/>
          </a:xfrm>
          <a:prstGeom prst="frame">
            <a:avLst/>
          </a:prstGeom>
          <a:blipFill dpi="0" rotWithShape="1">
            <a:blip r:embed="rId3" cstate="print">
              <a:duotone>
                <a:schemeClr val="accent6">
                  <a:shade val="45000"/>
                  <a:satMod val="135000"/>
                </a:schemeClr>
                <a:prstClr val="white"/>
              </a:duotone>
              <a:lum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Marco"/>
          <p:cNvSpPr/>
          <p:nvPr/>
        </p:nvSpPr>
        <p:spPr>
          <a:xfrm rot="2825862">
            <a:off x="2931475" y="3746640"/>
            <a:ext cx="1253329" cy="1333385"/>
          </a:xfrm>
          <a:prstGeom prst="frame">
            <a:avLst/>
          </a:prstGeom>
          <a:blipFill dpi="0" rotWithShape="1">
            <a:blip r:embed="rId3" cstate="print">
              <a:duotone>
                <a:schemeClr val="accent6">
                  <a:shade val="45000"/>
                  <a:satMod val="135000"/>
                </a:schemeClr>
                <a:prstClr val="white"/>
              </a:duotone>
              <a:lum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Marco"/>
          <p:cNvSpPr/>
          <p:nvPr/>
        </p:nvSpPr>
        <p:spPr>
          <a:xfrm rot="2825862">
            <a:off x="3860202" y="3746638"/>
            <a:ext cx="1253329" cy="1333385"/>
          </a:xfrm>
          <a:prstGeom prst="frame">
            <a:avLst/>
          </a:prstGeom>
          <a:blipFill dpi="0" rotWithShape="1">
            <a:blip r:embed="rId3" cstate="print">
              <a:duotone>
                <a:schemeClr val="accent6">
                  <a:shade val="45000"/>
                  <a:satMod val="135000"/>
                </a:schemeClr>
                <a:prstClr val="white"/>
              </a:duotone>
              <a:lum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Marco"/>
          <p:cNvSpPr/>
          <p:nvPr/>
        </p:nvSpPr>
        <p:spPr>
          <a:xfrm rot="2825862">
            <a:off x="4717427" y="3746637"/>
            <a:ext cx="1253329" cy="1333385"/>
          </a:xfrm>
          <a:prstGeom prst="frame">
            <a:avLst/>
          </a:prstGeom>
          <a:blipFill dpi="0" rotWithShape="1">
            <a:blip r:embed="rId3" cstate="print">
              <a:duotone>
                <a:schemeClr val="accent6">
                  <a:shade val="45000"/>
                  <a:satMod val="135000"/>
                </a:schemeClr>
                <a:prstClr val="white"/>
              </a:duotone>
              <a:lum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Marco"/>
          <p:cNvSpPr/>
          <p:nvPr/>
        </p:nvSpPr>
        <p:spPr>
          <a:xfrm rot="2825862">
            <a:off x="5646151" y="3746640"/>
            <a:ext cx="1253329" cy="1333385"/>
          </a:xfrm>
          <a:prstGeom prst="frame">
            <a:avLst/>
          </a:prstGeom>
          <a:blipFill dpi="0" rotWithShape="1">
            <a:blip r:embed="rId3" cstate="print">
              <a:duotone>
                <a:schemeClr val="accent6">
                  <a:shade val="45000"/>
                  <a:satMod val="135000"/>
                </a:schemeClr>
                <a:prstClr val="white"/>
              </a:duotone>
              <a:lum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Marco"/>
          <p:cNvSpPr/>
          <p:nvPr/>
        </p:nvSpPr>
        <p:spPr>
          <a:xfrm rot="2825862">
            <a:off x="6503376" y="3746639"/>
            <a:ext cx="1253329" cy="1333385"/>
          </a:xfrm>
          <a:prstGeom prst="frame">
            <a:avLst/>
          </a:prstGeom>
          <a:blipFill dpi="0" rotWithShape="1">
            <a:blip r:embed="rId3" cstate="print">
              <a:duotone>
                <a:schemeClr val="accent6">
                  <a:shade val="45000"/>
                  <a:satMod val="135000"/>
                </a:schemeClr>
                <a:prstClr val="white"/>
              </a:duotone>
              <a:lum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Marco"/>
          <p:cNvSpPr/>
          <p:nvPr/>
        </p:nvSpPr>
        <p:spPr>
          <a:xfrm rot="2825862">
            <a:off x="7432069" y="3746640"/>
            <a:ext cx="1253329" cy="1333385"/>
          </a:xfrm>
          <a:prstGeom prst="frame">
            <a:avLst/>
          </a:prstGeom>
          <a:blipFill dpi="0" rotWithShape="1">
            <a:blip r:embed="rId3" cstate="print">
              <a:duotone>
                <a:schemeClr val="accent6">
                  <a:shade val="45000"/>
                  <a:satMod val="135000"/>
                </a:schemeClr>
                <a:prstClr val="white"/>
              </a:duotone>
              <a:lum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Marco"/>
          <p:cNvSpPr/>
          <p:nvPr/>
        </p:nvSpPr>
        <p:spPr>
          <a:xfrm rot="2825862">
            <a:off x="8217887" y="3746639"/>
            <a:ext cx="1253329" cy="1333385"/>
          </a:xfrm>
          <a:prstGeom prst="frame">
            <a:avLst/>
          </a:prstGeom>
          <a:blipFill dpi="0" rotWithShape="1">
            <a:blip r:embed="rId3" cstate="print">
              <a:duotone>
                <a:schemeClr val="accent6">
                  <a:shade val="45000"/>
                  <a:satMod val="135000"/>
                </a:schemeClr>
                <a:prstClr val="white"/>
              </a:duotone>
              <a:lum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Rectángulo"/>
          <p:cNvSpPr/>
          <p:nvPr/>
        </p:nvSpPr>
        <p:spPr>
          <a:xfrm>
            <a:off x="0" y="0"/>
            <a:ext cx="9858412" cy="7000900"/>
          </a:xfrm>
          <a:prstGeom prst="rect">
            <a:avLst/>
          </a:prstGeom>
          <a:gradFill flip="none" rotWithShape="1">
            <a:gsLst>
              <a:gs pos="100000">
                <a:schemeClr val="tx2">
                  <a:lumMod val="10000"/>
                </a:schemeClr>
              </a:gs>
              <a:gs pos="50000">
                <a:schemeClr val="tx1">
                  <a:lumMod val="65000"/>
                  <a:shade val="67500"/>
                  <a:satMod val="115000"/>
                </a:schemeClr>
              </a:gs>
              <a:gs pos="100000">
                <a:schemeClr val="tx1">
                  <a:lumMod val="6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5"/>
                                        </p:tgtEl>
                                        <p:attrNameLst>
                                          <p:attrName>style.opacity</p:attrName>
                                        </p:attrNameLst>
                                      </p:cBhvr>
                                      <p:to>
                                        <p:strVal val="0"/>
                                      </p:to>
                                    </p:set>
                                    <p:animEffect filter="image" prLst="opacity: 0">
                                      <p:cBhvr rctx="IE">
                                        <p:cTn id="7" dur="indefinite"/>
                                        <p:tgtEl>
                                          <p:spTgt spid="25"/>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0-#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0-#ppt_w/2"/>
                                          </p:val>
                                        </p:tav>
                                        <p:tav tm="100000">
                                          <p:val>
                                            <p:strVal val="#ppt_x"/>
                                          </p:val>
                                        </p:tav>
                                      </p:tavLst>
                                    </p:anim>
                                    <p:anim calcmode="lin" valueType="num">
                                      <p:cBhvr additive="base">
                                        <p:cTn id="63" dur="3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0-#ppt_w/2"/>
                                          </p:val>
                                        </p:tav>
                                        <p:tav tm="100000">
                                          <p:val>
                                            <p:strVal val="#ppt_x"/>
                                          </p:val>
                                        </p:tav>
                                      </p:tavLst>
                                    </p:anim>
                                    <p:anim calcmode="lin" valueType="num">
                                      <p:cBhvr additive="base">
                                        <p:cTn id="71" dur="3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0-#ppt_w/2"/>
                                          </p:val>
                                        </p:tav>
                                        <p:tav tm="100000">
                                          <p:val>
                                            <p:strVal val="#ppt_x"/>
                                          </p:val>
                                        </p:tav>
                                      </p:tavLst>
                                    </p:anim>
                                    <p:anim calcmode="lin" valueType="num">
                                      <p:cBhvr additive="base">
                                        <p:cTn id="75" dur="3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0-#ppt_w/2"/>
                                          </p:val>
                                        </p:tav>
                                        <p:tav tm="100000">
                                          <p:val>
                                            <p:strVal val="#ppt_x"/>
                                          </p:val>
                                        </p:tav>
                                      </p:tavLst>
                                    </p:anim>
                                    <p:anim calcmode="lin" valueType="num">
                                      <p:cBhvr additive="base">
                                        <p:cTn id="79" dur="3000" fill="hold"/>
                                        <p:tgtEl>
                                          <p:spTgt spid="22"/>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3000" fill="hold"/>
                                        <p:tgtEl>
                                          <p:spTgt spid="23"/>
                                        </p:tgtEl>
                                        <p:attrNameLst>
                                          <p:attrName>ppt_x</p:attrName>
                                        </p:attrNameLst>
                                      </p:cBhvr>
                                      <p:tavLst>
                                        <p:tav tm="0">
                                          <p:val>
                                            <p:strVal val="0-#ppt_w/2"/>
                                          </p:val>
                                        </p:tav>
                                        <p:tav tm="100000">
                                          <p:val>
                                            <p:strVal val="#ppt_x"/>
                                          </p:val>
                                        </p:tav>
                                      </p:tavLst>
                                    </p:anim>
                                    <p:anim calcmode="lin" valueType="num">
                                      <p:cBhvr additive="base">
                                        <p:cTn id="83" dur="3000" fill="hold"/>
                                        <p:tgtEl>
                                          <p:spTgt spid="23"/>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3000" fill="hold"/>
                                        <p:tgtEl>
                                          <p:spTgt spid="24"/>
                                        </p:tgtEl>
                                        <p:attrNameLst>
                                          <p:attrName>ppt_x</p:attrName>
                                        </p:attrNameLst>
                                      </p:cBhvr>
                                      <p:tavLst>
                                        <p:tav tm="0">
                                          <p:val>
                                            <p:strVal val="0-#ppt_w/2"/>
                                          </p:val>
                                        </p:tav>
                                        <p:tav tm="100000">
                                          <p:val>
                                            <p:strVal val="#ppt_x"/>
                                          </p:val>
                                        </p:tav>
                                      </p:tavLst>
                                    </p:anim>
                                    <p:anim calcmode="lin" valueType="num">
                                      <p:cBhvr additive="base">
                                        <p:cTn id="87" dur="3000" fill="hold"/>
                                        <p:tgtEl>
                                          <p:spTgt spid="24"/>
                                        </p:tgtEl>
                                        <p:attrNameLst>
                                          <p:attrName>ppt_y</p:attrName>
                                        </p:attrNameLst>
                                      </p:cBhvr>
                                      <p:tavLst>
                                        <p:tav tm="0">
                                          <p:val>
                                            <p:strVal val="#ppt_y"/>
                                          </p:val>
                                        </p:tav>
                                        <p:tav tm="100000">
                                          <p:val>
                                            <p:strVal val="#ppt_y"/>
                                          </p:val>
                                        </p:tav>
                                      </p:tavLst>
                                    </p:anim>
                                  </p:childTnLst>
                                </p:cTn>
                              </p:par>
                            </p:childTnLst>
                          </p:cTn>
                        </p:par>
                        <p:par>
                          <p:cTn id="88" fill="hold">
                            <p:stCondLst>
                              <p:cond delay="3000"/>
                            </p:stCondLst>
                            <p:childTnLst>
                              <p:par>
                                <p:cTn id="89" presetID="2" presetClass="exit" presetSubtype="4" fill="hold" grpId="1" nodeType="afterEffect">
                                  <p:stCondLst>
                                    <p:cond delay="0"/>
                                  </p:stCondLst>
                                  <p:childTnLst>
                                    <p:anim calcmode="lin" valueType="num">
                                      <p:cBhvr additive="base">
                                        <p:cTn id="90" dur="3000"/>
                                        <p:tgtEl>
                                          <p:spTgt spid="5"/>
                                        </p:tgtEl>
                                        <p:attrNameLst>
                                          <p:attrName>ppt_x</p:attrName>
                                        </p:attrNameLst>
                                      </p:cBhvr>
                                      <p:tavLst>
                                        <p:tav tm="0">
                                          <p:val>
                                            <p:strVal val="ppt_x"/>
                                          </p:val>
                                        </p:tav>
                                        <p:tav tm="100000">
                                          <p:val>
                                            <p:strVal val="ppt_x"/>
                                          </p:val>
                                        </p:tav>
                                      </p:tavLst>
                                    </p:anim>
                                    <p:anim calcmode="lin" valueType="num">
                                      <p:cBhvr additive="base">
                                        <p:cTn id="91" dur="3000"/>
                                        <p:tgtEl>
                                          <p:spTgt spid="5"/>
                                        </p:tgtEl>
                                        <p:attrNameLst>
                                          <p:attrName>ppt_y</p:attrName>
                                        </p:attrNameLst>
                                      </p:cBhvr>
                                      <p:tavLst>
                                        <p:tav tm="0">
                                          <p:val>
                                            <p:strVal val="ppt_y"/>
                                          </p:val>
                                        </p:tav>
                                        <p:tav tm="100000">
                                          <p:val>
                                            <p:strVal val="1+ppt_h/2"/>
                                          </p:val>
                                        </p:tav>
                                      </p:tavLst>
                                    </p:anim>
                                    <p:set>
                                      <p:cBhvr>
                                        <p:cTn id="92" dur="1" fill="hold">
                                          <p:stCondLst>
                                            <p:cond delay="2999"/>
                                          </p:stCondLst>
                                        </p:cTn>
                                        <p:tgtEl>
                                          <p:spTgt spid="5"/>
                                        </p:tgtEl>
                                        <p:attrNameLst>
                                          <p:attrName>style.visibility</p:attrName>
                                        </p:attrNameLst>
                                      </p:cBhvr>
                                      <p:to>
                                        <p:strVal val="hidden"/>
                                      </p:to>
                                    </p:set>
                                  </p:childTnLst>
                                </p:cTn>
                              </p:par>
                              <p:par>
                                <p:cTn id="93" presetID="2" presetClass="exit" presetSubtype="4" fill="hold" grpId="1" nodeType="withEffect">
                                  <p:stCondLst>
                                    <p:cond delay="0"/>
                                  </p:stCondLst>
                                  <p:childTnLst>
                                    <p:anim calcmode="lin" valueType="num">
                                      <p:cBhvr additive="base">
                                        <p:cTn id="94" dur="3000"/>
                                        <p:tgtEl>
                                          <p:spTgt spid="6"/>
                                        </p:tgtEl>
                                        <p:attrNameLst>
                                          <p:attrName>ppt_x</p:attrName>
                                        </p:attrNameLst>
                                      </p:cBhvr>
                                      <p:tavLst>
                                        <p:tav tm="0">
                                          <p:val>
                                            <p:strVal val="ppt_x"/>
                                          </p:val>
                                        </p:tav>
                                        <p:tav tm="100000">
                                          <p:val>
                                            <p:strVal val="ppt_x"/>
                                          </p:val>
                                        </p:tav>
                                      </p:tavLst>
                                    </p:anim>
                                    <p:anim calcmode="lin" valueType="num">
                                      <p:cBhvr additive="base">
                                        <p:cTn id="95" dur="3000"/>
                                        <p:tgtEl>
                                          <p:spTgt spid="6"/>
                                        </p:tgtEl>
                                        <p:attrNameLst>
                                          <p:attrName>ppt_y</p:attrName>
                                        </p:attrNameLst>
                                      </p:cBhvr>
                                      <p:tavLst>
                                        <p:tav tm="0">
                                          <p:val>
                                            <p:strVal val="ppt_y"/>
                                          </p:val>
                                        </p:tav>
                                        <p:tav tm="100000">
                                          <p:val>
                                            <p:strVal val="1+ppt_h/2"/>
                                          </p:val>
                                        </p:tav>
                                      </p:tavLst>
                                    </p:anim>
                                    <p:set>
                                      <p:cBhvr>
                                        <p:cTn id="96" dur="1" fill="hold">
                                          <p:stCondLst>
                                            <p:cond delay="2999"/>
                                          </p:stCondLst>
                                        </p:cTn>
                                        <p:tgtEl>
                                          <p:spTgt spid="6"/>
                                        </p:tgtEl>
                                        <p:attrNameLst>
                                          <p:attrName>style.visibility</p:attrName>
                                        </p:attrNameLst>
                                      </p:cBhvr>
                                      <p:to>
                                        <p:strVal val="hidden"/>
                                      </p:to>
                                    </p:set>
                                  </p:childTnLst>
                                </p:cTn>
                              </p:par>
                              <p:par>
                                <p:cTn id="97" presetID="2" presetClass="exit" presetSubtype="4" fill="hold" grpId="1" nodeType="withEffect">
                                  <p:stCondLst>
                                    <p:cond delay="0"/>
                                  </p:stCondLst>
                                  <p:childTnLst>
                                    <p:anim calcmode="lin" valueType="num">
                                      <p:cBhvr additive="base">
                                        <p:cTn id="98" dur="3000"/>
                                        <p:tgtEl>
                                          <p:spTgt spid="7"/>
                                        </p:tgtEl>
                                        <p:attrNameLst>
                                          <p:attrName>ppt_x</p:attrName>
                                        </p:attrNameLst>
                                      </p:cBhvr>
                                      <p:tavLst>
                                        <p:tav tm="0">
                                          <p:val>
                                            <p:strVal val="ppt_x"/>
                                          </p:val>
                                        </p:tav>
                                        <p:tav tm="100000">
                                          <p:val>
                                            <p:strVal val="ppt_x"/>
                                          </p:val>
                                        </p:tav>
                                      </p:tavLst>
                                    </p:anim>
                                    <p:anim calcmode="lin" valueType="num">
                                      <p:cBhvr additive="base">
                                        <p:cTn id="99" dur="3000"/>
                                        <p:tgtEl>
                                          <p:spTgt spid="7"/>
                                        </p:tgtEl>
                                        <p:attrNameLst>
                                          <p:attrName>ppt_y</p:attrName>
                                        </p:attrNameLst>
                                      </p:cBhvr>
                                      <p:tavLst>
                                        <p:tav tm="0">
                                          <p:val>
                                            <p:strVal val="ppt_y"/>
                                          </p:val>
                                        </p:tav>
                                        <p:tav tm="100000">
                                          <p:val>
                                            <p:strVal val="1+ppt_h/2"/>
                                          </p:val>
                                        </p:tav>
                                      </p:tavLst>
                                    </p:anim>
                                    <p:set>
                                      <p:cBhvr>
                                        <p:cTn id="100" dur="1" fill="hold">
                                          <p:stCondLst>
                                            <p:cond delay="2999"/>
                                          </p:stCondLst>
                                        </p:cTn>
                                        <p:tgtEl>
                                          <p:spTgt spid="7"/>
                                        </p:tgtEl>
                                        <p:attrNameLst>
                                          <p:attrName>style.visibility</p:attrName>
                                        </p:attrNameLst>
                                      </p:cBhvr>
                                      <p:to>
                                        <p:strVal val="hidden"/>
                                      </p:to>
                                    </p:set>
                                  </p:childTnLst>
                                </p:cTn>
                              </p:par>
                              <p:par>
                                <p:cTn id="101" presetID="2" presetClass="exit" presetSubtype="4" fill="hold" grpId="1" nodeType="withEffect">
                                  <p:stCondLst>
                                    <p:cond delay="0"/>
                                  </p:stCondLst>
                                  <p:childTnLst>
                                    <p:anim calcmode="lin" valueType="num">
                                      <p:cBhvr additive="base">
                                        <p:cTn id="102" dur="3000"/>
                                        <p:tgtEl>
                                          <p:spTgt spid="8"/>
                                        </p:tgtEl>
                                        <p:attrNameLst>
                                          <p:attrName>ppt_x</p:attrName>
                                        </p:attrNameLst>
                                      </p:cBhvr>
                                      <p:tavLst>
                                        <p:tav tm="0">
                                          <p:val>
                                            <p:strVal val="ppt_x"/>
                                          </p:val>
                                        </p:tav>
                                        <p:tav tm="100000">
                                          <p:val>
                                            <p:strVal val="ppt_x"/>
                                          </p:val>
                                        </p:tav>
                                      </p:tavLst>
                                    </p:anim>
                                    <p:anim calcmode="lin" valueType="num">
                                      <p:cBhvr additive="base">
                                        <p:cTn id="103" dur="3000"/>
                                        <p:tgtEl>
                                          <p:spTgt spid="8"/>
                                        </p:tgtEl>
                                        <p:attrNameLst>
                                          <p:attrName>ppt_y</p:attrName>
                                        </p:attrNameLst>
                                      </p:cBhvr>
                                      <p:tavLst>
                                        <p:tav tm="0">
                                          <p:val>
                                            <p:strVal val="ppt_y"/>
                                          </p:val>
                                        </p:tav>
                                        <p:tav tm="100000">
                                          <p:val>
                                            <p:strVal val="1+ppt_h/2"/>
                                          </p:val>
                                        </p:tav>
                                      </p:tavLst>
                                    </p:anim>
                                    <p:set>
                                      <p:cBhvr>
                                        <p:cTn id="104" dur="1" fill="hold">
                                          <p:stCondLst>
                                            <p:cond delay="2999"/>
                                          </p:stCondLst>
                                        </p:cTn>
                                        <p:tgtEl>
                                          <p:spTgt spid="8"/>
                                        </p:tgtEl>
                                        <p:attrNameLst>
                                          <p:attrName>style.visibility</p:attrName>
                                        </p:attrNameLst>
                                      </p:cBhvr>
                                      <p:to>
                                        <p:strVal val="hidden"/>
                                      </p:to>
                                    </p:set>
                                  </p:childTnLst>
                                </p:cTn>
                              </p:par>
                              <p:par>
                                <p:cTn id="105" presetID="2" presetClass="exit" presetSubtype="4" fill="hold" grpId="1" nodeType="withEffect">
                                  <p:stCondLst>
                                    <p:cond delay="0"/>
                                  </p:stCondLst>
                                  <p:childTnLst>
                                    <p:anim calcmode="lin" valueType="num">
                                      <p:cBhvr additive="base">
                                        <p:cTn id="106" dur="3000"/>
                                        <p:tgtEl>
                                          <p:spTgt spid="9"/>
                                        </p:tgtEl>
                                        <p:attrNameLst>
                                          <p:attrName>ppt_x</p:attrName>
                                        </p:attrNameLst>
                                      </p:cBhvr>
                                      <p:tavLst>
                                        <p:tav tm="0">
                                          <p:val>
                                            <p:strVal val="ppt_x"/>
                                          </p:val>
                                        </p:tav>
                                        <p:tav tm="100000">
                                          <p:val>
                                            <p:strVal val="ppt_x"/>
                                          </p:val>
                                        </p:tav>
                                      </p:tavLst>
                                    </p:anim>
                                    <p:anim calcmode="lin" valueType="num">
                                      <p:cBhvr additive="base">
                                        <p:cTn id="107" dur="3000"/>
                                        <p:tgtEl>
                                          <p:spTgt spid="9"/>
                                        </p:tgtEl>
                                        <p:attrNameLst>
                                          <p:attrName>ppt_y</p:attrName>
                                        </p:attrNameLst>
                                      </p:cBhvr>
                                      <p:tavLst>
                                        <p:tav tm="0">
                                          <p:val>
                                            <p:strVal val="ppt_y"/>
                                          </p:val>
                                        </p:tav>
                                        <p:tav tm="100000">
                                          <p:val>
                                            <p:strVal val="1+ppt_h/2"/>
                                          </p:val>
                                        </p:tav>
                                      </p:tavLst>
                                    </p:anim>
                                    <p:set>
                                      <p:cBhvr>
                                        <p:cTn id="108" dur="1" fill="hold">
                                          <p:stCondLst>
                                            <p:cond delay="2999"/>
                                          </p:stCondLst>
                                        </p:cTn>
                                        <p:tgtEl>
                                          <p:spTgt spid="9"/>
                                        </p:tgtEl>
                                        <p:attrNameLst>
                                          <p:attrName>style.visibility</p:attrName>
                                        </p:attrNameLst>
                                      </p:cBhvr>
                                      <p:to>
                                        <p:strVal val="hidden"/>
                                      </p:to>
                                    </p:set>
                                  </p:childTnLst>
                                </p:cTn>
                              </p:par>
                              <p:par>
                                <p:cTn id="109" presetID="2" presetClass="exit" presetSubtype="4" fill="hold" grpId="1" nodeType="withEffect">
                                  <p:stCondLst>
                                    <p:cond delay="0"/>
                                  </p:stCondLst>
                                  <p:childTnLst>
                                    <p:anim calcmode="lin" valueType="num">
                                      <p:cBhvr additive="base">
                                        <p:cTn id="110" dur="3000"/>
                                        <p:tgtEl>
                                          <p:spTgt spid="10"/>
                                        </p:tgtEl>
                                        <p:attrNameLst>
                                          <p:attrName>ppt_x</p:attrName>
                                        </p:attrNameLst>
                                      </p:cBhvr>
                                      <p:tavLst>
                                        <p:tav tm="0">
                                          <p:val>
                                            <p:strVal val="ppt_x"/>
                                          </p:val>
                                        </p:tav>
                                        <p:tav tm="100000">
                                          <p:val>
                                            <p:strVal val="ppt_x"/>
                                          </p:val>
                                        </p:tav>
                                      </p:tavLst>
                                    </p:anim>
                                    <p:anim calcmode="lin" valueType="num">
                                      <p:cBhvr additive="base">
                                        <p:cTn id="111" dur="3000"/>
                                        <p:tgtEl>
                                          <p:spTgt spid="10"/>
                                        </p:tgtEl>
                                        <p:attrNameLst>
                                          <p:attrName>ppt_y</p:attrName>
                                        </p:attrNameLst>
                                      </p:cBhvr>
                                      <p:tavLst>
                                        <p:tav tm="0">
                                          <p:val>
                                            <p:strVal val="ppt_y"/>
                                          </p:val>
                                        </p:tav>
                                        <p:tav tm="100000">
                                          <p:val>
                                            <p:strVal val="1+ppt_h/2"/>
                                          </p:val>
                                        </p:tav>
                                      </p:tavLst>
                                    </p:anim>
                                    <p:set>
                                      <p:cBhvr>
                                        <p:cTn id="112" dur="1" fill="hold">
                                          <p:stCondLst>
                                            <p:cond delay="2999"/>
                                          </p:stCondLst>
                                        </p:cTn>
                                        <p:tgtEl>
                                          <p:spTgt spid="10"/>
                                        </p:tgtEl>
                                        <p:attrNameLst>
                                          <p:attrName>style.visibility</p:attrName>
                                        </p:attrNameLst>
                                      </p:cBhvr>
                                      <p:to>
                                        <p:strVal val="hidden"/>
                                      </p:to>
                                    </p:set>
                                  </p:childTnLst>
                                </p:cTn>
                              </p:par>
                              <p:par>
                                <p:cTn id="113" presetID="2" presetClass="exit" presetSubtype="4" fill="hold" grpId="1" nodeType="withEffect">
                                  <p:stCondLst>
                                    <p:cond delay="0"/>
                                  </p:stCondLst>
                                  <p:childTnLst>
                                    <p:anim calcmode="lin" valueType="num">
                                      <p:cBhvr additive="base">
                                        <p:cTn id="114" dur="3000"/>
                                        <p:tgtEl>
                                          <p:spTgt spid="11"/>
                                        </p:tgtEl>
                                        <p:attrNameLst>
                                          <p:attrName>ppt_x</p:attrName>
                                        </p:attrNameLst>
                                      </p:cBhvr>
                                      <p:tavLst>
                                        <p:tav tm="0">
                                          <p:val>
                                            <p:strVal val="ppt_x"/>
                                          </p:val>
                                        </p:tav>
                                        <p:tav tm="100000">
                                          <p:val>
                                            <p:strVal val="ppt_x"/>
                                          </p:val>
                                        </p:tav>
                                      </p:tavLst>
                                    </p:anim>
                                    <p:anim calcmode="lin" valueType="num">
                                      <p:cBhvr additive="base">
                                        <p:cTn id="115" dur="3000"/>
                                        <p:tgtEl>
                                          <p:spTgt spid="11"/>
                                        </p:tgtEl>
                                        <p:attrNameLst>
                                          <p:attrName>ppt_y</p:attrName>
                                        </p:attrNameLst>
                                      </p:cBhvr>
                                      <p:tavLst>
                                        <p:tav tm="0">
                                          <p:val>
                                            <p:strVal val="ppt_y"/>
                                          </p:val>
                                        </p:tav>
                                        <p:tav tm="100000">
                                          <p:val>
                                            <p:strVal val="1+ppt_h/2"/>
                                          </p:val>
                                        </p:tav>
                                      </p:tavLst>
                                    </p:anim>
                                    <p:set>
                                      <p:cBhvr>
                                        <p:cTn id="116" dur="1" fill="hold">
                                          <p:stCondLst>
                                            <p:cond delay="2999"/>
                                          </p:stCondLst>
                                        </p:cTn>
                                        <p:tgtEl>
                                          <p:spTgt spid="11"/>
                                        </p:tgtEl>
                                        <p:attrNameLst>
                                          <p:attrName>style.visibility</p:attrName>
                                        </p:attrNameLst>
                                      </p:cBhvr>
                                      <p:to>
                                        <p:strVal val="hidden"/>
                                      </p:to>
                                    </p:set>
                                  </p:childTnLst>
                                </p:cTn>
                              </p:par>
                              <p:par>
                                <p:cTn id="117" presetID="2" presetClass="exit" presetSubtype="4" fill="hold" grpId="1" nodeType="withEffect">
                                  <p:stCondLst>
                                    <p:cond delay="0"/>
                                  </p:stCondLst>
                                  <p:childTnLst>
                                    <p:anim calcmode="lin" valueType="num">
                                      <p:cBhvr additive="base">
                                        <p:cTn id="118" dur="3000"/>
                                        <p:tgtEl>
                                          <p:spTgt spid="12"/>
                                        </p:tgtEl>
                                        <p:attrNameLst>
                                          <p:attrName>ppt_x</p:attrName>
                                        </p:attrNameLst>
                                      </p:cBhvr>
                                      <p:tavLst>
                                        <p:tav tm="0">
                                          <p:val>
                                            <p:strVal val="ppt_x"/>
                                          </p:val>
                                        </p:tav>
                                        <p:tav tm="100000">
                                          <p:val>
                                            <p:strVal val="ppt_x"/>
                                          </p:val>
                                        </p:tav>
                                      </p:tavLst>
                                    </p:anim>
                                    <p:anim calcmode="lin" valueType="num">
                                      <p:cBhvr additive="base">
                                        <p:cTn id="119" dur="3000"/>
                                        <p:tgtEl>
                                          <p:spTgt spid="12"/>
                                        </p:tgtEl>
                                        <p:attrNameLst>
                                          <p:attrName>ppt_y</p:attrName>
                                        </p:attrNameLst>
                                      </p:cBhvr>
                                      <p:tavLst>
                                        <p:tav tm="0">
                                          <p:val>
                                            <p:strVal val="ppt_y"/>
                                          </p:val>
                                        </p:tav>
                                        <p:tav tm="100000">
                                          <p:val>
                                            <p:strVal val="1+ppt_h/2"/>
                                          </p:val>
                                        </p:tav>
                                      </p:tavLst>
                                    </p:anim>
                                    <p:set>
                                      <p:cBhvr>
                                        <p:cTn id="120" dur="1" fill="hold">
                                          <p:stCondLst>
                                            <p:cond delay="2999"/>
                                          </p:stCondLst>
                                        </p:cTn>
                                        <p:tgtEl>
                                          <p:spTgt spid="12"/>
                                        </p:tgtEl>
                                        <p:attrNameLst>
                                          <p:attrName>style.visibility</p:attrName>
                                        </p:attrNameLst>
                                      </p:cBhvr>
                                      <p:to>
                                        <p:strVal val="hidden"/>
                                      </p:to>
                                    </p:set>
                                  </p:childTnLst>
                                </p:cTn>
                              </p:par>
                              <p:par>
                                <p:cTn id="121" presetID="2" presetClass="exit" presetSubtype="4" fill="hold" grpId="1" nodeType="withEffect">
                                  <p:stCondLst>
                                    <p:cond delay="0"/>
                                  </p:stCondLst>
                                  <p:childTnLst>
                                    <p:anim calcmode="lin" valueType="num">
                                      <p:cBhvr additive="base">
                                        <p:cTn id="122" dur="3000"/>
                                        <p:tgtEl>
                                          <p:spTgt spid="13"/>
                                        </p:tgtEl>
                                        <p:attrNameLst>
                                          <p:attrName>ppt_x</p:attrName>
                                        </p:attrNameLst>
                                      </p:cBhvr>
                                      <p:tavLst>
                                        <p:tav tm="0">
                                          <p:val>
                                            <p:strVal val="ppt_x"/>
                                          </p:val>
                                        </p:tav>
                                        <p:tav tm="100000">
                                          <p:val>
                                            <p:strVal val="ppt_x"/>
                                          </p:val>
                                        </p:tav>
                                      </p:tavLst>
                                    </p:anim>
                                    <p:anim calcmode="lin" valueType="num">
                                      <p:cBhvr additive="base">
                                        <p:cTn id="123" dur="3000"/>
                                        <p:tgtEl>
                                          <p:spTgt spid="13"/>
                                        </p:tgtEl>
                                        <p:attrNameLst>
                                          <p:attrName>ppt_y</p:attrName>
                                        </p:attrNameLst>
                                      </p:cBhvr>
                                      <p:tavLst>
                                        <p:tav tm="0">
                                          <p:val>
                                            <p:strVal val="ppt_y"/>
                                          </p:val>
                                        </p:tav>
                                        <p:tav tm="100000">
                                          <p:val>
                                            <p:strVal val="1+ppt_h/2"/>
                                          </p:val>
                                        </p:tav>
                                      </p:tavLst>
                                    </p:anim>
                                    <p:set>
                                      <p:cBhvr>
                                        <p:cTn id="124" dur="1" fill="hold">
                                          <p:stCondLst>
                                            <p:cond delay="2999"/>
                                          </p:stCondLst>
                                        </p:cTn>
                                        <p:tgtEl>
                                          <p:spTgt spid="13"/>
                                        </p:tgtEl>
                                        <p:attrNameLst>
                                          <p:attrName>style.visibility</p:attrName>
                                        </p:attrNameLst>
                                      </p:cBhvr>
                                      <p:to>
                                        <p:strVal val="hidden"/>
                                      </p:to>
                                    </p:set>
                                  </p:childTnLst>
                                </p:cTn>
                              </p:par>
                              <p:par>
                                <p:cTn id="125" presetID="2" presetClass="exit" presetSubtype="4" fill="hold" grpId="1" nodeType="withEffect">
                                  <p:stCondLst>
                                    <p:cond delay="0"/>
                                  </p:stCondLst>
                                  <p:childTnLst>
                                    <p:anim calcmode="lin" valueType="num">
                                      <p:cBhvr additive="base">
                                        <p:cTn id="126" dur="3000"/>
                                        <p:tgtEl>
                                          <p:spTgt spid="14"/>
                                        </p:tgtEl>
                                        <p:attrNameLst>
                                          <p:attrName>ppt_x</p:attrName>
                                        </p:attrNameLst>
                                      </p:cBhvr>
                                      <p:tavLst>
                                        <p:tav tm="0">
                                          <p:val>
                                            <p:strVal val="ppt_x"/>
                                          </p:val>
                                        </p:tav>
                                        <p:tav tm="100000">
                                          <p:val>
                                            <p:strVal val="ppt_x"/>
                                          </p:val>
                                        </p:tav>
                                      </p:tavLst>
                                    </p:anim>
                                    <p:anim calcmode="lin" valueType="num">
                                      <p:cBhvr additive="base">
                                        <p:cTn id="127" dur="3000"/>
                                        <p:tgtEl>
                                          <p:spTgt spid="14"/>
                                        </p:tgtEl>
                                        <p:attrNameLst>
                                          <p:attrName>ppt_y</p:attrName>
                                        </p:attrNameLst>
                                      </p:cBhvr>
                                      <p:tavLst>
                                        <p:tav tm="0">
                                          <p:val>
                                            <p:strVal val="ppt_y"/>
                                          </p:val>
                                        </p:tav>
                                        <p:tav tm="100000">
                                          <p:val>
                                            <p:strVal val="1+ppt_h/2"/>
                                          </p:val>
                                        </p:tav>
                                      </p:tavLst>
                                    </p:anim>
                                    <p:set>
                                      <p:cBhvr>
                                        <p:cTn id="128" dur="1" fill="hold">
                                          <p:stCondLst>
                                            <p:cond delay="2999"/>
                                          </p:stCondLst>
                                        </p:cTn>
                                        <p:tgtEl>
                                          <p:spTgt spid="14"/>
                                        </p:tgtEl>
                                        <p:attrNameLst>
                                          <p:attrName>style.visibility</p:attrName>
                                        </p:attrNameLst>
                                      </p:cBhvr>
                                      <p:to>
                                        <p:strVal val="hidden"/>
                                      </p:to>
                                    </p:set>
                                  </p:childTnLst>
                                </p:cTn>
                              </p:par>
                              <p:par>
                                <p:cTn id="129" presetID="2" presetClass="exit" presetSubtype="1" fill="hold" grpId="1" nodeType="withEffect">
                                  <p:stCondLst>
                                    <p:cond delay="0"/>
                                  </p:stCondLst>
                                  <p:childTnLst>
                                    <p:anim calcmode="lin" valueType="num">
                                      <p:cBhvr additive="base">
                                        <p:cTn id="130" dur="3000"/>
                                        <p:tgtEl>
                                          <p:spTgt spid="15"/>
                                        </p:tgtEl>
                                        <p:attrNameLst>
                                          <p:attrName>ppt_x</p:attrName>
                                        </p:attrNameLst>
                                      </p:cBhvr>
                                      <p:tavLst>
                                        <p:tav tm="0">
                                          <p:val>
                                            <p:strVal val="ppt_x"/>
                                          </p:val>
                                        </p:tav>
                                        <p:tav tm="100000">
                                          <p:val>
                                            <p:strVal val="ppt_x"/>
                                          </p:val>
                                        </p:tav>
                                      </p:tavLst>
                                    </p:anim>
                                    <p:anim calcmode="lin" valueType="num">
                                      <p:cBhvr additive="base">
                                        <p:cTn id="131" dur="3000"/>
                                        <p:tgtEl>
                                          <p:spTgt spid="15"/>
                                        </p:tgtEl>
                                        <p:attrNameLst>
                                          <p:attrName>ppt_y</p:attrName>
                                        </p:attrNameLst>
                                      </p:cBhvr>
                                      <p:tavLst>
                                        <p:tav tm="0">
                                          <p:val>
                                            <p:strVal val="ppt_y"/>
                                          </p:val>
                                        </p:tav>
                                        <p:tav tm="100000">
                                          <p:val>
                                            <p:strVal val="0-ppt_h/2"/>
                                          </p:val>
                                        </p:tav>
                                      </p:tavLst>
                                    </p:anim>
                                    <p:set>
                                      <p:cBhvr>
                                        <p:cTn id="132" dur="1" fill="hold">
                                          <p:stCondLst>
                                            <p:cond delay="2999"/>
                                          </p:stCondLst>
                                        </p:cTn>
                                        <p:tgtEl>
                                          <p:spTgt spid="15"/>
                                        </p:tgtEl>
                                        <p:attrNameLst>
                                          <p:attrName>style.visibility</p:attrName>
                                        </p:attrNameLst>
                                      </p:cBhvr>
                                      <p:to>
                                        <p:strVal val="hidden"/>
                                      </p:to>
                                    </p:set>
                                  </p:childTnLst>
                                </p:cTn>
                              </p:par>
                              <p:par>
                                <p:cTn id="133" presetID="2" presetClass="exit" presetSubtype="1" fill="hold" grpId="1" nodeType="withEffect">
                                  <p:stCondLst>
                                    <p:cond delay="0"/>
                                  </p:stCondLst>
                                  <p:childTnLst>
                                    <p:anim calcmode="lin" valueType="num">
                                      <p:cBhvr additive="base">
                                        <p:cTn id="134" dur="3000"/>
                                        <p:tgtEl>
                                          <p:spTgt spid="16"/>
                                        </p:tgtEl>
                                        <p:attrNameLst>
                                          <p:attrName>ppt_x</p:attrName>
                                        </p:attrNameLst>
                                      </p:cBhvr>
                                      <p:tavLst>
                                        <p:tav tm="0">
                                          <p:val>
                                            <p:strVal val="ppt_x"/>
                                          </p:val>
                                        </p:tav>
                                        <p:tav tm="100000">
                                          <p:val>
                                            <p:strVal val="ppt_x"/>
                                          </p:val>
                                        </p:tav>
                                      </p:tavLst>
                                    </p:anim>
                                    <p:anim calcmode="lin" valueType="num">
                                      <p:cBhvr additive="base">
                                        <p:cTn id="135" dur="3000"/>
                                        <p:tgtEl>
                                          <p:spTgt spid="16"/>
                                        </p:tgtEl>
                                        <p:attrNameLst>
                                          <p:attrName>ppt_y</p:attrName>
                                        </p:attrNameLst>
                                      </p:cBhvr>
                                      <p:tavLst>
                                        <p:tav tm="0">
                                          <p:val>
                                            <p:strVal val="ppt_y"/>
                                          </p:val>
                                        </p:tav>
                                        <p:tav tm="100000">
                                          <p:val>
                                            <p:strVal val="0-ppt_h/2"/>
                                          </p:val>
                                        </p:tav>
                                      </p:tavLst>
                                    </p:anim>
                                    <p:set>
                                      <p:cBhvr>
                                        <p:cTn id="136" dur="1" fill="hold">
                                          <p:stCondLst>
                                            <p:cond delay="2999"/>
                                          </p:stCondLst>
                                        </p:cTn>
                                        <p:tgtEl>
                                          <p:spTgt spid="16"/>
                                        </p:tgtEl>
                                        <p:attrNameLst>
                                          <p:attrName>style.visibility</p:attrName>
                                        </p:attrNameLst>
                                      </p:cBhvr>
                                      <p:to>
                                        <p:strVal val="hidden"/>
                                      </p:to>
                                    </p:set>
                                  </p:childTnLst>
                                </p:cTn>
                              </p:par>
                              <p:par>
                                <p:cTn id="137" presetID="2" presetClass="exit" presetSubtype="1" fill="hold" grpId="1" nodeType="withEffect">
                                  <p:stCondLst>
                                    <p:cond delay="0"/>
                                  </p:stCondLst>
                                  <p:childTnLst>
                                    <p:anim calcmode="lin" valueType="num">
                                      <p:cBhvr additive="base">
                                        <p:cTn id="138" dur="3000"/>
                                        <p:tgtEl>
                                          <p:spTgt spid="17"/>
                                        </p:tgtEl>
                                        <p:attrNameLst>
                                          <p:attrName>ppt_x</p:attrName>
                                        </p:attrNameLst>
                                      </p:cBhvr>
                                      <p:tavLst>
                                        <p:tav tm="0">
                                          <p:val>
                                            <p:strVal val="ppt_x"/>
                                          </p:val>
                                        </p:tav>
                                        <p:tav tm="100000">
                                          <p:val>
                                            <p:strVal val="ppt_x"/>
                                          </p:val>
                                        </p:tav>
                                      </p:tavLst>
                                    </p:anim>
                                    <p:anim calcmode="lin" valueType="num">
                                      <p:cBhvr additive="base">
                                        <p:cTn id="139" dur="3000"/>
                                        <p:tgtEl>
                                          <p:spTgt spid="17"/>
                                        </p:tgtEl>
                                        <p:attrNameLst>
                                          <p:attrName>ppt_y</p:attrName>
                                        </p:attrNameLst>
                                      </p:cBhvr>
                                      <p:tavLst>
                                        <p:tav tm="0">
                                          <p:val>
                                            <p:strVal val="ppt_y"/>
                                          </p:val>
                                        </p:tav>
                                        <p:tav tm="100000">
                                          <p:val>
                                            <p:strVal val="0-ppt_h/2"/>
                                          </p:val>
                                        </p:tav>
                                      </p:tavLst>
                                    </p:anim>
                                    <p:set>
                                      <p:cBhvr>
                                        <p:cTn id="140" dur="1" fill="hold">
                                          <p:stCondLst>
                                            <p:cond delay="2999"/>
                                          </p:stCondLst>
                                        </p:cTn>
                                        <p:tgtEl>
                                          <p:spTgt spid="17"/>
                                        </p:tgtEl>
                                        <p:attrNameLst>
                                          <p:attrName>style.visibility</p:attrName>
                                        </p:attrNameLst>
                                      </p:cBhvr>
                                      <p:to>
                                        <p:strVal val="hidden"/>
                                      </p:to>
                                    </p:set>
                                  </p:childTnLst>
                                </p:cTn>
                              </p:par>
                              <p:par>
                                <p:cTn id="141" presetID="2" presetClass="exit" presetSubtype="1" fill="hold" grpId="1" nodeType="withEffect">
                                  <p:stCondLst>
                                    <p:cond delay="0"/>
                                  </p:stCondLst>
                                  <p:childTnLst>
                                    <p:anim calcmode="lin" valueType="num">
                                      <p:cBhvr additive="base">
                                        <p:cTn id="142" dur="3000"/>
                                        <p:tgtEl>
                                          <p:spTgt spid="18"/>
                                        </p:tgtEl>
                                        <p:attrNameLst>
                                          <p:attrName>ppt_x</p:attrName>
                                        </p:attrNameLst>
                                      </p:cBhvr>
                                      <p:tavLst>
                                        <p:tav tm="0">
                                          <p:val>
                                            <p:strVal val="ppt_x"/>
                                          </p:val>
                                        </p:tav>
                                        <p:tav tm="100000">
                                          <p:val>
                                            <p:strVal val="ppt_x"/>
                                          </p:val>
                                        </p:tav>
                                      </p:tavLst>
                                    </p:anim>
                                    <p:anim calcmode="lin" valueType="num">
                                      <p:cBhvr additive="base">
                                        <p:cTn id="143" dur="3000"/>
                                        <p:tgtEl>
                                          <p:spTgt spid="18"/>
                                        </p:tgtEl>
                                        <p:attrNameLst>
                                          <p:attrName>ppt_y</p:attrName>
                                        </p:attrNameLst>
                                      </p:cBhvr>
                                      <p:tavLst>
                                        <p:tav tm="0">
                                          <p:val>
                                            <p:strVal val="ppt_y"/>
                                          </p:val>
                                        </p:tav>
                                        <p:tav tm="100000">
                                          <p:val>
                                            <p:strVal val="0-ppt_h/2"/>
                                          </p:val>
                                        </p:tav>
                                      </p:tavLst>
                                    </p:anim>
                                    <p:set>
                                      <p:cBhvr>
                                        <p:cTn id="144" dur="1" fill="hold">
                                          <p:stCondLst>
                                            <p:cond delay="2999"/>
                                          </p:stCondLst>
                                        </p:cTn>
                                        <p:tgtEl>
                                          <p:spTgt spid="18"/>
                                        </p:tgtEl>
                                        <p:attrNameLst>
                                          <p:attrName>style.visibility</p:attrName>
                                        </p:attrNameLst>
                                      </p:cBhvr>
                                      <p:to>
                                        <p:strVal val="hidden"/>
                                      </p:to>
                                    </p:set>
                                  </p:childTnLst>
                                </p:cTn>
                              </p:par>
                              <p:par>
                                <p:cTn id="145" presetID="2" presetClass="exit" presetSubtype="1" fill="hold" grpId="1" nodeType="withEffect">
                                  <p:stCondLst>
                                    <p:cond delay="0"/>
                                  </p:stCondLst>
                                  <p:childTnLst>
                                    <p:anim calcmode="lin" valueType="num">
                                      <p:cBhvr additive="base">
                                        <p:cTn id="146" dur="3000"/>
                                        <p:tgtEl>
                                          <p:spTgt spid="19"/>
                                        </p:tgtEl>
                                        <p:attrNameLst>
                                          <p:attrName>ppt_x</p:attrName>
                                        </p:attrNameLst>
                                      </p:cBhvr>
                                      <p:tavLst>
                                        <p:tav tm="0">
                                          <p:val>
                                            <p:strVal val="ppt_x"/>
                                          </p:val>
                                        </p:tav>
                                        <p:tav tm="100000">
                                          <p:val>
                                            <p:strVal val="ppt_x"/>
                                          </p:val>
                                        </p:tav>
                                      </p:tavLst>
                                    </p:anim>
                                    <p:anim calcmode="lin" valueType="num">
                                      <p:cBhvr additive="base">
                                        <p:cTn id="147" dur="3000"/>
                                        <p:tgtEl>
                                          <p:spTgt spid="19"/>
                                        </p:tgtEl>
                                        <p:attrNameLst>
                                          <p:attrName>ppt_y</p:attrName>
                                        </p:attrNameLst>
                                      </p:cBhvr>
                                      <p:tavLst>
                                        <p:tav tm="0">
                                          <p:val>
                                            <p:strVal val="ppt_y"/>
                                          </p:val>
                                        </p:tav>
                                        <p:tav tm="100000">
                                          <p:val>
                                            <p:strVal val="0-ppt_h/2"/>
                                          </p:val>
                                        </p:tav>
                                      </p:tavLst>
                                    </p:anim>
                                    <p:set>
                                      <p:cBhvr>
                                        <p:cTn id="148" dur="1" fill="hold">
                                          <p:stCondLst>
                                            <p:cond delay="2999"/>
                                          </p:stCondLst>
                                        </p:cTn>
                                        <p:tgtEl>
                                          <p:spTgt spid="19"/>
                                        </p:tgtEl>
                                        <p:attrNameLst>
                                          <p:attrName>style.visibility</p:attrName>
                                        </p:attrNameLst>
                                      </p:cBhvr>
                                      <p:to>
                                        <p:strVal val="hidden"/>
                                      </p:to>
                                    </p:set>
                                  </p:childTnLst>
                                </p:cTn>
                              </p:par>
                              <p:par>
                                <p:cTn id="149" presetID="2" presetClass="exit" presetSubtype="1" fill="hold" grpId="1" nodeType="withEffect">
                                  <p:stCondLst>
                                    <p:cond delay="0"/>
                                  </p:stCondLst>
                                  <p:childTnLst>
                                    <p:anim calcmode="lin" valueType="num">
                                      <p:cBhvr additive="base">
                                        <p:cTn id="150" dur="3000"/>
                                        <p:tgtEl>
                                          <p:spTgt spid="20"/>
                                        </p:tgtEl>
                                        <p:attrNameLst>
                                          <p:attrName>ppt_x</p:attrName>
                                        </p:attrNameLst>
                                      </p:cBhvr>
                                      <p:tavLst>
                                        <p:tav tm="0">
                                          <p:val>
                                            <p:strVal val="ppt_x"/>
                                          </p:val>
                                        </p:tav>
                                        <p:tav tm="100000">
                                          <p:val>
                                            <p:strVal val="ppt_x"/>
                                          </p:val>
                                        </p:tav>
                                      </p:tavLst>
                                    </p:anim>
                                    <p:anim calcmode="lin" valueType="num">
                                      <p:cBhvr additive="base">
                                        <p:cTn id="151" dur="3000"/>
                                        <p:tgtEl>
                                          <p:spTgt spid="20"/>
                                        </p:tgtEl>
                                        <p:attrNameLst>
                                          <p:attrName>ppt_y</p:attrName>
                                        </p:attrNameLst>
                                      </p:cBhvr>
                                      <p:tavLst>
                                        <p:tav tm="0">
                                          <p:val>
                                            <p:strVal val="ppt_y"/>
                                          </p:val>
                                        </p:tav>
                                        <p:tav tm="100000">
                                          <p:val>
                                            <p:strVal val="0-ppt_h/2"/>
                                          </p:val>
                                        </p:tav>
                                      </p:tavLst>
                                    </p:anim>
                                    <p:set>
                                      <p:cBhvr>
                                        <p:cTn id="152" dur="1" fill="hold">
                                          <p:stCondLst>
                                            <p:cond delay="2999"/>
                                          </p:stCondLst>
                                        </p:cTn>
                                        <p:tgtEl>
                                          <p:spTgt spid="20"/>
                                        </p:tgtEl>
                                        <p:attrNameLst>
                                          <p:attrName>style.visibility</p:attrName>
                                        </p:attrNameLst>
                                      </p:cBhvr>
                                      <p:to>
                                        <p:strVal val="hidden"/>
                                      </p:to>
                                    </p:set>
                                  </p:childTnLst>
                                </p:cTn>
                              </p:par>
                              <p:par>
                                <p:cTn id="153" presetID="2" presetClass="exit" presetSubtype="1" fill="hold" grpId="1" nodeType="withEffect">
                                  <p:stCondLst>
                                    <p:cond delay="0"/>
                                  </p:stCondLst>
                                  <p:childTnLst>
                                    <p:anim calcmode="lin" valueType="num">
                                      <p:cBhvr additive="base">
                                        <p:cTn id="154" dur="3000"/>
                                        <p:tgtEl>
                                          <p:spTgt spid="21"/>
                                        </p:tgtEl>
                                        <p:attrNameLst>
                                          <p:attrName>ppt_x</p:attrName>
                                        </p:attrNameLst>
                                      </p:cBhvr>
                                      <p:tavLst>
                                        <p:tav tm="0">
                                          <p:val>
                                            <p:strVal val="ppt_x"/>
                                          </p:val>
                                        </p:tav>
                                        <p:tav tm="100000">
                                          <p:val>
                                            <p:strVal val="ppt_x"/>
                                          </p:val>
                                        </p:tav>
                                      </p:tavLst>
                                    </p:anim>
                                    <p:anim calcmode="lin" valueType="num">
                                      <p:cBhvr additive="base">
                                        <p:cTn id="155" dur="3000"/>
                                        <p:tgtEl>
                                          <p:spTgt spid="21"/>
                                        </p:tgtEl>
                                        <p:attrNameLst>
                                          <p:attrName>ppt_y</p:attrName>
                                        </p:attrNameLst>
                                      </p:cBhvr>
                                      <p:tavLst>
                                        <p:tav tm="0">
                                          <p:val>
                                            <p:strVal val="ppt_y"/>
                                          </p:val>
                                        </p:tav>
                                        <p:tav tm="100000">
                                          <p:val>
                                            <p:strVal val="0-ppt_h/2"/>
                                          </p:val>
                                        </p:tav>
                                      </p:tavLst>
                                    </p:anim>
                                    <p:set>
                                      <p:cBhvr>
                                        <p:cTn id="156" dur="1" fill="hold">
                                          <p:stCondLst>
                                            <p:cond delay="2999"/>
                                          </p:stCondLst>
                                        </p:cTn>
                                        <p:tgtEl>
                                          <p:spTgt spid="21"/>
                                        </p:tgtEl>
                                        <p:attrNameLst>
                                          <p:attrName>style.visibility</p:attrName>
                                        </p:attrNameLst>
                                      </p:cBhvr>
                                      <p:to>
                                        <p:strVal val="hidden"/>
                                      </p:to>
                                    </p:set>
                                  </p:childTnLst>
                                </p:cTn>
                              </p:par>
                              <p:par>
                                <p:cTn id="157" presetID="2" presetClass="exit" presetSubtype="1" fill="hold" grpId="1" nodeType="withEffect">
                                  <p:stCondLst>
                                    <p:cond delay="0"/>
                                  </p:stCondLst>
                                  <p:childTnLst>
                                    <p:anim calcmode="lin" valueType="num">
                                      <p:cBhvr additive="base">
                                        <p:cTn id="158" dur="3000"/>
                                        <p:tgtEl>
                                          <p:spTgt spid="22"/>
                                        </p:tgtEl>
                                        <p:attrNameLst>
                                          <p:attrName>ppt_x</p:attrName>
                                        </p:attrNameLst>
                                      </p:cBhvr>
                                      <p:tavLst>
                                        <p:tav tm="0">
                                          <p:val>
                                            <p:strVal val="ppt_x"/>
                                          </p:val>
                                        </p:tav>
                                        <p:tav tm="100000">
                                          <p:val>
                                            <p:strVal val="ppt_x"/>
                                          </p:val>
                                        </p:tav>
                                      </p:tavLst>
                                    </p:anim>
                                    <p:anim calcmode="lin" valueType="num">
                                      <p:cBhvr additive="base">
                                        <p:cTn id="159" dur="3000"/>
                                        <p:tgtEl>
                                          <p:spTgt spid="22"/>
                                        </p:tgtEl>
                                        <p:attrNameLst>
                                          <p:attrName>ppt_y</p:attrName>
                                        </p:attrNameLst>
                                      </p:cBhvr>
                                      <p:tavLst>
                                        <p:tav tm="0">
                                          <p:val>
                                            <p:strVal val="ppt_y"/>
                                          </p:val>
                                        </p:tav>
                                        <p:tav tm="100000">
                                          <p:val>
                                            <p:strVal val="0-ppt_h/2"/>
                                          </p:val>
                                        </p:tav>
                                      </p:tavLst>
                                    </p:anim>
                                    <p:set>
                                      <p:cBhvr>
                                        <p:cTn id="160" dur="1" fill="hold">
                                          <p:stCondLst>
                                            <p:cond delay="2999"/>
                                          </p:stCondLst>
                                        </p:cTn>
                                        <p:tgtEl>
                                          <p:spTgt spid="22"/>
                                        </p:tgtEl>
                                        <p:attrNameLst>
                                          <p:attrName>style.visibility</p:attrName>
                                        </p:attrNameLst>
                                      </p:cBhvr>
                                      <p:to>
                                        <p:strVal val="hidden"/>
                                      </p:to>
                                    </p:set>
                                  </p:childTnLst>
                                </p:cTn>
                              </p:par>
                              <p:par>
                                <p:cTn id="161" presetID="2" presetClass="exit" presetSubtype="1" fill="hold" grpId="1" nodeType="withEffect">
                                  <p:stCondLst>
                                    <p:cond delay="0"/>
                                  </p:stCondLst>
                                  <p:childTnLst>
                                    <p:anim calcmode="lin" valueType="num">
                                      <p:cBhvr additive="base">
                                        <p:cTn id="162" dur="3000"/>
                                        <p:tgtEl>
                                          <p:spTgt spid="23"/>
                                        </p:tgtEl>
                                        <p:attrNameLst>
                                          <p:attrName>ppt_x</p:attrName>
                                        </p:attrNameLst>
                                      </p:cBhvr>
                                      <p:tavLst>
                                        <p:tav tm="0">
                                          <p:val>
                                            <p:strVal val="ppt_x"/>
                                          </p:val>
                                        </p:tav>
                                        <p:tav tm="100000">
                                          <p:val>
                                            <p:strVal val="ppt_x"/>
                                          </p:val>
                                        </p:tav>
                                      </p:tavLst>
                                    </p:anim>
                                    <p:anim calcmode="lin" valueType="num">
                                      <p:cBhvr additive="base">
                                        <p:cTn id="163" dur="3000"/>
                                        <p:tgtEl>
                                          <p:spTgt spid="23"/>
                                        </p:tgtEl>
                                        <p:attrNameLst>
                                          <p:attrName>ppt_y</p:attrName>
                                        </p:attrNameLst>
                                      </p:cBhvr>
                                      <p:tavLst>
                                        <p:tav tm="0">
                                          <p:val>
                                            <p:strVal val="ppt_y"/>
                                          </p:val>
                                        </p:tav>
                                        <p:tav tm="100000">
                                          <p:val>
                                            <p:strVal val="0-ppt_h/2"/>
                                          </p:val>
                                        </p:tav>
                                      </p:tavLst>
                                    </p:anim>
                                    <p:set>
                                      <p:cBhvr>
                                        <p:cTn id="164" dur="1" fill="hold">
                                          <p:stCondLst>
                                            <p:cond delay="2999"/>
                                          </p:stCondLst>
                                        </p:cTn>
                                        <p:tgtEl>
                                          <p:spTgt spid="23"/>
                                        </p:tgtEl>
                                        <p:attrNameLst>
                                          <p:attrName>style.visibility</p:attrName>
                                        </p:attrNameLst>
                                      </p:cBhvr>
                                      <p:to>
                                        <p:strVal val="hidden"/>
                                      </p:to>
                                    </p:set>
                                  </p:childTnLst>
                                </p:cTn>
                              </p:par>
                              <p:par>
                                <p:cTn id="165" presetID="2" presetClass="exit" presetSubtype="1" fill="hold" grpId="1" nodeType="withEffect">
                                  <p:stCondLst>
                                    <p:cond delay="0"/>
                                  </p:stCondLst>
                                  <p:childTnLst>
                                    <p:anim calcmode="lin" valueType="num">
                                      <p:cBhvr additive="base">
                                        <p:cTn id="166" dur="3000"/>
                                        <p:tgtEl>
                                          <p:spTgt spid="24"/>
                                        </p:tgtEl>
                                        <p:attrNameLst>
                                          <p:attrName>ppt_x</p:attrName>
                                        </p:attrNameLst>
                                      </p:cBhvr>
                                      <p:tavLst>
                                        <p:tav tm="0">
                                          <p:val>
                                            <p:strVal val="ppt_x"/>
                                          </p:val>
                                        </p:tav>
                                        <p:tav tm="100000">
                                          <p:val>
                                            <p:strVal val="ppt_x"/>
                                          </p:val>
                                        </p:tav>
                                      </p:tavLst>
                                    </p:anim>
                                    <p:anim calcmode="lin" valueType="num">
                                      <p:cBhvr additive="base">
                                        <p:cTn id="167" dur="3000"/>
                                        <p:tgtEl>
                                          <p:spTgt spid="24"/>
                                        </p:tgtEl>
                                        <p:attrNameLst>
                                          <p:attrName>ppt_y</p:attrName>
                                        </p:attrNameLst>
                                      </p:cBhvr>
                                      <p:tavLst>
                                        <p:tav tm="0">
                                          <p:val>
                                            <p:strVal val="ppt_y"/>
                                          </p:val>
                                        </p:tav>
                                        <p:tav tm="100000">
                                          <p:val>
                                            <p:strVal val="0-ppt_h/2"/>
                                          </p:val>
                                        </p:tav>
                                      </p:tavLst>
                                    </p:anim>
                                    <p:set>
                                      <p:cBhvr>
                                        <p:cTn id="168" dur="1" fill="hold">
                                          <p:stCondLst>
                                            <p:cond delay="2999"/>
                                          </p:stCondLst>
                                        </p:cTn>
                                        <p:tgtEl>
                                          <p:spTgt spid="24"/>
                                        </p:tgtEl>
                                        <p:attrNameLst>
                                          <p:attrName>style.visibility</p:attrName>
                                        </p:attrNameLst>
                                      </p:cBhvr>
                                      <p:to>
                                        <p:strVal val="hidden"/>
                                      </p:to>
                                    </p:set>
                                  </p:childTnLst>
                                </p:cTn>
                              </p:par>
                              <p:par>
                                <p:cTn id="169" presetID="19" presetClass="exit" presetSubtype="5" fill="hold" grpId="2" nodeType="withEffect">
                                  <p:stCondLst>
                                    <p:cond delay="0"/>
                                  </p:stCondLst>
                                  <p:childTnLst>
                                    <p:anim calcmode="lin" valueType="num">
                                      <p:cBhvr>
                                        <p:cTn id="170" dur="3000"/>
                                        <p:tgtEl>
                                          <p:spTgt spid="15"/>
                                        </p:tgtEl>
                                        <p:attrNameLst>
                                          <p:attrName>ppt_w</p:attrName>
                                        </p:attrNameLst>
                                      </p:cBhvr>
                                      <p:tavLst>
                                        <p:tav tm="0">
                                          <p:val>
                                            <p:strVal val="ppt_w"/>
                                          </p:val>
                                        </p:tav>
                                        <p:tav tm="100000">
                                          <p:val>
                                            <p:strVal val="ppt_w"/>
                                          </p:val>
                                        </p:tav>
                                      </p:tavLst>
                                    </p:anim>
                                    <p:anim calcmode="lin" valueType="num">
                                      <p:cBhvr>
                                        <p:cTn id="171"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2" dur="1" fill="hold">
                                          <p:stCondLst>
                                            <p:cond delay="2999"/>
                                          </p:stCondLst>
                                        </p:cTn>
                                        <p:tgtEl>
                                          <p:spTgt spid="15"/>
                                        </p:tgtEl>
                                        <p:attrNameLst>
                                          <p:attrName>style.visibility</p:attrName>
                                        </p:attrNameLst>
                                      </p:cBhvr>
                                      <p:to>
                                        <p:strVal val="hidden"/>
                                      </p:to>
                                    </p:set>
                                  </p:childTnLst>
                                </p:cTn>
                              </p:par>
                              <p:par>
                                <p:cTn id="173" presetID="19" presetClass="exit" presetSubtype="10" fill="hold" grpId="2" nodeType="withEffect">
                                  <p:stCondLst>
                                    <p:cond delay="0"/>
                                  </p:stCondLst>
                                  <p:childTnLst>
                                    <p:anim calcmode="lin" valueType="num">
                                      <p:cBhvr>
                                        <p:cTn id="174" dur="3000"/>
                                        <p:tgtEl>
                                          <p:spTgt spid="16"/>
                                        </p:tgtEl>
                                        <p:attrNameLst>
                                          <p:attrName>ppt_h</p:attrName>
                                        </p:attrNameLst>
                                      </p:cBhvr>
                                      <p:tavLst>
                                        <p:tav tm="0">
                                          <p:val>
                                            <p:strVal val="ppt_h"/>
                                          </p:val>
                                        </p:tav>
                                        <p:tav tm="100000">
                                          <p:val>
                                            <p:strVal val="ppt_h"/>
                                          </p:val>
                                        </p:tav>
                                      </p:tavLst>
                                    </p:anim>
                                    <p:anim calcmode="lin" valueType="num">
                                      <p:cBhvr>
                                        <p:cTn id="175"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6" dur="1" fill="hold">
                                          <p:stCondLst>
                                            <p:cond delay="2999"/>
                                          </p:stCondLst>
                                        </p:cTn>
                                        <p:tgtEl>
                                          <p:spTgt spid="16"/>
                                        </p:tgtEl>
                                        <p:attrNameLst>
                                          <p:attrName>style.visibility</p:attrName>
                                        </p:attrNameLst>
                                      </p:cBhvr>
                                      <p:to>
                                        <p:strVal val="hidden"/>
                                      </p:to>
                                    </p:set>
                                  </p:childTnLst>
                                </p:cTn>
                              </p:par>
                              <p:par>
                                <p:cTn id="177" presetID="19" presetClass="exit" presetSubtype="5" fill="hold" grpId="2" nodeType="withEffect">
                                  <p:stCondLst>
                                    <p:cond delay="0"/>
                                  </p:stCondLst>
                                  <p:childTnLst>
                                    <p:anim calcmode="lin" valueType="num">
                                      <p:cBhvr>
                                        <p:cTn id="178" dur="3000"/>
                                        <p:tgtEl>
                                          <p:spTgt spid="17"/>
                                        </p:tgtEl>
                                        <p:attrNameLst>
                                          <p:attrName>ppt_w</p:attrName>
                                        </p:attrNameLst>
                                      </p:cBhvr>
                                      <p:tavLst>
                                        <p:tav tm="0">
                                          <p:val>
                                            <p:strVal val="ppt_w"/>
                                          </p:val>
                                        </p:tav>
                                        <p:tav tm="100000">
                                          <p:val>
                                            <p:strVal val="ppt_w"/>
                                          </p:val>
                                        </p:tav>
                                      </p:tavLst>
                                    </p:anim>
                                    <p:anim calcmode="lin" valueType="num">
                                      <p:cBhvr>
                                        <p:cTn id="179"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0" dur="1" fill="hold">
                                          <p:stCondLst>
                                            <p:cond delay="2999"/>
                                          </p:stCondLst>
                                        </p:cTn>
                                        <p:tgtEl>
                                          <p:spTgt spid="17"/>
                                        </p:tgtEl>
                                        <p:attrNameLst>
                                          <p:attrName>style.visibility</p:attrName>
                                        </p:attrNameLst>
                                      </p:cBhvr>
                                      <p:to>
                                        <p:strVal val="hidden"/>
                                      </p:to>
                                    </p:set>
                                  </p:childTnLst>
                                </p:cTn>
                              </p:par>
                              <p:par>
                                <p:cTn id="181" presetID="19" presetClass="exit" presetSubtype="10" fill="hold" grpId="2" nodeType="withEffect">
                                  <p:stCondLst>
                                    <p:cond delay="0"/>
                                  </p:stCondLst>
                                  <p:childTnLst>
                                    <p:anim calcmode="lin" valueType="num">
                                      <p:cBhvr>
                                        <p:cTn id="182" dur="3000"/>
                                        <p:tgtEl>
                                          <p:spTgt spid="18"/>
                                        </p:tgtEl>
                                        <p:attrNameLst>
                                          <p:attrName>ppt_h</p:attrName>
                                        </p:attrNameLst>
                                      </p:cBhvr>
                                      <p:tavLst>
                                        <p:tav tm="0">
                                          <p:val>
                                            <p:strVal val="ppt_h"/>
                                          </p:val>
                                        </p:tav>
                                        <p:tav tm="100000">
                                          <p:val>
                                            <p:strVal val="ppt_h"/>
                                          </p:val>
                                        </p:tav>
                                      </p:tavLst>
                                    </p:anim>
                                    <p:anim calcmode="lin" valueType="num">
                                      <p:cBhvr>
                                        <p:cTn id="183" dur="3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4" dur="1" fill="hold">
                                          <p:stCondLst>
                                            <p:cond delay="2999"/>
                                          </p:stCondLst>
                                        </p:cTn>
                                        <p:tgtEl>
                                          <p:spTgt spid="18"/>
                                        </p:tgtEl>
                                        <p:attrNameLst>
                                          <p:attrName>style.visibility</p:attrName>
                                        </p:attrNameLst>
                                      </p:cBhvr>
                                      <p:to>
                                        <p:strVal val="hidden"/>
                                      </p:to>
                                    </p:set>
                                  </p:childTnLst>
                                </p:cTn>
                              </p:par>
                              <p:par>
                                <p:cTn id="185" presetID="19" presetClass="exit" presetSubtype="5" fill="hold" grpId="2" nodeType="withEffect">
                                  <p:stCondLst>
                                    <p:cond delay="0"/>
                                  </p:stCondLst>
                                  <p:childTnLst>
                                    <p:anim calcmode="lin" valueType="num">
                                      <p:cBhvr>
                                        <p:cTn id="186" dur="3000"/>
                                        <p:tgtEl>
                                          <p:spTgt spid="19"/>
                                        </p:tgtEl>
                                        <p:attrNameLst>
                                          <p:attrName>ppt_w</p:attrName>
                                        </p:attrNameLst>
                                      </p:cBhvr>
                                      <p:tavLst>
                                        <p:tav tm="0">
                                          <p:val>
                                            <p:strVal val="ppt_w"/>
                                          </p:val>
                                        </p:tav>
                                        <p:tav tm="100000">
                                          <p:val>
                                            <p:strVal val="ppt_w"/>
                                          </p:val>
                                        </p:tav>
                                      </p:tavLst>
                                    </p:anim>
                                    <p:anim calcmode="lin" valueType="num">
                                      <p:cBhvr>
                                        <p:cTn id="187" dur="3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8" dur="1" fill="hold">
                                          <p:stCondLst>
                                            <p:cond delay="2999"/>
                                          </p:stCondLst>
                                        </p:cTn>
                                        <p:tgtEl>
                                          <p:spTgt spid="19"/>
                                        </p:tgtEl>
                                        <p:attrNameLst>
                                          <p:attrName>style.visibility</p:attrName>
                                        </p:attrNameLst>
                                      </p:cBhvr>
                                      <p:to>
                                        <p:strVal val="hidden"/>
                                      </p:to>
                                    </p:set>
                                  </p:childTnLst>
                                </p:cTn>
                              </p:par>
                              <p:par>
                                <p:cTn id="189" presetID="19" presetClass="exit" presetSubtype="10" fill="hold" grpId="2" nodeType="withEffect">
                                  <p:stCondLst>
                                    <p:cond delay="0"/>
                                  </p:stCondLst>
                                  <p:childTnLst>
                                    <p:anim calcmode="lin" valueType="num">
                                      <p:cBhvr>
                                        <p:cTn id="190" dur="3000"/>
                                        <p:tgtEl>
                                          <p:spTgt spid="20"/>
                                        </p:tgtEl>
                                        <p:attrNameLst>
                                          <p:attrName>ppt_h</p:attrName>
                                        </p:attrNameLst>
                                      </p:cBhvr>
                                      <p:tavLst>
                                        <p:tav tm="0">
                                          <p:val>
                                            <p:strVal val="ppt_h"/>
                                          </p:val>
                                        </p:tav>
                                        <p:tav tm="100000">
                                          <p:val>
                                            <p:strVal val="ppt_h"/>
                                          </p:val>
                                        </p:tav>
                                      </p:tavLst>
                                    </p:anim>
                                    <p:anim calcmode="lin" valueType="num">
                                      <p:cBhvr>
                                        <p:cTn id="191" dur="3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2" dur="1" fill="hold">
                                          <p:stCondLst>
                                            <p:cond delay="2999"/>
                                          </p:stCondLst>
                                        </p:cTn>
                                        <p:tgtEl>
                                          <p:spTgt spid="20"/>
                                        </p:tgtEl>
                                        <p:attrNameLst>
                                          <p:attrName>style.visibility</p:attrName>
                                        </p:attrNameLst>
                                      </p:cBhvr>
                                      <p:to>
                                        <p:strVal val="hidden"/>
                                      </p:to>
                                    </p:set>
                                  </p:childTnLst>
                                </p:cTn>
                              </p:par>
                              <p:par>
                                <p:cTn id="193" presetID="19" presetClass="exit" presetSubtype="5" fill="hold" grpId="2" nodeType="withEffect">
                                  <p:stCondLst>
                                    <p:cond delay="0"/>
                                  </p:stCondLst>
                                  <p:childTnLst>
                                    <p:anim calcmode="lin" valueType="num">
                                      <p:cBhvr>
                                        <p:cTn id="194" dur="3000"/>
                                        <p:tgtEl>
                                          <p:spTgt spid="21"/>
                                        </p:tgtEl>
                                        <p:attrNameLst>
                                          <p:attrName>ppt_w</p:attrName>
                                        </p:attrNameLst>
                                      </p:cBhvr>
                                      <p:tavLst>
                                        <p:tav tm="0">
                                          <p:val>
                                            <p:strVal val="ppt_w"/>
                                          </p:val>
                                        </p:tav>
                                        <p:tav tm="100000">
                                          <p:val>
                                            <p:strVal val="ppt_w"/>
                                          </p:val>
                                        </p:tav>
                                      </p:tavLst>
                                    </p:anim>
                                    <p:anim calcmode="lin" valueType="num">
                                      <p:cBhvr>
                                        <p:cTn id="195" dur="3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6" dur="1" fill="hold">
                                          <p:stCondLst>
                                            <p:cond delay="2999"/>
                                          </p:stCondLst>
                                        </p:cTn>
                                        <p:tgtEl>
                                          <p:spTgt spid="21"/>
                                        </p:tgtEl>
                                        <p:attrNameLst>
                                          <p:attrName>style.visibility</p:attrName>
                                        </p:attrNameLst>
                                      </p:cBhvr>
                                      <p:to>
                                        <p:strVal val="hidden"/>
                                      </p:to>
                                    </p:set>
                                  </p:childTnLst>
                                </p:cTn>
                              </p:par>
                              <p:par>
                                <p:cTn id="197" presetID="19" presetClass="exit" presetSubtype="10" fill="hold" grpId="2" nodeType="withEffect">
                                  <p:stCondLst>
                                    <p:cond delay="0"/>
                                  </p:stCondLst>
                                  <p:childTnLst>
                                    <p:anim calcmode="lin" valueType="num">
                                      <p:cBhvr>
                                        <p:cTn id="198" dur="3000"/>
                                        <p:tgtEl>
                                          <p:spTgt spid="22"/>
                                        </p:tgtEl>
                                        <p:attrNameLst>
                                          <p:attrName>ppt_h</p:attrName>
                                        </p:attrNameLst>
                                      </p:cBhvr>
                                      <p:tavLst>
                                        <p:tav tm="0">
                                          <p:val>
                                            <p:strVal val="ppt_h"/>
                                          </p:val>
                                        </p:tav>
                                        <p:tav tm="100000">
                                          <p:val>
                                            <p:strVal val="ppt_h"/>
                                          </p:val>
                                        </p:tav>
                                      </p:tavLst>
                                    </p:anim>
                                    <p:anim calcmode="lin" valueType="num">
                                      <p:cBhvr>
                                        <p:cTn id="199" dur="3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0" dur="1" fill="hold">
                                          <p:stCondLst>
                                            <p:cond delay="2999"/>
                                          </p:stCondLst>
                                        </p:cTn>
                                        <p:tgtEl>
                                          <p:spTgt spid="22"/>
                                        </p:tgtEl>
                                        <p:attrNameLst>
                                          <p:attrName>style.visibility</p:attrName>
                                        </p:attrNameLst>
                                      </p:cBhvr>
                                      <p:to>
                                        <p:strVal val="hidden"/>
                                      </p:to>
                                    </p:set>
                                  </p:childTnLst>
                                </p:cTn>
                              </p:par>
                              <p:par>
                                <p:cTn id="201" presetID="19" presetClass="exit" presetSubtype="5" fill="hold" grpId="2" nodeType="withEffect">
                                  <p:stCondLst>
                                    <p:cond delay="0"/>
                                  </p:stCondLst>
                                  <p:childTnLst>
                                    <p:anim calcmode="lin" valueType="num">
                                      <p:cBhvr>
                                        <p:cTn id="202" dur="3000"/>
                                        <p:tgtEl>
                                          <p:spTgt spid="23"/>
                                        </p:tgtEl>
                                        <p:attrNameLst>
                                          <p:attrName>ppt_w</p:attrName>
                                        </p:attrNameLst>
                                      </p:cBhvr>
                                      <p:tavLst>
                                        <p:tav tm="0">
                                          <p:val>
                                            <p:strVal val="ppt_w"/>
                                          </p:val>
                                        </p:tav>
                                        <p:tav tm="100000">
                                          <p:val>
                                            <p:strVal val="ppt_w"/>
                                          </p:val>
                                        </p:tav>
                                      </p:tavLst>
                                    </p:anim>
                                    <p:anim calcmode="lin" valueType="num">
                                      <p:cBhvr>
                                        <p:cTn id="203" dur="3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4" dur="1" fill="hold">
                                          <p:stCondLst>
                                            <p:cond delay="2999"/>
                                          </p:stCondLst>
                                        </p:cTn>
                                        <p:tgtEl>
                                          <p:spTgt spid="23"/>
                                        </p:tgtEl>
                                        <p:attrNameLst>
                                          <p:attrName>style.visibility</p:attrName>
                                        </p:attrNameLst>
                                      </p:cBhvr>
                                      <p:to>
                                        <p:strVal val="hidden"/>
                                      </p:to>
                                    </p:set>
                                  </p:childTnLst>
                                </p:cTn>
                              </p:par>
                              <p:par>
                                <p:cTn id="205" presetID="19" presetClass="exit" presetSubtype="10" fill="hold" grpId="2" nodeType="withEffect">
                                  <p:stCondLst>
                                    <p:cond delay="0"/>
                                  </p:stCondLst>
                                  <p:childTnLst>
                                    <p:anim calcmode="lin" valueType="num">
                                      <p:cBhvr>
                                        <p:cTn id="206" dur="3000"/>
                                        <p:tgtEl>
                                          <p:spTgt spid="24"/>
                                        </p:tgtEl>
                                        <p:attrNameLst>
                                          <p:attrName>ppt_h</p:attrName>
                                        </p:attrNameLst>
                                      </p:cBhvr>
                                      <p:tavLst>
                                        <p:tav tm="0">
                                          <p:val>
                                            <p:strVal val="ppt_h"/>
                                          </p:val>
                                        </p:tav>
                                        <p:tav tm="100000">
                                          <p:val>
                                            <p:strVal val="ppt_h"/>
                                          </p:val>
                                        </p:tav>
                                      </p:tavLst>
                                    </p:anim>
                                    <p:anim calcmode="lin" valueType="num">
                                      <p:cBhvr>
                                        <p:cTn id="207" dur="3000"/>
                                        <p:tgtEl>
                                          <p:spTgt spid="2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8" dur="1" fill="hold">
                                          <p:stCondLst>
                                            <p:cond delay="2999"/>
                                          </p:stCondLst>
                                        </p:cTn>
                                        <p:tgtEl>
                                          <p:spTgt spid="24"/>
                                        </p:tgtEl>
                                        <p:attrNameLst>
                                          <p:attrName>style.visibility</p:attrName>
                                        </p:attrNameLst>
                                      </p:cBhvr>
                                      <p:to>
                                        <p:strVal val="hidden"/>
                                      </p:to>
                                    </p:set>
                                  </p:childTnLst>
                                </p:cTn>
                              </p:par>
                              <p:par>
                                <p:cTn id="209" presetID="19" presetClass="exit" presetSubtype="5" fill="hold" grpId="2" nodeType="withEffect">
                                  <p:stCondLst>
                                    <p:cond delay="0"/>
                                  </p:stCondLst>
                                  <p:childTnLst>
                                    <p:anim calcmode="lin" valueType="num">
                                      <p:cBhvr>
                                        <p:cTn id="210" dur="3000"/>
                                        <p:tgtEl>
                                          <p:spTgt spid="5"/>
                                        </p:tgtEl>
                                        <p:attrNameLst>
                                          <p:attrName>ppt_w</p:attrName>
                                        </p:attrNameLst>
                                      </p:cBhvr>
                                      <p:tavLst>
                                        <p:tav tm="0">
                                          <p:val>
                                            <p:strVal val="ppt_w"/>
                                          </p:val>
                                        </p:tav>
                                        <p:tav tm="100000">
                                          <p:val>
                                            <p:strVal val="ppt_w"/>
                                          </p:val>
                                        </p:tav>
                                      </p:tavLst>
                                    </p:anim>
                                    <p:anim calcmode="lin" valueType="num">
                                      <p:cBhvr>
                                        <p:cTn id="211"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2" dur="1" fill="hold">
                                          <p:stCondLst>
                                            <p:cond delay="2999"/>
                                          </p:stCondLst>
                                        </p:cTn>
                                        <p:tgtEl>
                                          <p:spTgt spid="5"/>
                                        </p:tgtEl>
                                        <p:attrNameLst>
                                          <p:attrName>style.visibility</p:attrName>
                                        </p:attrNameLst>
                                      </p:cBhvr>
                                      <p:to>
                                        <p:strVal val="hidden"/>
                                      </p:to>
                                    </p:set>
                                  </p:childTnLst>
                                </p:cTn>
                              </p:par>
                              <p:par>
                                <p:cTn id="213" presetID="19" presetClass="exit" presetSubtype="10" fill="hold" grpId="2" nodeType="withEffect">
                                  <p:stCondLst>
                                    <p:cond delay="0"/>
                                  </p:stCondLst>
                                  <p:childTnLst>
                                    <p:anim calcmode="lin" valueType="num">
                                      <p:cBhvr>
                                        <p:cTn id="214" dur="3000"/>
                                        <p:tgtEl>
                                          <p:spTgt spid="6"/>
                                        </p:tgtEl>
                                        <p:attrNameLst>
                                          <p:attrName>ppt_h</p:attrName>
                                        </p:attrNameLst>
                                      </p:cBhvr>
                                      <p:tavLst>
                                        <p:tav tm="0">
                                          <p:val>
                                            <p:strVal val="ppt_h"/>
                                          </p:val>
                                        </p:tav>
                                        <p:tav tm="100000">
                                          <p:val>
                                            <p:strVal val="ppt_h"/>
                                          </p:val>
                                        </p:tav>
                                      </p:tavLst>
                                    </p:anim>
                                    <p:anim calcmode="lin" valueType="num">
                                      <p:cBhvr>
                                        <p:cTn id="215"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6" dur="1" fill="hold">
                                          <p:stCondLst>
                                            <p:cond delay="2999"/>
                                          </p:stCondLst>
                                        </p:cTn>
                                        <p:tgtEl>
                                          <p:spTgt spid="6"/>
                                        </p:tgtEl>
                                        <p:attrNameLst>
                                          <p:attrName>style.visibility</p:attrName>
                                        </p:attrNameLst>
                                      </p:cBhvr>
                                      <p:to>
                                        <p:strVal val="hidden"/>
                                      </p:to>
                                    </p:set>
                                  </p:childTnLst>
                                </p:cTn>
                              </p:par>
                              <p:par>
                                <p:cTn id="217" presetID="19" presetClass="exit" presetSubtype="5" fill="hold" grpId="2" nodeType="withEffect">
                                  <p:stCondLst>
                                    <p:cond delay="0"/>
                                  </p:stCondLst>
                                  <p:childTnLst>
                                    <p:anim calcmode="lin" valueType="num">
                                      <p:cBhvr>
                                        <p:cTn id="218" dur="3000"/>
                                        <p:tgtEl>
                                          <p:spTgt spid="7"/>
                                        </p:tgtEl>
                                        <p:attrNameLst>
                                          <p:attrName>ppt_w</p:attrName>
                                        </p:attrNameLst>
                                      </p:cBhvr>
                                      <p:tavLst>
                                        <p:tav tm="0">
                                          <p:val>
                                            <p:strVal val="ppt_w"/>
                                          </p:val>
                                        </p:tav>
                                        <p:tav tm="100000">
                                          <p:val>
                                            <p:strVal val="ppt_w"/>
                                          </p:val>
                                        </p:tav>
                                      </p:tavLst>
                                    </p:anim>
                                    <p:anim calcmode="lin" valueType="num">
                                      <p:cBhvr>
                                        <p:cTn id="219"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0" dur="1" fill="hold">
                                          <p:stCondLst>
                                            <p:cond delay="2999"/>
                                          </p:stCondLst>
                                        </p:cTn>
                                        <p:tgtEl>
                                          <p:spTgt spid="7"/>
                                        </p:tgtEl>
                                        <p:attrNameLst>
                                          <p:attrName>style.visibility</p:attrName>
                                        </p:attrNameLst>
                                      </p:cBhvr>
                                      <p:to>
                                        <p:strVal val="hidden"/>
                                      </p:to>
                                    </p:set>
                                  </p:childTnLst>
                                </p:cTn>
                              </p:par>
                              <p:par>
                                <p:cTn id="221" presetID="19" presetClass="exit" presetSubtype="10" fill="hold" grpId="2" nodeType="withEffect">
                                  <p:stCondLst>
                                    <p:cond delay="0"/>
                                  </p:stCondLst>
                                  <p:childTnLst>
                                    <p:anim calcmode="lin" valueType="num">
                                      <p:cBhvr>
                                        <p:cTn id="222" dur="3000"/>
                                        <p:tgtEl>
                                          <p:spTgt spid="8"/>
                                        </p:tgtEl>
                                        <p:attrNameLst>
                                          <p:attrName>ppt_h</p:attrName>
                                        </p:attrNameLst>
                                      </p:cBhvr>
                                      <p:tavLst>
                                        <p:tav tm="0">
                                          <p:val>
                                            <p:strVal val="ppt_h"/>
                                          </p:val>
                                        </p:tav>
                                        <p:tav tm="100000">
                                          <p:val>
                                            <p:strVal val="ppt_h"/>
                                          </p:val>
                                        </p:tav>
                                      </p:tavLst>
                                    </p:anim>
                                    <p:anim calcmode="lin" valueType="num">
                                      <p:cBhvr>
                                        <p:cTn id="223"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4" dur="1" fill="hold">
                                          <p:stCondLst>
                                            <p:cond delay="2999"/>
                                          </p:stCondLst>
                                        </p:cTn>
                                        <p:tgtEl>
                                          <p:spTgt spid="8"/>
                                        </p:tgtEl>
                                        <p:attrNameLst>
                                          <p:attrName>style.visibility</p:attrName>
                                        </p:attrNameLst>
                                      </p:cBhvr>
                                      <p:to>
                                        <p:strVal val="hidden"/>
                                      </p:to>
                                    </p:set>
                                  </p:childTnLst>
                                </p:cTn>
                              </p:par>
                              <p:par>
                                <p:cTn id="225" presetID="19" presetClass="exit" presetSubtype="5" fill="hold" grpId="2" nodeType="withEffect">
                                  <p:stCondLst>
                                    <p:cond delay="0"/>
                                  </p:stCondLst>
                                  <p:childTnLst>
                                    <p:anim calcmode="lin" valueType="num">
                                      <p:cBhvr>
                                        <p:cTn id="226" dur="3000"/>
                                        <p:tgtEl>
                                          <p:spTgt spid="9"/>
                                        </p:tgtEl>
                                        <p:attrNameLst>
                                          <p:attrName>ppt_w</p:attrName>
                                        </p:attrNameLst>
                                      </p:cBhvr>
                                      <p:tavLst>
                                        <p:tav tm="0">
                                          <p:val>
                                            <p:strVal val="ppt_w"/>
                                          </p:val>
                                        </p:tav>
                                        <p:tav tm="100000">
                                          <p:val>
                                            <p:strVal val="ppt_w"/>
                                          </p:val>
                                        </p:tav>
                                      </p:tavLst>
                                    </p:anim>
                                    <p:anim calcmode="lin" valueType="num">
                                      <p:cBhvr>
                                        <p:cTn id="227"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8" dur="1" fill="hold">
                                          <p:stCondLst>
                                            <p:cond delay="2999"/>
                                          </p:stCondLst>
                                        </p:cTn>
                                        <p:tgtEl>
                                          <p:spTgt spid="9"/>
                                        </p:tgtEl>
                                        <p:attrNameLst>
                                          <p:attrName>style.visibility</p:attrName>
                                        </p:attrNameLst>
                                      </p:cBhvr>
                                      <p:to>
                                        <p:strVal val="hidden"/>
                                      </p:to>
                                    </p:set>
                                  </p:childTnLst>
                                </p:cTn>
                              </p:par>
                              <p:par>
                                <p:cTn id="229" presetID="19" presetClass="exit" presetSubtype="10" fill="hold" grpId="2" nodeType="withEffect">
                                  <p:stCondLst>
                                    <p:cond delay="0"/>
                                  </p:stCondLst>
                                  <p:childTnLst>
                                    <p:anim calcmode="lin" valueType="num">
                                      <p:cBhvr>
                                        <p:cTn id="230" dur="3000"/>
                                        <p:tgtEl>
                                          <p:spTgt spid="10"/>
                                        </p:tgtEl>
                                        <p:attrNameLst>
                                          <p:attrName>ppt_h</p:attrName>
                                        </p:attrNameLst>
                                      </p:cBhvr>
                                      <p:tavLst>
                                        <p:tav tm="0">
                                          <p:val>
                                            <p:strVal val="ppt_h"/>
                                          </p:val>
                                        </p:tav>
                                        <p:tav tm="100000">
                                          <p:val>
                                            <p:strVal val="ppt_h"/>
                                          </p:val>
                                        </p:tav>
                                      </p:tavLst>
                                    </p:anim>
                                    <p:anim calcmode="lin" valueType="num">
                                      <p:cBhvr>
                                        <p:cTn id="231"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2" dur="1" fill="hold">
                                          <p:stCondLst>
                                            <p:cond delay="2999"/>
                                          </p:stCondLst>
                                        </p:cTn>
                                        <p:tgtEl>
                                          <p:spTgt spid="10"/>
                                        </p:tgtEl>
                                        <p:attrNameLst>
                                          <p:attrName>style.visibility</p:attrName>
                                        </p:attrNameLst>
                                      </p:cBhvr>
                                      <p:to>
                                        <p:strVal val="hidden"/>
                                      </p:to>
                                    </p:set>
                                  </p:childTnLst>
                                </p:cTn>
                              </p:par>
                              <p:par>
                                <p:cTn id="233" presetID="19" presetClass="exit" presetSubtype="5" fill="hold" grpId="2" nodeType="withEffect">
                                  <p:stCondLst>
                                    <p:cond delay="0"/>
                                  </p:stCondLst>
                                  <p:childTnLst>
                                    <p:anim calcmode="lin" valueType="num">
                                      <p:cBhvr>
                                        <p:cTn id="234" dur="3000"/>
                                        <p:tgtEl>
                                          <p:spTgt spid="11"/>
                                        </p:tgtEl>
                                        <p:attrNameLst>
                                          <p:attrName>ppt_w</p:attrName>
                                        </p:attrNameLst>
                                      </p:cBhvr>
                                      <p:tavLst>
                                        <p:tav tm="0">
                                          <p:val>
                                            <p:strVal val="ppt_w"/>
                                          </p:val>
                                        </p:tav>
                                        <p:tav tm="100000">
                                          <p:val>
                                            <p:strVal val="ppt_w"/>
                                          </p:val>
                                        </p:tav>
                                      </p:tavLst>
                                    </p:anim>
                                    <p:anim calcmode="lin" valueType="num">
                                      <p:cBhvr>
                                        <p:cTn id="235"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36" dur="1" fill="hold">
                                          <p:stCondLst>
                                            <p:cond delay="2999"/>
                                          </p:stCondLst>
                                        </p:cTn>
                                        <p:tgtEl>
                                          <p:spTgt spid="11"/>
                                        </p:tgtEl>
                                        <p:attrNameLst>
                                          <p:attrName>style.visibility</p:attrName>
                                        </p:attrNameLst>
                                      </p:cBhvr>
                                      <p:to>
                                        <p:strVal val="hidden"/>
                                      </p:to>
                                    </p:set>
                                  </p:childTnLst>
                                </p:cTn>
                              </p:par>
                              <p:par>
                                <p:cTn id="237" presetID="19" presetClass="exit" presetSubtype="10" fill="hold" grpId="2" nodeType="withEffect">
                                  <p:stCondLst>
                                    <p:cond delay="0"/>
                                  </p:stCondLst>
                                  <p:childTnLst>
                                    <p:anim calcmode="lin" valueType="num">
                                      <p:cBhvr>
                                        <p:cTn id="238" dur="3000"/>
                                        <p:tgtEl>
                                          <p:spTgt spid="12"/>
                                        </p:tgtEl>
                                        <p:attrNameLst>
                                          <p:attrName>ppt_h</p:attrName>
                                        </p:attrNameLst>
                                      </p:cBhvr>
                                      <p:tavLst>
                                        <p:tav tm="0">
                                          <p:val>
                                            <p:strVal val="ppt_h"/>
                                          </p:val>
                                        </p:tav>
                                        <p:tav tm="100000">
                                          <p:val>
                                            <p:strVal val="ppt_h"/>
                                          </p:val>
                                        </p:tav>
                                      </p:tavLst>
                                    </p:anim>
                                    <p:anim calcmode="lin" valueType="num">
                                      <p:cBhvr>
                                        <p:cTn id="239"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0" dur="1" fill="hold">
                                          <p:stCondLst>
                                            <p:cond delay="2999"/>
                                          </p:stCondLst>
                                        </p:cTn>
                                        <p:tgtEl>
                                          <p:spTgt spid="12"/>
                                        </p:tgtEl>
                                        <p:attrNameLst>
                                          <p:attrName>style.visibility</p:attrName>
                                        </p:attrNameLst>
                                      </p:cBhvr>
                                      <p:to>
                                        <p:strVal val="hidden"/>
                                      </p:to>
                                    </p:set>
                                  </p:childTnLst>
                                </p:cTn>
                              </p:par>
                              <p:par>
                                <p:cTn id="241" presetID="19" presetClass="exit" presetSubtype="5" fill="hold" grpId="2" nodeType="withEffect">
                                  <p:stCondLst>
                                    <p:cond delay="0"/>
                                  </p:stCondLst>
                                  <p:childTnLst>
                                    <p:anim calcmode="lin" valueType="num">
                                      <p:cBhvr>
                                        <p:cTn id="242" dur="3000"/>
                                        <p:tgtEl>
                                          <p:spTgt spid="13"/>
                                        </p:tgtEl>
                                        <p:attrNameLst>
                                          <p:attrName>ppt_w</p:attrName>
                                        </p:attrNameLst>
                                      </p:cBhvr>
                                      <p:tavLst>
                                        <p:tav tm="0">
                                          <p:val>
                                            <p:strVal val="ppt_w"/>
                                          </p:val>
                                        </p:tav>
                                        <p:tav tm="100000">
                                          <p:val>
                                            <p:strVal val="ppt_w"/>
                                          </p:val>
                                        </p:tav>
                                      </p:tavLst>
                                    </p:anim>
                                    <p:anim calcmode="lin" valueType="num">
                                      <p:cBhvr>
                                        <p:cTn id="243"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4" dur="1" fill="hold">
                                          <p:stCondLst>
                                            <p:cond delay="2999"/>
                                          </p:stCondLst>
                                        </p:cTn>
                                        <p:tgtEl>
                                          <p:spTgt spid="13"/>
                                        </p:tgtEl>
                                        <p:attrNameLst>
                                          <p:attrName>style.visibility</p:attrName>
                                        </p:attrNameLst>
                                      </p:cBhvr>
                                      <p:to>
                                        <p:strVal val="hidden"/>
                                      </p:to>
                                    </p:set>
                                  </p:childTnLst>
                                </p:cTn>
                              </p:par>
                              <p:par>
                                <p:cTn id="245" presetID="19" presetClass="exit" presetSubtype="10" fill="hold" grpId="2" nodeType="withEffect">
                                  <p:stCondLst>
                                    <p:cond delay="0"/>
                                  </p:stCondLst>
                                  <p:childTnLst>
                                    <p:anim calcmode="lin" valueType="num">
                                      <p:cBhvr>
                                        <p:cTn id="246" dur="3000"/>
                                        <p:tgtEl>
                                          <p:spTgt spid="14"/>
                                        </p:tgtEl>
                                        <p:attrNameLst>
                                          <p:attrName>ppt_h</p:attrName>
                                        </p:attrNameLst>
                                      </p:cBhvr>
                                      <p:tavLst>
                                        <p:tav tm="0">
                                          <p:val>
                                            <p:strVal val="ppt_h"/>
                                          </p:val>
                                        </p:tav>
                                        <p:tav tm="100000">
                                          <p:val>
                                            <p:strVal val="ppt_h"/>
                                          </p:val>
                                        </p:tav>
                                      </p:tavLst>
                                    </p:anim>
                                    <p:anim calcmode="lin" valueType="num">
                                      <p:cBhvr>
                                        <p:cTn id="247"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8" dur="1" fill="hold">
                                          <p:stCondLst>
                                            <p:cond delay="2999"/>
                                          </p:stCondLst>
                                        </p:cTn>
                                        <p:tgtEl>
                                          <p:spTgt spid="14"/>
                                        </p:tgtEl>
                                        <p:attrNameLst>
                                          <p:attrName>style.visibility</p:attrName>
                                        </p:attrNameLst>
                                      </p:cBhvr>
                                      <p:to>
                                        <p:strVal val="hidden"/>
                                      </p:to>
                                    </p:set>
                                  </p:childTnLst>
                                </p:cTn>
                              </p:par>
                              <p:par>
                                <p:cTn id="249" presetID="23" presetClass="entr" presetSubtype="288" fill="hold" nodeType="withEffect">
                                  <p:stCondLst>
                                    <p:cond delay="0"/>
                                  </p:stCondLst>
                                  <p:childTnLst>
                                    <p:set>
                                      <p:cBhvr>
                                        <p:cTn id="250" dur="1" fill="hold">
                                          <p:stCondLst>
                                            <p:cond delay="0"/>
                                          </p:stCondLst>
                                        </p:cTn>
                                        <p:tgtEl>
                                          <p:spTgt spid="4"/>
                                        </p:tgtEl>
                                        <p:attrNameLst>
                                          <p:attrName>style.visibility</p:attrName>
                                        </p:attrNameLst>
                                      </p:cBhvr>
                                      <p:to>
                                        <p:strVal val="visible"/>
                                      </p:to>
                                    </p:set>
                                    <p:anim calcmode="lin" valueType="num">
                                      <p:cBhvr>
                                        <p:cTn id="251" dur="3000" fill="hold"/>
                                        <p:tgtEl>
                                          <p:spTgt spid="4"/>
                                        </p:tgtEl>
                                        <p:attrNameLst>
                                          <p:attrName>ppt_w</p:attrName>
                                        </p:attrNameLst>
                                      </p:cBhvr>
                                      <p:tavLst>
                                        <p:tav tm="0">
                                          <p:val>
                                            <p:strVal val="4/3*#ppt_w"/>
                                          </p:val>
                                        </p:tav>
                                        <p:tav tm="100000">
                                          <p:val>
                                            <p:strVal val="#ppt_w"/>
                                          </p:val>
                                        </p:tav>
                                      </p:tavLst>
                                    </p:anim>
                                    <p:anim calcmode="lin" valueType="num">
                                      <p:cBhvr>
                                        <p:cTn id="252" dur="3000" fill="hold"/>
                                        <p:tgtEl>
                                          <p:spTgt spid="4"/>
                                        </p:tgtEl>
                                        <p:attrNameLst>
                                          <p:attrName>ppt_h</p:attrName>
                                        </p:attrNameLst>
                                      </p:cBhvr>
                                      <p:tavLst>
                                        <p:tav tm="0">
                                          <p:val>
                                            <p:strVal val="4/3*#ppt_h"/>
                                          </p:val>
                                        </p:tav>
                                        <p:tav tm="100000">
                                          <p:val>
                                            <p:strVal val="#ppt_h"/>
                                          </p:val>
                                        </p:tav>
                                      </p:tavLst>
                                    </p:anim>
                                  </p:childTnLst>
                                </p:cTn>
                              </p:par>
                              <p:par>
                                <p:cTn id="253" presetID="16" presetClass="entr" presetSubtype="42" fill="hold" nodeType="withEffect">
                                  <p:stCondLst>
                                    <p:cond delay="0"/>
                                  </p:stCondLst>
                                  <p:childTnLst>
                                    <p:set>
                                      <p:cBhvr>
                                        <p:cTn id="254" dur="1" fill="hold">
                                          <p:stCondLst>
                                            <p:cond delay="0"/>
                                          </p:stCondLst>
                                        </p:cTn>
                                        <p:tgtEl>
                                          <p:spTgt spid="4"/>
                                        </p:tgtEl>
                                        <p:attrNameLst>
                                          <p:attrName>style.visibility</p:attrName>
                                        </p:attrNameLst>
                                      </p:cBhvr>
                                      <p:to>
                                        <p:strVal val="visible"/>
                                      </p:to>
                                    </p:set>
                                    <p:animEffect transition="in" filter="barn(outHorizontal)">
                                      <p:cBhvr>
                                        <p:cTn id="25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000000"/>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p:spPr>
        <p:txBody>
          <a:bodyPr/>
          <a:lstStyle/>
          <a:p>
            <a:endParaRPr lang="es-ES" dirty="0"/>
          </a:p>
        </p:txBody>
      </p:sp>
      <p:pic>
        <p:nvPicPr>
          <p:cNvPr id="4" name="3 Imagen" descr="gory-odbicie-jezioro-7.jpeg"/>
          <p:cNvPicPr>
            <a:picLocks noChangeAspect="1"/>
          </p:cNvPicPr>
          <p:nvPr/>
        </p:nvPicPr>
        <p:blipFill>
          <a:blip r:embed="rId2"/>
          <a:stretch>
            <a:fillRect/>
          </a:stretch>
        </p:blipFill>
        <p:spPr>
          <a:xfrm>
            <a:off x="0" y="0"/>
            <a:ext cx="9144000" cy="6858000"/>
          </a:xfrm>
          <a:prstGeom prst="rect">
            <a:avLst/>
          </a:prstGeom>
        </p:spPr>
      </p:pic>
      <p:sp>
        <p:nvSpPr>
          <p:cNvPr id="5" name="4 Elipse"/>
          <p:cNvSpPr/>
          <p:nvPr/>
        </p:nvSpPr>
        <p:spPr>
          <a:xfrm>
            <a:off x="3000364" y="1857364"/>
            <a:ext cx="3071834" cy="3000396"/>
          </a:xfrm>
          <a:prstGeom prst="ellipse">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3214678" y="2143116"/>
            <a:ext cx="2643206" cy="2500330"/>
          </a:xfrm>
          <a:prstGeom prst="ellipse">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3500430" y="2357430"/>
            <a:ext cx="2081226" cy="2071702"/>
          </a:xfrm>
          <a:prstGeom prst="ellipse">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3714744" y="2571744"/>
            <a:ext cx="1643074" cy="1643074"/>
          </a:xfrm>
          <a:prstGeom prst="ellipse">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3929058" y="2786058"/>
            <a:ext cx="1214446" cy="1214446"/>
          </a:xfrm>
          <a:prstGeom prst="ellipse">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4143372" y="3000372"/>
            <a:ext cx="785818" cy="785818"/>
          </a:xfrm>
          <a:prstGeom prst="ellipse">
            <a:avLst/>
          </a:prstGeom>
          <a:blipFill>
            <a:blip r:embed="rId3">
              <a:duotone>
                <a:schemeClr val="accent6">
                  <a:shade val="45000"/>
                  <a:satMod val="135000"/>
                </a:schemeClr>
                <a:prstClr val="white"/>
              </a:duotone>
              <a:lum bright="-10000"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uadroTexto"/>
          <p:cNvSpPr txBox="1"/>
          <p:nvPr/>
        </p:nvSpPr>
        <p:spPr>
          <a:xfrm>
            <a:off x="2071670" y="357166"/>
            <a:ext cx="4857784" cy="1200329"/>
          </a:xfrm>
          <a:prstGeom prst="rect">
            <a:avLst/>
          </a:prstGeom>
          <a:noFill/>
        </p:spPr>
        <p:txBody>
          <a:bodyPr wrap="square" rtlCol="0">
            <a:spAutoFit/>
          </a:bodyPr>
          <a:lstStyle/>
          <a:p>
            <a:pPr algn="ctr"/>
            <a:r>
              <a:rPr lang="es-PE" dirty="0" smtClean="0">
                <a:solidFill>
                  <a:srgbClr val="FFFF00"/>
                </a:solidFill>
                <a:effectLst>
                  <a:outerShdw blurRad="38100" dist="38100" dir="2700000" algn="tl">
                    <a:srgbClr val="000000">
                      <a:alpha val="43137"/>
                    </a:srgbClr>
                  </a:outerShdw>
                </a:effectLst>
                <a:latin typeface="Lucida Calligraphy" pitchFamily="66" charset="0"/>
              </a:rPr>
              <a:t>Realmente soy un soñador práctico; mis sueños no son bagatelas en el aire. Lo que yo quiero es convertir mis sueños en realidad</a:t>
            </a:r>
            <a:endParaRPr lang="es-PE" dirty="0">
              <a:solidFill>
                <a:srgbClr val="FFFF00"/>
              </a:solidFill>
              <a:effectLst>
                <a:outerShdw blurRad="38100" dist="38100" dir="2700000" algn="tl">
                  <a:srgbClr val="000000">
                    <a:alpha val="43137"/>
                  </a:srgbClr>
                </a:outerShdw>
              </a:effectLst>
              <a:latin typeface="Lucida Calligraphy" pitchFamily="66" charset="0"/>
            </a:endParaRPr>
          </a:p>
        </p:txBody>
      </p:sp>
      <p:sp>
        <p:nvSpPr>
          <p:cNvPr id="12" name="11 Rectángulo"/>
          <p:cNvSpPr/>
          <p:nvPr/>
        </p:nvSpPr>
        <p:spPr>
          <a:xfrm>
            <a:off x="0" y="0"/>
            <a:ext cx="9144000" cy="6858000"/>
          </a:xfrm>
          <a:prstGeom prst="rect">
            <a:avLst/>
          </a:prstGeom>
          <a:gradFill flip="none" rotWithShape="1">
            <a:gsLst>
              <a:gs pos="100000">
                <a:schemeClr val="tx2">
                  <a:lumMod val="10000"/>
                </a:schemeClr>
              </a:gs>
              <a:gs pos="50000">
                <a:schemeClr val="tx1">
                  <a:lumMod val="65000"/>
                  <a:shade val="67500"/>
                  <a:satMod val="115000"/>
                </a:schemeClr>
              </a:gs>
              <a:gs pos="100000">
                <a:schemeClr val="tx1">
                  <a:lumMod val="6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9"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8000" fill="hold"/>
                                        <p:tgtEl>
                                          <p:spTgt spid="5"/>
                                        </p:tgtEl>
                                        <p:attrNameLst>
                                          <p:attrName>ppt_x</p:attrName>
                                        </p:attrNameLst>
                                      </p:cBhvr>
                                      <p:tavLst>
                                        <p:tav tm="0">
                                          <p:val>
                                            <p:strVal val="0-#ppt_w/2"/>
                                          </p:val>
                                        </p:tav>
                                        <p:tav tm="100000">
                                          <p:val>
                                            <p:strVal val="#ppt_x"/>
                                          </p:val>
                                        </p:tav>
                                      </p:tavLst>
                                    </p:anim>
                                    <p:anim calcmode="lin" valueType="num">
                                      <p:cBhvr additive="base">
                                        <p:cTn id="11" dur="8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7000" fill="hold"/>
                                        <p:tgtEl>
                                          <p:spTgt spid="6"/>
                                        </p:tgtEl>
                                        <p:attrNameLst>
                                          <p:attrName>ppt_x</p:attrName>
                                        </p:attrNameLst>
                                      </p:cBhvr>
                                      <p:tavLst>
                                        <p:tav tm="0">
                                          <p:val>
                                            <p:strVal val="0-#ppt_w/2"/>
                                          </p:val>
                                        </p:tav>
                                        <p:tav tm="100000">
                                          <p:val>
                                            <p:strVal val="#ppt_x"/>
                                          </p:val>
                                        </p:tav>
                                      </p:tavLst>
                                    </p:anim>
                                    <p:anim calcmode="lin" valueType="num">
                                      <p:cBhvr additive="base">
                                        <p:cTn id="15" dur="7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6000" fill="hold"/>
                                        <p:tgtEl>
                                          <p:spTgt spid="7"/>
                                        </p:tgtEl>
                                        <p:attrNameLst>
                                          <p:attrName>ppt_x</p:attrName>
                                        </p:attrNameLst>
                                      </p:cBhvr>
                                      <p:tavLst>
                                        <p:tav tm="0">
                                          <p:val>
                                            <p:strVal val="0-#ppt_w/2"/>
                                          </p:val>
                                        </p:tav>
                                        <p:tav tm="100000">
                                          <p:val>
                                            <p:strVal val="#ppt_x"/>
                                          </p:val>
                                        </p:tav>
                                      </p:tavLst>
                                    </p:anim>
                                    <p:anim calcmode="lin" valueType="num">
                                      <p:cBhvr additive="base">
                                        <p:cTn id="19" dur="6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0" fill="hold"/>
                                        <p:tgtEl>
                                          <p:spTgt spid="8"/>
                                        </p:tgtEl>
                                        <p:attrNameLst>
                                          <p:attrName>ppt_x</p:attrName>
                                        </p:attrNameLst>
                                      </p:cBhvr>
                                      <p:tavLst>
                                        <p:tav tm="0">
                                          <p:val>
                                            <p:strVal val="0-#ppt_w/2"/>
                                          </p:val>
                                        </p:tav>
                                        <p:tav tm="100000">
                                          <p:val>
                                            <p:strVal val="#ppt_x"/>
                                          </p:val>
                                        </p:tav>
                                      </p:tavLst>
                                    </p:anim>
                                    <p:anim calcmode="lin" valueType="num">
                                      <p:cBhvr additive="base">
                                        <p:cTn id="23" dur="5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4000" fill="hold"/>
                                        <p:tgtEl>
                                          <p:spTgt spid="9"/>
                                        </p:tgtEl>
                                        <p:attrNameLst>
                                          <p:attrName>ppt_x</p:attrName>
                                        </p:attrNameLst>
                                      </p:cBhvr>
                                      <p:tavLst>
                                        <p:tav tm="0">
                                          <p:val>
                                            <p:strVal val="0-#ppt_w/2"/>
                                          </p:val>
                                        </p:tav>
                                        <p:tav tm="100000">
                                          <p:val>
                                            <p:strVal val="#ppt_x"/>
                                          </p:val>
                                        </p:tav>
                                      </p:tavLst>
                                    </p:anim>
                                    <p:anim calcmode="lin" valueType="num">
                                      <p:cBhvr additive="base">
                                        <p:cTn id="27" dur="4000" fill="hold"/>
                                        <p:tgtEl>
                                          <p:spTgt spid="9"/>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0-#ppt_h/2"/>
                                          </p:val>
                                        </p:tav>
                                        <p:tav tm="100000">
                                          <p:val>
                                            <p:strVal val="#ppt_y"/>
                                          </p:val>
                                        </p:tav>
                                      </p:tavLst>
                                    </p:anim>
                                  </p:childTnLst>
                                </p:cTn>
                              </p:par>
                              <p:par>
                                <p:cTn id="32" presetID="15" presetClass="entr" presetSubtype="0" fill="hold" grpId="1"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8000" fill="hold"/>
                                        <p:tgtEl>
                                          <p:spTgt spid="5"/>
                                        </p:tgtEl>
                                        <p:attrNameLst>
                                          <p:attrName>ppt_w</p:attrName>
                                        </p:attrNameLst>
                                      </p:cBhvr>
                                      <p:tavLst>
                                        <p:tav tm="0">
                                          <p:val>
                                            <p:fltVal val="0"/>
                                          </p:val>
                                        </p:tav>
                                        <p:tav tm="100000">
                                          <p:val>
                                            <p:strVal val="#ppt_w"/>
                                          </p:val>
                                        </p:tav>
                                      </p:tavLst>
                                    </p:anim>
                                    <p:anim calcmode="lin" valueType="num">
                                      <p:cBhvr>
                                        <p:cTn id="35" dur="8000" fill="hold"/>
                                        <p:tgtEl>
                                          <p:spTgt spid="5"/>
                                        </p:tgtEl>
                                        <p:attrNameLst>
                                          <p:attrName>ppt_h</p:attrName>
                                        </p:attrNameLst>
                                      </p:cBhvr>
                                      <p:tavLst>
                                        <p:tav tm="0">
                                          <p:val>
                                            <p:fltVal val="0"/>
                                          </p:val>
                                        </p:tav>
                                        <p:tav tm="100000">
                                          <p:val>
                                            <p:strVal val="#ppt_h"/>
                                          </p:val>
                                        </p:tav>
                                      </p:tavLst>
                                    </p:anim>
                                    <p:anim calcmode="lin" valueType="num">
                                      <p:cBhvr>
                                        <p:cTn id="36" dur="8000" fill="hold"/>
                                        <p:tgtEl>
                                          <p:spTgt spid="5"/>
                                        </p:tgtEl>
                                        <p:attrNameLst>
                                          <p:attrName>ppt_x</p:attrName>
                                        </p:attrNameLst>
                                      </p:cBhvr>
                                      <p:tavLst>
                                        <p:tav tm="0" fmla="#ppt_x+(cos(-2*pi*(1-$))*-#ppt_x-sin(-2*pi*(1-$))*(1-#ppt_y))*(1-$)">
                                          <p:val>
                                            <p:fltVal val="0"/>
                                          </p:val>
                                        </p:tav>
                                        <p:tav tm="100000">
                                          <p:val>
                                            <p:fltVal val="1"/>
                                          </p:val>
                                        </p:tav>
                                      </p:tavLst>
                                    </p:anim>
                                    <p:anim calcmode="lin" valueType="num">
                                      <p:cBhvr>
                                        <p:cTn id="37" dur="8000" fill="hold"/>
                                        <p:tgtEl>
                                          <p:spTgt spid="5"/>
                                        </p:tgtEl>
                                        <p:attrNameLst>
                                          <p:attrName>ppt_y</p:attrName>
                                        </p:attrNameLst>
                                      </p:cBhvr>
                                      <p:tavLst>
                                        <p:tav tm="0" fmla="#ppt_y+(sin(-2*pi*(1-$))*-#ppt_x+cos(-2*pi*(1-$))*(1-#ppt_y))*(1-$)">
                                          <p:val>
                                            <p:fltVal val="0"/>
                                          </p:val>
                                        </p:tav>
                                        <p:tav tm="100000">
                                          <p:val>
                                            <p:fltVal val="1"/>
                                          </p:val>
                                        </p:tav>
                                      </p:tavLst>
                                    </p:anim>
                                  </p:childTnLst>
                                </p:cTn>
                              </p:par>
                              <p:par>
                                <p:cTn id="38" presetID="15" presetClass="entr" presetSubtype="0" fill="hold" grpId="1" nodeType="withEffect">
                                  <p:stCondLst>
                                    <p:cond delay="0"/>
                                  </p:stCondLst>
                                  <p:childTnLst>
                                    <p:set>
                                      <p:cBhvr>
                                        <p:cTn id="39" dur="1" fill="hold">
                                          <p:stCondLst>
                                            <p:cond delay="0"/>
                                          </p:stCondLst>
                                        </p:cTn>
                                        <p:tgtEl>
                                          <p:spTgt spid="6"/>
                                        </p:tgtEl>
                                        <p:attrNameLst>
                                          <p:attrName>style.visibility</p:attrName>
                                        </p:attrNameLst>
                                      </p:cBhvr>
                                      <p:to>
                                        <p:strVal val="visible"/>
                                      </p:to>
                                    </p:set>
                                    <p:anim calcmode="lin" valueType="num">
                                      <p:cBhvr>
                                        <p:cTn id="40" dur="7000" fill="hold"/>
                                        <p:tgtEl>
                                          <p:spTgt spid="6"/>
                                        </p:tgtEl>
                                        <p:attrNameLst>
                                          <p:attrName>ppt_w</p:attrName>
                                        </p:attrNameLst>
                                      </p:cBhvr>
                                      <p:tavLst>
                                        <p:tav tm="0">
                                          <p:val>
                                            <p:fltVal val="0"/>
                                          </p:val>
                                        </p:tav>
                                        <p:tav tm="100000">
                                          <p:val>
                                            <p:strVal val="#ppt_w"/>
                                          </p:val>
                                        </p:tav>
                                      </p:tavLst>
                                    </p:anim>
                                    <p:anim calcmode="lin" valueType="num">
                                      <p:cBhvr>
                                        <p:cTn id="41" dur="7000" fill="hold"/>
                                        <p:tgtEl>
                                          <p:spTgt spid="6"/>
                                        </p:tgtEl>
                                        <p:attrNameLst>
                                          <p:attrName>ppt_h</p:attrName>
                                        </p:attrNameLst>
                                      </p:cBhvr>
                                      <p:tavLst>
                                        <p:tav tm="0">
                                          <p:val>
                                            <p:fltVal val="0"/>
                                          </p:val>
                                        </p:tav>
                                        <p:tav tm="100000">
                                          <p:val>
                                            <p:strVal val="#ppt_h"/>
                                          </p:val>
                                        </p:tav>
                                      </p:tavLst>
                                    </p:anim>
                                    <p:anim calcmode="lin" valueType="num">
                                      <p:cBhvr>
                                        <p:cTn id="42" dur="7000" fill="hold"/>
                                        <p:tgtEl>
                                          <p:spTgt spid="6"/>
                                        </p:tgtEl>
                                        <p:attrNameLst>
                                          <p:attrName>ppt_x</p:attrName>
                                        </p:attrNameLst>
                                      </p:cBhvr>
                                      <p:tavLst>
                                        <p:tav tm="0" fmla="#ppt_x+(cos(-2*pi*(1-$))*-#ppt_x-sin(-2*pi*(1-$))*(1-#ppt_y))*(1-$)">
                                          <p:val>
                                            <p:fltVal val="0"/>
                                          </p:val>
                                        </p:tav>
                                        <p:tav tm="100000">
                                          <p:val>
                                            <p:fltVal val="1"/>
                                          </p:val>
                                        </p:tav>
                                      </p:tavLst>
                                    </p:anim>
                                    <p:anim calcmode="lin" valueType="num">
                                      <p:cBhvr>
                                        <p:cTn id="43" dur="7000" fill="hold"/>
                                        <p:tgtEl>
                                          <p:spTgt spid="6"/>
                                        </p:tgtEl>
                                        <p:attrNameLst>
                                          <p:attrName>ppt_y</p:attrName>
                                        </p:attrNameLst>
                                      </p:cBhvr>
                                      <p:tavLst>
                                        <p:tav tm="0" fmla="#ppt_y+(sin(-2*pi*(1-$))*-#ppt_x+cos(-2*pi*(1-$))*(1-#ppt_y))*(1-$)">
                                          <p:val>
                                            <p:fltVal val="0"/>
                                          </p:val>
                                        </p:tav>
                                        <p:tav tm="100000">
                                          <p:val>
                                            <p:fltVal val="1"/>
                                          </p:val>
                                        </p:tav>
                                      </p:tavLst>
                                    </p:anim>
                                  </p:childTnLst>
                                </p:cTn>
                              </p:par>
                              <p:par>
                                <p:cTn id="44" presetID="15" presetClass="entr" presetSubtype="0" fill="hold" grpId="1" nodeType="with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p:cTn id="46" dur="6000" fill="hold"/>
                                        <p:tgtEl>
                                          <p:spTgt spid="7"/>
                                        </p:tgtEl>
                                        <p:attrNameLst>
                                          <p:attrName>ppt_w</p:attrName>
                                        </p:attrNameLst>
                                      </p:cBhvr>
                                      <p:tavLst>
                                        <p:tav tm="0">
                                          <p:val>
                                            <p:fltVal val="0"/>
                                          </p:val>
                                        </p:tav>
                                        <p:tav tm="100000">
                                          <p:val>
                                            <p:strVal val="#ppt_w"/>
                                          </p:val>
                                        </p:tav>
                                      </p:tavLst>
                                    </p:anim>
                                    <p:anim calcmode="lin" valueType="num">
                                      <p:cBhvr>
                                        <p:cTn id="47" dur="6000" fill="hold"/>
                                        <p:tgtEl>
                                          <p:spTgt spid="7"/>
                                        </p:tgtEl>
                                        <p:attrNameLst>
                                          <p:attrName>ppt_h</p:attrName>
                                        </p:attrNameLst>
                                      </p:cBhvr>
                                      <p:tavLst>
                                        <p:tav tm="0">
                                          <p:val>
                                            <p:fltVal val="0"/>
                                          </p:val>
                                        </p:tav>
                                        <p:tav tm="100000">
                                          <p:val>
                                            <p:strVal val="#ppt_h"/>
                                          </p:val>
                                        </p:tav>
                                      </p:tavLst>
                                    </p:anim>
                                    <p:anim calcmode="lin" valueType="num">
                                      <p:cBhvr>
                                        <p:cTn id="48" dur="6000" fill="hold"/>
                                        <p:tgtEl>
                                          <p:spTgt spid="7"/>
                                        </p:tgtEl>
                                        <p:attrNameLst>
                                          <p:attrName>ppt_x</p:attrName>
                                        </p:attrNameLst>
                                      </p:cBhvr>
                                      <p:tavLst>
                                        <p:tav tm="0" fmla="#ppt_x+(cos(-2*pi*(1-$))*-#ppt_x-sin(-2*pi*(1-$))*(1-#ppt_y))*(1-$)">
                                          <p:val>
                                            <p:fltVal val="0"/>
                                          </p:val>
                                        </p:tav>
                                        <p:tav tm="100000">
                                          <p:val>
                                            <p:fltVal val="1"/>
                                          </p:val>
                                        </p:tav>
                                      </p:tavLst>
                                    </p:anim>
                                    <p:anim calcmode="lin" valueType="num">
                                      <p:cBhvr>
                                        <p:cTn id="49" dur="6000" fill="hold"/>
                                        <p:tgtEl>
                                          <p:spTgt spid="7"/>
                                        </p:tgtEl>
                                        <p:attrNameLst>
                                          <p:attrName>ppt_y</p:attrName>
                                        </p:attrNameLst>
                                      </p:cBhvr>
                                      <p:tavLst>
                                        <p:tav tm="0" fmla="#ppt_y+(sin(-2*pi*(1-$))*-#ppt_x+cos(-2*pi*(1-$))*(1-#ppt_y))*(1-$)">
                                          <p:val>
                                            <p:fltVal val="0"/>
                                          </p:val>
                                        </p:tav>
                                        <p:tav tm="100000">
                                          <p:val>
                                            <p:fltVal val="1"/>
                                          </p:val>
                                        </p:tav>
                                      </p:tavLst>
                                    </p:anim>
                                  </p:childTnLst>
                                </p:cTn>
                              </p:par>
                              <p:par>
                                <p:cTn id="50" presetID="15" presetClass="entr" presetSubtype="0" fill="hold" grpId="1" nodeType="withEffect">
                                  <p:stCondLst>
                                    <p:cond delay="0"/>
                                  </p:stCondLst>
                                  <p:childTnLst>
                                    <p:set>
                                      <p:cBhvr>
                                        <p:cTn id="51" dur="1" fill="hold">
                                          <p:stCondLst>
                                            <p:cond delay="0"/>
                                          </p:stCondLst>
                                        </p:cTn>
                                        <p:tgtEl>
                                          <p:spTgt spid="8"/>
                                        </p:tgtEl>
                                        <p:attrNameLst>
                                          <p:attrName>style.visibility</p:attrName>
                                        </p:attrNameLst>
                                      </p:cBhvr>
                                      <p:to>
                                        <p:strVal val="visible"/>
                                      </p:to>
                                    </p:set>
                                    <p:anim calcmode="lin" valueType="num">
                                      <p:cBhvr>
                                        <p:cTn id="52" dur="5000" fill="hold"/>
                                        <p:tgtEl>
                                          <p:spTgt spid="8"/>
                                        </p:tgtEl>
                                        <p:attrNameLst>
                                          <p:attrName>ppt_w</p:attrName>
                                        </p:attrNameLst>
                                      </p:cBhvr>
                                      <p:tavLst>
                                        <p:tav tm="0">
                                          <p:val>
                                            <p:fltVal val="0"/>
                                          </p:val>
                                        </p:tav>
                                        <p:tav tm="100000">
                                          <p:val>
                                            <p:strVal val="#ppt_w"/>
                                          </p:val>
                                        </p:tav>
                                      </p:tavLst>
                                    </p:anim>
                                    <p:anim calcmode="lin" valueType="num">
                                      <p:cBhvr>
                                        <p:cTn id="53" dur="5000" fill="hold"/>
                                        <p:tgtEl>
                                          <p:spTgt spid="8"/>
                                        </p:tgtEl>
                                        <p:attrNameLst>
                                          <p:attrName>ppt_h</p:attrName>
                                        </p:attrNameLst>
                                      </p:cBhvr>
                                      <p:tavLst>
                                        <p:tav tm="0">
                                          <p:val>
                                            <p:fltVal val="0"/>
                                          </p:val>
                                        </p:tav>
                                        <p:tav tm="100000">
                                          <p:val>
                                            <p:strVal val="#ppt_h"/>
                                          </p:val>
                                        </p:tav>
                                      </p:tavLst>
                                    </p:anim>
                                    <p:anim calcmode="lin" valueType="num">
                                      <p:cBhvr>
                                        <p:cTn id="54" dur="5000" fill="hold"/>
                                        <p:tgtEl>
                                          <p:spTgt spid="8"/>
                                        </p:tgtEl>
                                        <p:attrNameLst>
                                          <p:attrName>ppt_x</p:attrName>
                                        </p:attrNameLst>
                                      </p:cBhvr>
                                      <p:tavLst>
                                        <p:tav tm="0" fmla="#ppt_x+(cos(-2*pi*(1-$))*-#ppt_x-sin(-2*pi*(1-$))*(1-#ppt_y))*(1-$)">
                                          <p:val>
                                            <p:fltVal val="0"/>
                                          </p:val>
                                        </p:tav>
                                        <p:tav tm="100000">
                                          <p:val>
                                            <p:fltVal val="1"/>
                                          </p:val>
                                        </p:tav>
                                      </p:tavLst>
                                    </p:anim>
                                    <p:anim calcmode="lin" valueType="num">
                                      <p:cBhvr>
                                        <p:cTn id="55" dur="5000" fill="hold"/>
                                        <p:tgtEl>
                                          <p:spTgt spid="8"/>
                                        </p:tgtEl>
                                        <p:attrNameLst>
                                          <p:attrName>ppt_y</p:attrName>
                                        </p:attrNameLst>
                                      </p:cBhvr>
                                      <p:tavLst>
                                        <p:tav tm="0" fmla="#ppt_y+(sin(-2*pi*(1-$))*-#ppt_x+cos(-2*pi*(1-$))*(1-#ppt_y))*(1-$)">
                                          <p:val>
                                            <p:fltVal val="0"/>
                                          </p:val>
                                        </p:tav>
                                        <p:tav tm="100000">
                                          <p:val>
                                            <p:fltVal val="1"/>
                                          </p:val>
                                        </p:tav>
                                      </p:tavLst>
                                    </p:anim>
                                  </p:childTnLst>
                                </p:cTn>
                              </p:par>
                              <p:par>
                                <p:cTn id="56" presetID="15" presetClass="entr" presetSubtype="0" fill="hold" grpId="1" nodeType="withEffect">
                                  <p:stCondLst>
                                    <p:cond delay="0"/>
                                  </p:stCondLst>
                                  <p:childTnLst>
                                    <p:set>
                                      <p:cBhvr>
                                        <p:cTn id="57" dur="1" fill="hold">
                                          <p:stCondLst>
                                            <p:cond delay="0"/>
                                          </p:stCondLst>
                                        </p:cTn>
                                        <p:tgtEl>
                                          <p:spTgt spid="9"/>
                                        </p:tgtEl>
                                        <p:attrNameLst>
                                          <p:attrName>style.visibility</p:attrName>
                                        </p:attrNameLst>
                                      </p:cBhvr>
                                      <p:to>
                                        <p:strVal val="visible"/>
                                      </p:to>
                                    </p:set>
                                    <p:anim calcmode="lin" valueType="num">
                                      <p:cBhvr>
                                        <p:cTn id="58" dur="4000" fill="hold"/>
                                        <p:tgtEl>
                                          <p:spTgt spid="9"/>
                                        </p:tgtEl>
                                        <p:attrNameLst>
                                          <p:attrName>ppt_w</p:attrName>
                                        </p:attrNameLst>
                                      </p:cBhvr>
                                      <p:tavLst>
                                        <p:tav tm="0">
                                          <p:val>
                                            <p:fltVal val="0"/>
                                          </p:val>
                                        </p:tav>
                                        <p:tav tm="100000">
                                          <p:val>
                                            <p:strVal val="#ppt_w"/>
                                          </p:val>
                                        </p:tav>
                                      </p:tavLst>
                                    </p:anim>
                                    <p:anim calcmode="lin" valueType="num">
                                      <p:cBhvr>
                                        <p:cTn id="59" dur="4000" fill="hold"/>
                                        <p:tgtEl>
                                          <p:spTgt spid="9"/>
                                        </p:tgtEl>
                                        <p:attrNameLst>
                                          <p:attrName>ppt_h</p:attrName>
                                        </p:attrNameLst>
                                      </p:cBhvr>
                                      <p:tavLst>
                                        <p:tav tm="0">
                                          <p:val>
                                            <p:fltVal val="0"/>
                                          </p:val>
                                        </p:tav>
                                        <p:tav tm="100000">
                                          <p:val>
                                            <p:strVal val="#ppt_h"/>
                                          </p:val>
                                        </p:tav>
                                      </p:tavLst>
                                    </p:anim>
                                    <p:anim calcmode="lin" valueType="num">
                                      <p:cBhvr>
                                        <p:cTn id="60" dur="4000" fill="hold"/>
                                        <p:tgtEl>
                                          <p:spTgt spid="9"/>
                                        </p:tgtEl>
                                        <p:attrNameLst>
                                          <p:attrName>ppt_x</p:attrName>
                                        </p:attrNameLst>
                                      </p:cBhvr>
                                      <p:tavLst>
                                        <p:tav tm="0" fmla="#ppt_x+(cos(-2*pi*(1-$))*-#ppt_x-sin(-2*pi*(1-$))*(1-#ppt_y))*(1-$)">
                                          <p:val>
                                            <p:fltVal val="0"/>
                                          </p:val>
                                        </p:tav>
                                        <p:tav tm="100000">
                                          <p:val>
                                            <p:fltVal val="1"/>
                                          </p:val>
                                        </p:tav>
                                      </p:tavLst>
                                    </p:anim>
                                    <p:anim calcmode="lin" valueType="num">
                                      <p:cBhvr>
                                        <p:cTn id="61" dur="4000" fill="hold"/>
                                        <p:tgtEl>
                                          <p:spTgt spid="9"/>
                                        </p:tgtEl>
                                        <p:attrNameLst>
                                          <p:attrName>ppt_y</p:attrName>
                                        </p:attrNameLst>
                                      </p:cBhvr>
                                      <p:tavLst>
                                        <p:tav tm="0" fmla="#ppt_y+(sin(-2*pi*(1-$))*-#ppt_x+cos(-2*pi*(1-$))*(1-#ppt_y))*(1-$)">
                                          <p:val>
                                            <p:fltVal val="0"/>
                                          </p:val>
                                        </p:tav>
                                        <p:tav tm="100000">
                                          <p:val>
                                            <p:fltVal val="1"/>
                                          </p:val>
                                        </p:tav>
                                      </p:tavLst>
                                    </p:anim>
                                  </p:childTnLst>
                                </p:cTn>
                              </p:par>
                              <p:par>
                                <p:cTn id="62" presetID="15" presetClass="entr" presetSubtype="0" fill="hold" grpId="1" nodeType="withEffect">
                                  <p:stCondLst>
                                    <p:cond delay="0"/>
                                  </p:stCondLst>
                                  <p:childTnLst>
                                    <p:set>
                                      <p:cBhvr>
                                        <p:cTn id="63" dur="1" fill="hold">
                                          <p:stCondLst>
                                            <p:cond delay="0"/>
                                          </p:stCondLst>
                                        </p:cTn>
                                        <p:tgtEl>
                                          <p:spTgt spid="10"/>
                                        </p:tgtEl>
                                        <p:attrNameLst>
                                          <p:attrName>style.visibility</p:attrName>
                                        </p:attrNameLst>
                                      </p:cBhvr>
                                      <p:to>
                                        <p:strVal val="visible"/>
                                      </p:to>
                                    </p:set>
                                    <p:anim calcmode="lin" valueType="num">
                                      <p:cBhvr>
                                        <p:cTn id="64" dur="3000" fill="hold"/>
                                        <p:tgtEl>
                                          <p:spTgt spid="10"/>
                                        </p:tgtEl>
                                        <p:attrNameLst>
                                          <p:attrName>ppt_w</p:attrName>
                                        </p:attrNameLst>
                                      </p:cBhvr>
                                      <p:tavLst>
                                        <p:tav tm="0">
                                          <p:val>
                                            <p:fltVal val="0"/>
                                          </p:val>
                                        </p:tav>
                                        <p:tav tm="100000">
                                          <p:val>
                                            <p:strVal val="#ppt_w"/>
                                          </p:val>
                                        </p:tav>
                                      </p:tavLst>
                                    </p:anim>
                                    <p:anim calcmode="lin" valueType="num">
                                      <p:cBhvr>
                                        <p:cTn id="65" dur="3000" fill="hold"/>
                                        <p:tgtEl>
                                          <p:spTgt spid="10"/>
                                        </p:tgtEl>
                                        <p:attrNameLst>
                                          <p:attrName>ppt_h</p:attrName>
                                        </p:attrNameLst>
                                      </p:cBhvr>
                                      <p:tavLst>
                                        <p:tav tm="0">
                                          <p:val>
                                            <p:fltVal val="0"/>
                                          </p:val>
                                        </p:tav>
                                        <p:tav tm="100000">
                                          <p:val>
                                            <p:strVal val="#ppt_h"/>
                                          </p:val>
                                        </p:tav>
                                      </p:tavLst>
                                    </p:anim>
                                    <p:anim calcmode="lin" valueType="num">
                                      <p:cBhvr>
                                        <p:cTn id="66" dur="3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67" dur="3000" fill="hold"/>
                                        <p:tgtEl>
                                          <p:spTgt spid="10"/>
                                        </p:tgtEl>
                                        <p:attrNameLst>
                                          <p:attrName>ppt_y</p:attrName>
                                        </p:attrNameLst>
                                      </p:cBhvr>
                                      <p:tavLst>
                                        <p:tav tm="0" fmla="#ppt_y+(sin(-2*pi*(1-$))*-#ppt_x+cos(-2*pi*(1-$))*(1-#ppt_y))*(1-$)">
                                          <p:val>
                                            <p:fltVal val="0"/>
                                          </p:val>
                                        </p:tav>
                                        <p:tav tm="100000">
                                          <p:val>
                                            <p:fltVal val="1"/>
                                          </p:val>
                                        </p:tav>
                                      </p:tavLst>
                                    </p:anim>
                                  </p:childTnLst>
                                </p:cTn>
                              </p:par>
                            </p:childTnLst>
                          </p:cTn>
                        </p:par>
                        <p:par>
                          <p:cTn id="68" fill="hold">
                            <p:stCondLst>
                              <p:cond delay="8000"/>
                            </p:stCondLst>
                            <p:childTnLst>
                              <p:par>
                                <p:cTn id="69" presetID="15" presetClass="exit" presetSubtype="0" fill="hold" grpId="2" nodeType="afterEffect">
                                  <p:stCondLst>
                                    <p:cond delay="0"/>
                                  </p:stCondLst>
                                  <p:childTnLst>
                                    <p:anim calcmode="lin" valueType="num">
                                      <p:cBhvr>
                                        <p:cTn id="70" dur="3000"/>
                                        <p:tgtEl>
                                          <p:spTgt spid="5"/>
                                        </p:tgtEl>
                                        <p:attrNameLst>
                                          <p:attrName>ppt_w</p:attrName>
                                        </p:attrNameLst>
                                      </p:cBhvr>
                                      <p:tavLst>
                                        <p:tav tm="0">
                                          <p:val>
                                            <p:strVal val="ppt_w"/>
                                          </p:val>
                                        </p:tav>
                                        <p:tav tm="100000">
                                          <p:val>
                                            <p:fltVal val="0"/>
                                          </p:val>
                                        </p:tav>
                                      </p:tavLst>
                                    </p:anim>
                                    <p:anim calcmode="lin" valueType="num">
                                      <p:cBhvr>
                                        <p:cTn id="71" dur="3000"/>
                                        <p:tgtEl>
                                          <p:spTgt spid="5"/>
                                        </p:tgtEl>
                                        <p:attrNameLst>
                                          <p:attrName>ppt_h</p:attrName>
                                        </p:attrNameLst>
                                      </p:cBhvr>
                                      <p:tavLst>
                                        <p:tav tm="0">
                                          <p:val>
                                            <p:strVal val="ppt_h"/>
                                          </p:val>
                                        </p:tav>
                                        <p:tav tm="100000">
                                          <p:val>
                                            <p:fltVal val="0"/>
                                          </p:val>
                                        </p:tav>
                                      </p:tavLst>
                                    </p:anim>
                                    <p:anim calcmode="lin" valueType="num">
                                      <p:cBhvr>
                                        <p:cTn id="72" dur="3000"/>
                                        <p:tgtEl>
                                          <p:spTgt spid="5"/>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3" dur="3000"/>
                                        <p:tgtEl>
                                          <p:spTgt spid="5"/>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74" dur="1" fill="hold">
                                          <p:stCondLst>
                                            <p:cond delay="2999"/>
                                          </p:stCondLst>
                                        </p:cTn>
                                        <p:tgtEl>
                                          <p:spTgt spid="5"/>
                                        </p:tgtEl>
                                        <p:attrNameLst>
                                          <p:attrName>style.visibility</p:attrName>
                                        </p:attrNameLst>
                                      </p:cBhvr>
                                      <p:to>
                                        <p:strVal val="hidden"/>
                                      </p:to>
                                    </p:set>
                                  </p:childTnLst>
                                </p:cTn>
                              </p:par>
                              <p:par>
                                <p:cTn id="75" presetID="15" presetClass="exit" presetSubtype="0" fill="hold" grpId="2" nodeType="withEffect">
                                  <p:stCondLst>
                                    <p:cond delay="0"/>
                                  </p:stCondLst>
                                  <p:childTnLst>
                                    <p:anim calcmode="lin" valueType="num">
                                      <p:cBhvr>
                                        <p:cTn id="76" dur="4000"/>
                                        <p:tgtEl>
                                          <p:spTgt spid="6"/>
                                        </p:tgtEl>
                                        <p:attrNameLst>
                                          <p:attrName>ppt_w</p:attrName>
                                        </p:attrNameLst>
                                      </p:cBhvr>
                                      <p:tavLst>
                                        <p:tav tm="0">
                                          <p:val>
                                            <p:strVal val="ppt_w"/>
                                          </p:val>
                                        </p:tav>
                                        <p:tav tm="100000">
                                          <p:val>
                                            <p:fltVal val="0"/>
                                          </p:val>
                                        </p:tav>
                                      </p:tavLst>
                                    </p:anim>
                                    <p:anim calcmode="lin" valueType="num">
                                      <p:cBhvr>
                                        <p:cTn id="77" dur="4000"/>
                                        <p:tgtEl>
                                          <p:spTgt spid="6"/>
                                        </p:tgtEl>
                                        <p:attrNameLst>
                                          <p:attrName>ppt_h</p:attrName>
                                        </p:attrNameLst>
                                      </p:cBhvr>
                                      <p:tavLst>
                                        <p:tav tm="0">
                                          <p:val>
                                            <p:strVal val="ppt_h"/>
                                          </p:val>
                                        </p:tav>
                                        <p:tav tm="100000">
                                          <p:val>
                                            <p:fltVal val="0"/>
                                          </p:val>
                                        </p:tav>
                                      </p:tavLst>
                                    </p:anim>
                                    <p:anim calcmode="lin" valueType="num">
                                      <p:cBhvr>
                                        <p:cTn id="78" dur="4000"/>
                                        <p:tgtEl>
                                          <p:spTgt spid="6"/>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9" dur="4000"/>
                                        <p:tgtEl>
                                          <p:spTgt spid="6"/>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0" dur="1" fill="hold">
                                          <p:stCondLst>
                                            <p:cond delay="3999"/>
                                          </p:stCondLst>
                                        </p:cTn>
                                        <p:tgtEl>
                                          <p:spTgt spid="6"/>
                                        </p:tgtEl>
                                        <p:attrNameLst>
                                          <p:attrName>style.visibility</p:attrName>
                                        </p:attrNameLst>
                                      </p:cBhvr>
                                      <p:to>
                                        <p:strVal val="hidden"/>
                                      </p:to>
                                    </p:set>
                                  </p:childTnLst>
                                </p:cTn>
                              </p:par>
                              <p:par>
                                <p:cTn id="81" presetID="15" presetClass="exit" presetSubtype="0" fill="hold" grpId="2" nodeType="withEffect">
                                  <p:stCondLst>
                                    <p:cond delay="0"/>
                                  </p:stCondLst>
                                  <p:childTnLst>
                                    <p:anim calcmode="lin" valueType="num">
                                      <p:cBhvr>
                                        <p:cTn id="82" dur="5000"/>
                                        <p:tgtEl>
                                          <p:spTgt spid="7"/>
                                        </p:tgtEl>
                                        <p:attrNameLst>
                                          <p:attrName>ppt_w</p:attrName>
                                        </p:attrNameLst>
                                      </p:cBhvr>
                                      <p:tavLst>
                                        <p:tav tm="0">
                                          <p:val>
                                            <p:strVal val="ppt_w"/>
                                          </p:val>
                                        </p:tav>
                                        <p:tav tm="100000">
                                          <p:val>
                                            <p:fltVal val="0"/>
                                          </p:val>
                                        </p:tav>
                                      </p:tavLst>
                                    </p:anim>
                                    <p:anim calcmode="lin" valueType="num">
                                      <p:cBhvr>
                                        <p:cTn id="83" dur="5000"/>
                                        <p:tgtEl>
                                          <p:spTgt spid="7"/>
                                        </p:tgtEl>
                                        <p:attrNameLst>
                                          <p:attrName>ppt_h</p:attrName>
                                        </p:attrNameLst>
                                      </p:cBhvr>
                                      <p:tavLst>
                                        <p:tav tm="0">
                                          <p:val>
                                            <p:strVal val="ppt_h"/>
                                          </p:val>
                                        </p:tav>
                                        <p:tav tm="100000">
                                          <p:val>
                                            <p:fltVal val="0"/>
                                          </p:val>
                                        </p:tav>
                                      </p:tavLst>
                                    </p:anim>
                                    <p:anim calcmode="lin" valueType="num">
                                      <p:cBhvr>
                                        <p:cTn id="84" dur="5000"/>
                                        <p:tgtEl>
                                          <p:spTgt spid="7"/>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85" dur="5000"/>
                                        <p:tgtEl>
                                          <p:spTgt spid="7"/>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6" dur="1" fill="hold">
                                          <p:stCondLst>
                                            <p:cond delay="4999"/>
                                          </p:stCondLst>
                                        </p:cTn>
                                        <p:tgtEl>
                                          <p:spTgt spid="7"/>
                                        </p:tgtEl>
                                        <p:attrNameLst>
                                          <p:attrName>style.visibility</p:attrName>
                                        </p:attrNameLst>
                                      </p:cBhvr>
                                      <p:to>
                                        <p:strVal val="hidden"/>
                                      </p:to>
                                    </p:set>
                                  </p:childTnLst>
                                </p:cTn>
                              </p:par>
                              <p:par>
                                <p:cTn id="87" presetID="15" presetClass="exit" presetSubtype="0" fill="hold" grpId="2" nodeType="withEffect">
                                  <p:stCondLst>
                                    <p:cond delay="0"/>
                                  </p:stCondLst>
                                  <p:childTnLst>
                                    <p:anim calcmode="lin" valueType="num">
                                      <p:cBhvr>
                                        <p:cTn id="88" dur="6000"/>
                                        <p:tgtEl>
                                          <p:spTgt spid="8"/>
                                        </p:tgtEl>
                                        <p:attrNameLst>
                                          <p:attrName>ppt_w</p:attrName>
                                        </p:attrNameLst>
                                      </p:cBhvr>
                                      <p:tavLst>
                                        <p:tav tm="0">
                                          <p:val>
                                            <p:strVal val="ppt_w"/>
                                          </p:val>
                                        </p:tav>
                                        <p:tav tm="100000">
                                          <p:val>
                                            <p:fltVal val="0"/>
                                          </p:val>
                                        </p:tav>
                                      </p:tavLst>
                                    </p:anim>
                                    <p:anim calcmode="lin" valueType="num">
                                      <p:cBhvr>
                                        <p:cTn id="89" dur="6000"/>
                                        <p:tgtEl>
                                          <p:spTgt spid="8"/>
                                        </p:tgtEl>
                                        <p:attrNameLst>
                                          <p:attrName>ppt_h</p:attrName>
                                        </p:attrNameLst>
                                      </p:cBhvr>
                                      <p:tavLst>
                                        <p:tav tm="0">
                                          <p:val>
                                            <p:strVal val="ppt_h"/>
                                          </p:val>
                                        </p:tav>
                                        <p:tav tm="100000">
                                          <p:val>
                                            <p:fltVal val="0"/>
                                          </p:val>
                                        </p:tav>
                                      </p:tavLst>
                                    </p:anim>
                                    <p:anim calcmode="lin" valueType="num">
                                      <p:cBhvr>
                                        <p:cTn id="90" dur="6000"/>
                                        <p:tgtEl>
                                          <p:spTgt spid="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1" dur="6000"/>
                                        <p:tgtEl>
                                          <p:spTgt spid="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92" dur="1" fill="hold">
                                          <p:stCondLst>
                                            <p:cond delay="5999"/>
                                          </p:stCondLst>
                                        </p:cTn>
                                        <p:tgtEl>
                                          <p:spTgt spid="8"/>
                                        </p:tgtEl>
                                        <p:attrNameLst>
                                          <p:attrName>style.visibility</p:attrName>
                                        </p:attrNameLst>
                                      </p:cBhvr>
                                      <p:to>
                                        <p:strVal val="hidden"/>
                                      </p:to>
                                    </p:set>
                                  </p:childTnLst>
                                </p:cTn>
                              </p:par>
                              <p:par>
                                <p:cTn id="93" presetID="15" presetClass="exit" presetSubtype="0" fill="hold" grpId="2" nodeType="withEffect">
                                  <p:stCondLst>
                                    <p:cond delay="0"/>
                                  </p:stCondLst>
                                  <p:childTnLst>
                                    <p:anim calcmode="lin" valueType="num">
                                      <p:cBhvr>
                                        <p:cTn id="94" dur="7000"/>
                                        <p:tgtEl>
                                          <p:spTgt spid="9"/>
                                        </p:tgtEl>
                                        <p:attrNameLst>
                                          <p:attrName>ppt_w</p:attrName>
                                        </p:attrNameLst>
                                      </p:cBhvr>
                                      <p:tavLst>
                                        <p:tav tm="0">
                                          <p:val>
                                            <p:strVal val="ppt_w"/>
                                          </p:val>
                                        </p:tav>
                                        <p:tav tm="100000">
                                          <p:val>
                                            <p:fltVal val="0"/>
                                          </p:val>
                                        </p:tav>
                                      </p:tavLst>
                                    </p:anim>
                                    <p:anim calcmode="lin" valueType="num">
                                      <p:cBhvr>
                                        <p:cTn id="95" dur="7000"/>
                                        <p:tgtEl>
                                          <p:spTgt spid="9"/>
                                        </p:tgtEl>
                                        <p:attrNameLst>
                                          <p:attrName>ppt_h</p:attrName>
                                        </p:attrNameLst>
                                      </p:cBhvr>
                                      <p:tavLst>
                                        <p:tav tm="0">
                                          <p:val>
                                            <p:strVal val="ppt_h"/>
                                          </p:val>
                                        </p:tav>
                                        <p:tav tm="100000">
                                          <p:val>
                                            <p:fltVal val="0"/>
                                          </p:val>
                                        </p:tav>
                                      </p:tavLst>
                                    </p:anim>
                                    <p:anim calcmode="lin" valueType="num">
                                      <p:cBhvr>
                                        <p:cTn id="96" dur="7000"/>
                                        <p:tgtEl>
                                          <p:spTgt spid="9"/>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7" dur="7000"/>
                                        <p:tgtEl>
                                          <p:spTgt spid="9"/>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98" dur="1" fill="hold">
                                          <p:stCondLst>
                                            <p:cond delay="6999"/>
                                          </p:stCondLst>
                                        </p:cTn>
                                        <p:tgtEl>
                                          <p:spTgt spid="9"/>
                                        </p:tgtEl>
                                        <p:attrNameLst>
                                          <p:attrName>style.visibility</p:attrName>
                                        </p:attrNameLst>
                                      </p:cBhvr>
                                      <p:to>
                                        <p:strVal val="hidden"/>
                                      </p:to>
                                    </p:set>
                                  </p:childTnLst>
                                </p:cTn>
                              </p:par>
                              <p:par>
                                <p:cTn id="99" presetID="15" presetClass="exit" presetSubtype="0" fill="hold" grpId="2" nodeType="withEffect">
                                  <p:stCondLst>
                                    <p:cond delay="0"/>
                                  </p:stCondLst>
                                  <p:childTnLst>
                                    <p:anim calcmode="lin" valueType="num">
                                      <p:cBhvr>
                                        <p:cTn id="100" dur="8000"/>
                                        <p:tgtEl>
                                          <p:spTgt spid="10"/>
                                        </p:tgtEl>
                                        <p:attrNameLst>
                                          <p:attrName>ppt_w</p:attrName>
                                        </p:attrNameLst>
                                      </p:cBhvr>
                                      <p:tavLst>
                                        <p:tav tm="0">
                                          <p:val>
                                            <p:strVal val="ppt_w"/>
                                          </p:val>
                                        </p:tav>
                                        <p:tav tm="100000">
                                          <p:val>
                                            <p:fltVal val="0"/>
                                          </p:val>
                                        </p:tav>
                                      </p:tavLst>
                                    </p:anim>
                                    <p:anim calcmode="lin" valueType="num">
                                      <p:cBhvr>
                                        <p:cTn id="101" dur="8000"/>
                                        <p:tgtEl>
                                          <p:spTgt spid="10"/>
                                        </p:tgtEl>
                                        <p:attrNameLst>
                                          <p:attrName>ppt_h</p:attrName>
                                        </p:attrNameLst>
                                      </p:cBhvr>
                                      <p:tavLst>
                                        <p:tav tm="0">
                                          <p:val>
                                            <p:strVal val="ppt_h"/>
                                          </p:val>
                                        </p:tav>
                                        <p:tav tm="100000">
                                          <p:val>
                                            <p:fltVal val="0"/>
                                          </p:val>
                                        </p:tav>
                                      </p:tavLst>
                                    </p:anim>
                                    <p:anim calcmode="lin" valueType="num">
                                      <p:cBhvr>
                                        <p:cTn id="102" dur="8000"/>
                                        <p:tgtEl>
                                          <p:spTgt spid="10"/>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03" dur="8000"/>
                                        <p:tgtEl>
                                          <p:spTgt spid="10"/>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04" dur="1" fill="hold">
                                          <p:stCondLst>
                                            <p:cond delay="7999"/>
                                          </p:stCondLst>
                                        </p:cTn>
                                        <p:tgtEl>
                                          <p:spTgt spid="10"/>
                                        </p:tgtEl>
                                        <p:attrNameLst>
                                          <p:attrName>style.visibility</p:attrName>
                                        </p:attrNameLst>
                                      </p:cBhvr>
                                      <p:to>
                                        <p:strVal val="hidden"/>
                                      </p:to>
                                    </p:set>
                                  </p:childTnLst>
                                </p:cTn>
                              </p:par>
                              <p:par>
                                <p:cTn id="105" presetID="15" presetClass="entr" presetSubtype="0"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8000" fill="hold"/>
                                        <p:tgtEl>
                                          <p:spTgt spid="4"/>
                                        </p:tgtEl>
                                        <p:attrNameLst>
                                          <p:attrName>ppt_w</p:attrName>
                                        </p:attrNameLst>
                                      </p:cBhvr>
                                      <p:tavLst>
                                        <p:tav tm="0">
                                          <p:val>
                                            <p:fltVal val="0"/>
                                          </p:val>
                                        </p:tav>
                                        <p:tav tm="100000">
                                          <p:val>
                                            <p:strVal val="#ppt_w"/>
                                          </p:val>
                                        </p:tav>
                                      </p:tavLst>
                                    </p:anim>
                                    <p:anim calcmode="lin" valueType="num">
                                      <p:cBhvr>
                                        <p:cTn id="108" dur="8000" fill="hold"/>
                                        <p:tgtEl>
                                          <p:spTgt spid="4"/>
                                        </p:tgtEl>
                                        <p:attrNameLst>
                                          <p:attrName>ppt_h</p:attrName>
                                        </p:attrNameLst>
                                      </p:cBhvr>
                                      <p:tavLst>
                                        <p:tav tm="0">
                                          <p:val>
                                            <p:fltVal val="0"/>
                                          </p:val>
                                        </p:tav>
                                        <p:tav tm="100000">
                                          <p:val>
                                            <p:strVal val="#ppt_h"/>
                                          </p:val>
                                        </p:tav>
                                      </p:tavLst>
                                    </p:anim>
                                    <p:anim calcmode="lin" valueType="num">
                                      <p:cBhvr>
                                        <p:cTn id="109" dur="8000" fill="hold"/>
                                        <p:tgtEl>
                                          <p:spTgt spid="4"/>
                                        </p:tgtEl>
                                        <p:attrNameLst>
                                          <p:attrName>ppt_x</p:attrName>
                                        </p:attrNameLst>
                                      </p:cBhvr>
                                      <p:tavLst>
                                        <p:tav tm="0" fmla="#ppt_x+(cos(-2*pi*(1-$))*-#ppt_x-sin(-2*pi*(1-$))*(1-#ppt_y))*(1-$)">
                                          <p:val>
                                            <p:fltVal val="0"/>
                                          </p:val>
                                        </p:tav>
                                        <p:tav tm="100000">
                                          <p:val>
                                            <p:fltVal val="1"/>
                                          </p:val>
                                        </p:tav>
                                      </p:tavLst>
                                    </p:anim>
                                    <p:anim calcmode="lin" valueType="num">
                                      <p:cBhvr>
                                        <p:cTn id="110" dur="8000" fill="hold"/>
                                        <p:tgtEl>
                                          <p:spTgt spid="4"/>
                                        </p:tgtEl>
                                        <p:attrNameLst>
                                          <p:attrName>ppt_y</p:attrName>
                                        </p:attrNameLst>
                                      </p:cBhvr>
                                      <p:tavLst>
                                        <p:tav tm="0" fmla="#ppt_y+(sin(-2*pi*(1-$))*-#ppt_x+cos(-2*pi*(1-$))*(1-#ppt_y))*(1-$)">
                                          <p:val>
                                            <p:fltVal val="0"/>
                                          </p:val>
                                        </p:tav>
                                        <p:tav tm="100000">
                                          <p:val>
                                            <p:fltVal val="1"/>
                                          </p:val>
                                        </p:tav>
                                      </p:tavLst>
                                    </p:anim>
                                  </p:childTnLst>
                                </p:cTn>
                              </p:par>
                              <p:par>
                                <p:cTn id="111" presetID="3" presetClass="entr" presetSubtype="5" fill="hold" nodeType="withEffect">
                                  <p:stCondLst>
                                    <p:cond delay="0"/>
                                  </p:stCondLst>
                                  <p:childTnLst>
                                    <p:set>
                                      <p:cBhvr>
                                        <p:cTn id="112" dur="1" fill="hold">
                                          <p:stCondLst>
                                            <p:cond delay="0"/>
                                          </p:stCondLst>
                                        </p:cTn>
                                        <p:tgtEl>
                                          <p:spTgt spid="4"/>
                                        </p:tgtEl>
                                        <p:attrNameLst>
                                          <p:attrName>style.visibility</p:attrName>
                                        </p:attrNameLst>
                                      </p:cBhvr>
                                      <p:to>
                                        <p:strVal val="visible"/>
                                      </p:to>
                                    </p:set>
                                    <p:animEffect transition="in" filter="blinds(vertical)">
                                      <p:cBhvr>
                                        <p:cTn id="113" dur="8000"/>
                                        <p:tgtEl>
                                          <p:spTgt spid="4"/>
                                        </p:tgtEl>
                                      </p:cBhvr>
                                    </p:animEffect>
                                  </p:childTnLst>
                                </p:cTn>
                              </p:par>
                            </p:childTnLst>
                          </p:cTn>
                        </p:par>
                        <p:par>
                          <p:cTn id="114" fill="hold">
                            <p:stCondLst>
                              <p:cond delay="16000"/>
                            </p:stCondLst>
                            <p:childTnLst>
                              <p:par>
                                <p:cTn id="115" presetID="17" presetClass="entr" presetSubtype="10" fill="hold" grpId="0" nodeType="afterEffect">
                                  <p:stCondLst>
                                    <p:cond delay="0"/>
                                  </p:stCondLst>
                                  <p:childTnLst>
                                    <p:set>
                                      <p:cBhvr>
                                        <p:cTn id="116" dur="1" fill="hold">
                                          <p:stCondLst>
                                            <p:cond delay="0"/>
                                          </p:stCondLst>
                                        </p:cTn>
                                        <p:tgtEl>
                                          <p:spTgt spid="11"/>
                                        </p:tgtEl>
                                        <p:attrNameLst>
                                          <p:attrName>style.visibility</p:attrName>
                                        </p:attrNameLst>
                                      </p:cBhvr>
                                      <p:to>
                                        <p:strVal val="visible"/>
                                      </p:to>
                                    </p:set>
                                    <p:anim calcmode="lin" valueType="num">
                                      <p:cBhvr>
                                        <p:cTn id="117" dur="2000" fill="hold"/>
                                        <p:tgtEl>
                                          <p:spTgt spid="11"/>
                                        </p:tgtEl>
                                        <p:attrNameLst>
                                          <p:attrName>ppt_w</p:attrName>
                                        </p:attrNameLst>
                                      </p:cBhvr>
                                      <p:tavLst>
                                        <p:tav tm="0">
                                          <p:val>
                                            <p:fltVal val="0"/>
                                          </p:val>
                                        </p:tav>
                                        <p:tav tm="100000">
                                          <p:val>
                                            <p:strVal val="#ppt_w"/>
                                          </p:val>
                                        </p:tav>
                                      </p:tavLst>
                                    </p:anim>
                                    <p:anim calcmode="lin" valueType="num">
                                      <p:cBhvr>
                                        <p:cTn id="118" dur="20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p:bldP spid="12"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683312"/>
              </a:gs>
              <a:gs pos="50000">
                <a:schemeClr val="tx2">
                  <a:lumMod val="50000"/>
                  <a:shade val="67500"/>
                  <a:satMod val="115000"/>
                </a:schemeClr>
              </a:gs>
              <a:gs pos="100000">
                <a:schemeClr val="tx2">
                  <a:lumMod val="50000"/>
                  <a:shade val="100000"/>
                  <a:satMod val="115000"/>
                </a:schemeClr>
              </a:gs>
            </a:gsLst>
            <a:lin ang="16200000" scaled="1"/>
            <a:tileRect/>
          </a:gradFill>
        </p:spPr>
        <p:txBody>
          <a:bodyPr/>
          <a:lstStyle/>
          <a:p>
            <a:endParaRPr lang="es-ES" dirty="0"/>
          </a:p>
        </p:txBody>
      </p:sp>
      <p:pic>
        <p:nvPicPr>
          <p:cNvPr id="4" name="3 Imagen" descr="most-kwitnace-rzeka-wiosna-drzewa-park.jpeg"/>
          <p:cNvPicPr>
            <a:picLocks noChangeAspect="1"/>
          </p:cNvPicPr>
          <p:nvPr/>
        </p:nvPicPr>
        <p:blipFill>
          <a:blip r:embed="rId2"/>
          <a:srcRect t="5208"/>
          <a:stretch>
            <a:fillRect/>
          </a:stretch>
        </p:blipFill>
        <p:spPr>
          <a:xfrm>
            <a:off x="0" y="0"/>
            <a:ext cx="9144000" cy="6858000"/>
          </a:xfrm>
          <a:prstGeom prst="rect">
            <a:avLst/>
          </a:prstGeom>
        </p:spPr>
      </p:pic>
      <p:sp>
        <p:nvSpPr>
          <p:cNvPr id="5" name="4 Onda"/>
          <p:cNvSpPr/>
          <p:nvPr/>
        </p:nvSpPr>
        <p:spPr>
          <a:xfrm>
            <a:off x="3071802" y="0"/>
            <a:ext cx="1500198" cy="714356"/>
          </a:xfrm>
          <a:prstGeom prst="wave">
            <a:avLst>
              <a:gd name="adj1" fmla="val 20000"/>
              <a:gd name="adj2" fmla="val -10000"/>
            </a:avLst>
          </a:prstGeom>
          <a:blipFill dpi="0" rotWithShape="1">
            <a:blip r:embed="rId3" cstate="print">
              <a:duotone>
                <a:prstClr val="black"/>
                <a:srgbClr val="CC0066">
                  <a:tint val="45000"/>
                  <a:satMod val="400000"/>
                </a:srgbClr>
              </a:duotone>
              <a:lum contrast="40000"/>
            </a:blip>
            <a:srcRect/>
            <a:stretch>
              <a:fillRect/>
            </a:stretch>
          </a:blipFill>
          <a:ln w="3175">
            <a:no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flipH="1">
            <a:off x="4572000" y="0"/>
            <a:ext cx="1490674" cy="714356"/>
          </a:xfrm>
          <a:prstGeom prst="wave">
            <a:avLst>
              <a:gd name="adj1" fmla="val 20000"/>
              <a:gd name="adj2" fmla="val -10000"/>
            </a:avLst>
          </a:prstGeom>
          <a:blipFill dpi="0" rotWithShape="1">
            <a:blip r:embed="rId4" cstate="print">
              <a:duotone>
                <a:prstClr val="black"/>
                <a:srgbClr val="CC0066">
                  <a:tint val="45000"/>
                  <a:satMod val="400000"/>
                </a:srgbClr>
              </a:duotone>
              <a:lum contrast="40000"/>
            </a:blip>
            <a:srcRect/>
            <a:stretch>
              <a:fillRect/>
            </a:stretch>
          </a:blipFill>
          <a:ln w="3175">
            <a:no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a:off x="3071802" y="642918"/>
            <a:ext cx="1500198" cy="714356"/>
          </a:xfrm>
          <a:prstGeom prst="wave">
            <a:avLst>
              <a:gd name="adj1" fmla="val 20000"/>
              <a:gd name="adj2" fmla="val -10000"/>
            </a:avLst>
          </a:prstGeom>
          <a:blipFill dpi="0" rotWithShape="1">
            <a:blip r:embed="rId3" cstate="print">
              <a:duotone>
                <a:prstClr val="black"/>
                <a:srgbClr val="CC0066">
                  <a:tint val="45000"/>
                  <a:satMod val="400000"/>
                </a:srgbClr>
              </a:duotone>
              <a:lum contrast="40000"/>
            </a:blip>
            <a:srcRect/>
            <a:stretch>
              <a:fillRect/>
            </a:stretch>
          </a:blipFill>
          <a:ln w="3175">
            <a:no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flipH="1">
            <a:off x="4572000" y="642918"/>
            <a:ext cx="1490674" cy="714356"/>
          </a:xfrm>
          <a:prstGeom prst="wave">
            <a:avLst>
              <a:gd name="adj1" fmla="val 20000"/>
              <a:gd name="adj2" fmla="val -10000"/>
            </a:avLst>
          </a:prstGeom>
          <a:blipFill dpi="0" rotWithShape="1">
            <a:blip r:embed="rId4" cstate="print">
              <a:duotone>
                <a:prstClr val="black"/>
                <a:srgbClr val="CC0066">
                  <a:tint val="45000"/>
                  <a:satMod val="400000"/>
                </a:srgbClr>
              </a:duotone>
              <a:lum contrast="40000"/>
            </a:blip>
            <a:srcRect/>
            <a:stretch>
              <a:fillRect/>
            </a:stretch>
          </a:blipFill>
          <a:ln w="3175">
            <a:no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a:off x="3071802" y="1285884"/>
            <a:ext cx="1500198" cy="714356"/>
          </a:xfrm>
          <a:prstGeom prst="wave">
            <a:avLst>
              <a:gd name="adj1" fmla="val 20000"/>
              <a:gd name="adj2" fmla="val -10000"/>
            </a:avLst>
          </a:prstGeom>
          <a:blipFill dpi="0" rotWithShape="1">
            <a:blip r:embed="rId3" cstate="print">
              <a:duotone>
                <a:prstClr val="black"/>
                <a:srgbClr val="CC0066">
                  <a:tint val="45000"/>
                  <a:satMod val="400000"/>
                </a:srgbClr>
              </a:duotone>
              <a:lum contrast="40000"/>
            </a:blip>
            <a:srcRect/>
            <a:stretch>
              <a:fillRect/>
            </a:stretch>
          </a:blipFill>
          <a:ln w="3175">
            <a:no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flipH="1">
            <a:off x="4572000" y="1285884"/>
            <a:ext cx="1490674" cy="714356"/>
          </a:xfrm>
          <a:prstGeom prst="wave">
            <a:avLst>
              <a:gd name="adj1" fmla="val 20000"/>
              <a:gd name="adj2" fmla="val -10000"/>
            </a:avLst>
          </a:prstGeom>
          <a:blipFill dpi="0" rotWithShape="1">
            <a:blip r:embed="rId4" cstate="print">
              <a:duotone>
                <a:prstClr val="black"/>
                <a:srgbClr val="CC0066">
                  <a:tint val="45000"/>
                  <a:satMod val="400000"/>
                </a:srgbClr>
              </a:duotone>
              <a:lum contrast="40000"/>
            </a:blip>
            <a:srcRect/>
            <a:stretch>
              <a:fillRect/>
            </a:stretch>
          </a:blipFill>
          <a:ln w="3175">
            <a:no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a:off x="3071802" y="1928802"/>
            <a:ext cx="1500198" cy="714356"/>
          </a:xfrm>
          <a:prstGeom prst="wave">
            <a:avLst>
              <a:gd name="adj1" fmla="val 20000"/>
              <a:gd name="adj2" fmla="val -10000"/>
            </a:avLst>
          </a:prstGeom>
          <a:blipFill dpi="0" rotWithShape="1">
            <a:blip r:embed="rId3" cstate="print">
              <a:duotone>
                <a:prstClr val="black"/>
                <a:srgbClr val="CC0066">
                  <a:tint val="45000"/>
                  <a:satMod val="400000"/>
                </a:srgbClr>
              </a:duotone>
              <a:lum contrast="40000"/>
            </a:blip>
            <a:srcRect/>
            <a:stretch>
              <a:fillRect/>
            </a:stretch>
          </a:blipFill>
          <a:ln w="3175">
            <a:no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flipH="1">
            <a:off x="4572000" y="1928802"/>
            <a:ext cx="1490674" cy="714356"/>
          </a:xfrm>
          <a:prstGeom prst="wave">
            <a:avLst>
              <a:gd name="adj1" fmla="val 20000"/>
              <a:gd name="adj2" fmla="val -10000"/>
            </a:avLst>
          </a:prstGeom>
          <a:blipFill dpi="0" rotWithShape="1">
            <a:blip r:embed="rId4" cstate="print">
              <a:duotone>
                <a:prstClr val="black"/>
                <a:srgbClr val="CC0066">
                  <a:tint val="45000"/>
                  <a:satMod val="400000"/>
                </a:srgbClr>
              </a:duotone>
              <a:lum contrast="40000"/>
            </a:blip>
            <a:srcRect/>
            <a:stretch>
              <a:fillRect/>
            </a:stretch>
          </a:blipFill>
          <a:ln w="3175">
            <a:no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a:off x="3071802" y="2571768"/>
            <a:ext cx="1500198" cy="714356"/>
          </a:xfrm>
          <a:prstGeom prst="wave">
            <a:avLst>
              <a:gd name="adj1" fmla="val 20000"/>
              <a:gd name="adj2" fmla="val -10000"/>
            </a:avLst>
          </a:prstGeom>
          <a:blipFill dpi="0" rotWithShape="1">
            <a:blip r:embed="rId3" cstate="print">
              <a:duotone>
                <a:prstClr val="black"/>
                <a:srgbClr val="CC0066">
                  <a:tint val="45000"/>
                  <a:satMod val="400000"/>
                </a:srgbClr>
              </a:duotone>
              <a:lum contrast="40000"/>
            </a:blip>
            <a:srcRect/>
            <a:stretch>
              <a:fillRect/>
            </a:stretch>
          </a:blipFill>
          <a:ln w="3175">
            <a:no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flipH="1">
            <a:off x="4572000" y="2571768"/>
            <a:ext cx="1490674" cy="714356"/>
          </a:xfrm>
          <a:prstGeom prst="wave">
            <a:avLst>
              <a:gd name="adj1" fmla="val 20000"/>
              <a:gd name="adj2" fmla="val -10000"/>
            </a:avLst>
          </a:prstGeom>
          <a:blipFill dpi="0" rotWithShape="1">
            <a:blip r:embed="rId4" cstate="print">
              <a:duotone>
                <a:prstClr val="black"/>
                <a:srgbClr val="CC0066">
                  <a:tint val="45000"/>
                  <a:satMod val="400000"/>
                </a:srgbClr>
              </a:duotone>
              <a:lum contrast="40000"/>
            </a:blip>
            <a:srcRect/>
            <a:stretch>
              <a:fillRect/>
            </a:stretch>
          </a:blipFill>
          <a:ln w="3175">
            <a:no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a:off x="3071802" y="3214686"/>
            <a:ext cx="1500198" cy="714356"/>
          </a:xfrm>
          <a:prstGeom prst="wave">
            <a:avLst>
              <a:gd name="adj1" fmla="val 20000"/>
              <a:gd name="adj2" fmla="val -10000"/>
            </a:avLst>
          </a:prstGeom>
          <a:blipFill dpi="0" rotWithShape="1">
            <a:blip r:embed="rId3" cstate="print">
              <a:duotone>
                <a:prstClr val="black"/>
                <a:srgbClr val="CC0066">
                  <a:tint val="45000"/>
                  <a:satMod val="400000"/>
                </a:srgbClr>
              </a:duotone>
              <a:lum contrast="40000"/>
            </a:blip>
            <a:srcRect/>
            <a:stretch>
              <a:fillRect/>
            </a:stretch>
          </a:blipFill>
          <a:ln w="3175">
            <a:no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flipH="1">
            <a:off x="4572000" y="3214686"/>
            <a:ext cx="1490674" cy="714356"/>
          </a:xfrm>
          <a:prstGeom prst="wave">
            <a:avLst>
              <a:gd name="adj1" fmla="val 20000"/>
              <a:gd name="adj2" fmla="val -10000"/>
            </a:avLst>
          </a:prstGeom>
          <a:blipFill dpi="0" rotWithShape="1">
            <a:blip r:embed="rId4" cstate="print">
              <a:duotone>
                <a:prstClr val="black"/>
                <a:srgbClr val="CC0066">
                  <a:tint val="45000"/>
                  <a:satMod val="400000"/>
                </a:srgbClr>
              </a:duotone>
              <a:lum contrast="40000"/>
            </a:blip>
            <a:srcRect/>
            <a:stretch>
              <a:fillRect/>
            </a:stretch>
          </a:blipFill>
          <a:ln w="3175">
            <a:no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a:off x="3071802" y="3857652"/>
            <a:ext cx="1500198" cy="714356"/>
          </a:xfrm>
          <a:prstGeom prst="wave">
            <a:avLst>
              <a:gd name="adj1" fmla="val 20000"/>
              <a:gd name="adj2" fmla="val -10000"/>
            </a:avLst>
          </a:prstGeom>
          <a:blipFill dpi="0" rotWithShape="1">
            <a:blip r:embed="rId3" cstate="print">
              <a:duotone>
                <a:prstClr val="black"/>
                <a:srgbClr val="CC0066">
                  <a:tint val="45000"/>
                  <a:satMod val="400000"/>
                </a:srgbClr>
              </a:duotone>
              <a:lum contrast="40000"/>
            </a:blip>
            <a:srcRect/>
            <a:stretch>
              <a:fillRect/>
            </a:stretch>
          </a:blipFill>
          <a:ln w="3175">
            <a:no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flipH="1">
            <a:off x="4572000" y="3857652"/>
            <a:ext cx="1490674" cy="714356"/>
          </a:xfrm>
          <a:prstGeom prst="wave">
            <a:avLst>
              <a:gd name="adj1" fmla="val 20000"/>
              <a:gd name="adj2" fmla="val -10000"/>
            </a:avLst>
          </a:prstGeom>
          <a:blipFill dpi="0" rotWithShape="1">
            <a:blip r:embed="rId4" cstate="print">
              <a:duotone>
                <a:prstClr val="black"/>
                <a:srgbClr val="CC0066">
                  <a:tint val="45000"/>
                  <a:satMod val="400000"/>
                </a:srgbClr>
              </a:duotone>
              <a:lum contrast="40000"/>
            </a:blip>
            <a:srcRect/>
            <a:stretch>
              <a:fillRect/>
            </a:stretch>
          </a:blipFill>
          <a:ln w="3175">
            <a:no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Onda"/>
          <p:cNvSpPr/>
          <p:nvPr/>
        </p:nvSpPr>
        <p:spPr>
          <a:xfrm>
            <a:off x="3071802" y="4500570"/>
            <a:ext cx="1500198" cy="714356"/>
          </a:xfrm>
          <a:prstGeom prst="wave">
            <a:avLst>
              <a:gd name="adj1" fmla="val 20000"/>
              <a:gd name="adj2" fmla="val -10000"/>
            </a:avLst>
          </a:prstGeom>
          <a:blipFill dpi="0" rotWithShape="1">
            <a:blip r:embed="rId3" cstate="print">
              <a:duotone>
                <a:prstClr val="black"/>
                <a:srgbClr val="CC0066">
                  <a:tint val="45000"/>
                  <a:satMod val="400000"/>
                </a:srgbClr>
              </a:duotone>
              <a:lum contrast="40000"/>
            </a:blip>
            <a:srcRect/>
            <a:stretch>
              <a:fillRect/>
            </a:stretch>
          </a:blipFill>
          <a:ln w="3175">
            <a:no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Onda"/>
          <p:cNvSpPr/>
          <p:nvPr/>
        </p:nvSpPr>
        <p:spPr>
          <a:xfrm flipH="1">
            <a:off x="4572000" y="4500570"/>
            <a:ext cx="1490674" cy="714356"/>
          </a:xfrm>
          <a:prstGeom prst="wave">
            <a:avLst>
              <a:gd name="adj1" fmla="val 20000"/>
              <a:gd name="adj2" fmla="val -10000"/>
            </a:avLst>
          </a:prstGeom>
          <a:blipFill dpi="0" rotWithShape="1">
            <a:blip r:embed="rId4" cstate="print">
              <a:duotone>
                <a:prstClr val="black"/>
                <a:srgbClr val="CC0066">
                  <a:tint val="45000"/>
                  <a:satMod val="400000"/>
                </a:srgbClr>
              </a:duotone>
              <a:lum contrast="40000"/>
            </a:blip>
            <a:srcRect/>
            <a:stretch>
              <a:fillRect/>
            </a:stretch>
          </a:blipFill>
          <a:ln w="3175">
            <a:no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Onda"/>
          <p:cNvSpPr/>
          <p:nvPr/>
        </p:nvSpPr>
        <p:spPr>
          <a:xfrm>
            <a:off x="3071802" y="5143536"/>
            <a:ext cx="1500198" cy="714356"/>
          </a:xfrm>
          <a:prstGeom prst="wave">
            <a:avLst>
              <a:gd name="adj1" fmla="val 20000"/>
              <a:gd name="adj2" fmla="val -10000"/>
            </a:avLst>
          </a:prstGeom>
          <a:blipFill dpi="0" rotWithShape="1">
            <a:blip r:embed="rId3" cstate="print">
              <a:duotone>
                <a:prstClr val="black"/>
                <a:srgbClr val="CC0066">
                  <a:tint val="45000"/>
                  <a:satMod val="400000"/>
                </a:srgbClr>
              </a:duotone>
              <a:lum contrast="40000"/>
            </a:blip>
            <a:srcRect/>
            <a:stretch>
              <a:fillRect/>
            </a:stretch>
          </a:blipFill>
          <a:ln w="3175">
            <a:no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Onda"/>
          <p:cNvSpPr/>
          <p:nvPr/>
        </p:nvSpPr>
        <p:spPr>
          <a:xfrm flipH="1">
            <a:off x="4572000" y="5143536"/>
            <a:ext cx="1490674" cy="714356"/>
          </a:xfrm>
          <a:prstGeom prst="wave">
            <a:avLst>
              <a:gd name="adj1" fmla="val 20000"/>
              <a:gd name="adj2" fmla="val -10000"/>
            </a:avLst>
          </a:prstGeom>
          <a:blipFill dpi="0" rotWithShape="1">
            <a:blip r:embed="rId4" cstate="print">
              <a:duotone>
                <a:prstClr val="black"/>
                <a:srgbClr val="CC0066">
                  <a:tint val="45000"/>
                  <a:satMod val="400000"/>
                </a:srgbClr>
              </a:duotone>
              <a:lum contrast="40000"/>
            </a:blip>
            <a:srcRect/>
            <a:stretch>
              <a:fillRect/>
            </a:stretch>
          </a:blipFill>
          <a:ln w="3175">
            <a:no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Onda"/>
          <p:cNvSpPr/>
          <p:nvPr/>
        </p:nvSpPr>
        <p:spPr>
          <a:xfrm>
            <a:off x="3071802" y="5786454"/>
            <a:ext cx="1500198" cy="714356"/>
          </a:xfrm>
          <a:prstGeom prst="wave">
            <a:avLst>
              <a:gd name="adj1" fmla="val 20000"/>
              <a:gd name="adj2" fmla="val -10000"/>
            </a:avLst>
          </a:prstGeom>
          <a:blipFill dpi="0" rotWithShape="1">
            <a:blip r:embed="rId3" cstate="print">
              <a:duotone>
                <a:prstClr val="black"/>
                <a:srgbClr val="CC0066">
                  <a:tint val="45000"/>
                  <a:satMod val="400000"/>
                </a:srgbClr>
              </a:duotone>
              <a:lum contrast="40000"/>
            </a:blip>
            <a:srcRect/>
            <a:stretch>
              <a:fillRect/>
            </a:stretch>
          </a:blipFill>
          <a:ln w="3175">
            <a:no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Onda"/>
          <p:cNvSpPr/>
          <p:nvPr/>
        </p:nvSpPr>
        <p:spPr>
          <a:xfrm flipH="1">
            <a:off x="4572000" y="5786454"/>
            <a:ext cx="1490674" cy="714356"/>
          </a:xfrm>
          <a:prstGeom prst="wave">
            <a:avLst>
              <a:gd name="adj1" fmla="val 20000"/>
              <a:gd name="adj2" fmla="val -10000"/>
            </a:avLst>
          </a:prstGeom>
          <a:blipFill dpi="0" rotWithShape="1">
            <a:blip r:embed="rId4" cstate="print">
              <a:duotone>
                <a:prstClr val="black"/>
                <a:srgbClr val="CC0066">
                  <a:tint val="45000"/>
                  <a:satMod val="400000"/>
                </a:srgbClr>
              </a:duotone>
              <a:lum contrast="40000"/>
            </a:blip>
            <a:srcRect/>
            <a:stretch>
              <a:fillRect/>
            </a:stretch>
          </a:blipFill>
          <a:ln w="3175">
            <a:no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Onda"/>
          <p:cNvSpPr/>
          <p:nvPr/>
        </p:nvSpPr>
        <p:spPr>
          <a:xfrm>
            <a:off x="3071802" y="6429420"/>
            <a:ext cx="1500198" cy="714356"/>
          </a:xfrm>
          <a:prstGeom prst="wave">
            <a:avLst>
              <a:gd name="adj1" fmla="val 20000"/>
              <a:gd name="adj2" fmla="val -10000"/>
            </a:avLst>
          </a:prstGeom>
          <a:blipFill dpi="0" rotWithShape="1">
            <a:blip r:embed="rId3" cstate="print">
              <a:duotone>
                <a:prstClr val="black"/>
                <a:srgbClr val="CC0066">
                  <a:tint val="45000"/>
                  <a:satMod val="400000"/>
                </a:srgbClr>
              </a:duotone>
              <a:lum contrast="40000"/>
            </a:blip>
            <a:srcRect/>
            <a:stretch>
              <a:fillRect/>
            </a:stretch>
          </a:blipFill>
          <a:ln w="3175">
            <a:no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Onda"/>
          <p:cNvSpPr/>
          <p:nvPr/>
        </p:nvSpPr>
        <p:spPr>
          <a:xfrm flipH="1">
            <a:off x="4572000" y="6429420"/>
            <a:ext cx="1490674" cy="714356"/>
          </a:xfrm>
          <a:prstGeom prst="wave">
            <a:avLst>
              <a:gd name="adj1" fmla="val 20000"/>
              <a:gd name="adj2" fmla="val -10000"/>
            </a:avLst>
          </a:prstGeom>
          <a:blipFill dpi="0" rotWithShape="1">
            <a:blip r:embed="rId4" cstate="print">
              <a:duotone>
                <a:prstClr val="black"/>
                <a:srgbClr val="CC0066">
                  <a:tint val="45000"/>
                  <a:satMod val="400000"/>
                </a:srgbClr>
              </a:duotone>
              <a:lum contrast="40000"/>
            </a:blip>
            <a:srcRect/>
            <a:stretch>
              <a:fillRect/>
            </a:stretch>
          </a:blipFill>
          <a:ln w="3175">
            <a:no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0" y="0"/>
            <a:ext cx="9144000" cy="7858156"/>
          </a:xfrm>
          <a:prstGeom prst="rect">
            <a:avLst/>
          </a:prstGeom>
          <a:gradFill flip="none" rotWithShape="1">
            <a:gsLst>
              <a:gs pos="100000">
                <a:schemeClr val="tx2">
                  <a:lumMod val="10000"/>
                </a:schemeClr>
              </a:gs>
              <a:gs pos="50000">
                <a:schemeClr val="tx1">
                  <a:lumMod val="65000"/>
                  <a:shade val="67500"/>
                  <a:satMod val="115000"/>
                </a:schemeClr>
              </a:gs>
              <a:gs pos="100000">
                <a:schemeClr val="tx1">
                  <a:lumMod val="6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7"/>
                                        </p:tgtEl>
                                        <p:attrNameLst>
                                          <p:attrName>style.opacity</p:attrName>
                                        </p:attrNameLst>
                                      </p:cBhvr>
                                      <p:to>
                                        <p:strVal val="0"/>
                                      </p:to>
                                    </p:set>
                                    <p:animEffect filter="image" prLst="opacity: 0">
                                      <p:cBhvr rctx="IE">
                                        <p:cTn id="7" dur="indefinite"/>
                                        <p:tgtEl>
                                          <p:spTgt spid="27"/>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ppt_x"/>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ppt_x"/>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ppt_x"/>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ppt_x"/>
                                          </p:val>
                                        </p:tav>
                                        <p:tav tm="100000">
                                          <p:val>
                                            <p:strVal val="#ppt_x"/>
                                          </p:val>
                                        </p:tav>
                                      </p:tavLst>
                                    </p:anim>
                                    <p:anim calcmode="lin" valueType="num">
                                      <p:cBhvr additive="base">
                                        <p:cTn id="59" dur="3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ppt_x"/>
                                          </p:val>
                                        </p:tav>
                                        <p:tav tm="100000">
                                          <p:val>
                                            <p:strVal val="#ppt_x"/>
                                          </p:val>
                                        </p:tav>
                                      </p:tavLst>
                                    </p:anim>
                                    <p:anim calcmode="lin" valueType="num">
                                      <p:cBhvr additive="base">
                                        <p:cTn id="63" dur="3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ppt_x"/>
                                          </p:val>
                                        </p:tav>
                                        <p:tav tm="100000">
                                          <p:val>
                                            <p:strVal val="#ppt_x"/>
                                          </p:val>
                                        </p:tav>
                                      </p:tavLst>
                                    </p:anim>
                                    <p:anim calcmode="lin" valueType="num">
                                      <p:cBhvr additive="base">
                                        <p:cTn id="67" dur="3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ppt_x"/>
                                          </p:val>
                                        </p:tav>
                                        <p:tav tm="100000">
                                          <p:val>
                                            <p:strVal val="#ppt_x"/>
                                          </p:val>
                                        </p:tav>
                                      </p:tavLst>
                                    </p:anim>
                                    <p:anim calcmode="lin" valueType="num">
                                      <p:cBhvr additive="base">
                                        <p:cTn id="71" dur="3000" fill="hold"/>
                                        <p:tgtEl>
                                          <p:spTgt spid="20"/>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ppt_x"/>
                                          </p:val>
                                        </p:tav>
                                        <p:tav tm="100000">
                                          <p:val>
                                            <p:strVal val="#ppt_x"/>
                                          </p:val>
                                        </p:tav>
                                      </p:tavLst>
                                    </p:anim>
                                    <p:anim calcmode="lin" valueType="num">
                                      <p:cBhvr additive="base">
                                        <p:cTn id="75" dur="30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ppt_x"/>
                                          </p:val>
                                        </p:tav>
                                        <p:tav tm="100000">
                                          <p:val>
                                            <p:strVal val="#ppt_x"/>
                                          </p:val>
                                        </p:tav>
                                      </p:tavLst>
                                    </p:anim>
                                    <p:anim calcmode="lin" valueType="num">
                                      <p:cBhvr additive="base">
                                        <p:cTn id="79" dur="3000" fill="hold"/>
                                        <p:tgtEl>
                                          <p:spTgt spid="22"/>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3000" fill="hold"/>
                                        <p:tgtEl>
                                          <p:spTgt spid="23"/>
                                        </p:tgtEl>
                                        <p:attrNameLst>
                                          <p:attrName>ppt_x</p:attrName>
                                        </p:attrNameLst>
                                      </p:cBhvr>
                                      <p:tavLst>
                                        <p:tav tm="0">
                                          <p:val>
                                            <p:strVal val="#ppt_x"/>
                                          </p:val>
                                        </p:tav>
                                        <p:tav tm="100000">
                                          <p:val>
                                            <p:strVal val="#ppt_x"/>
                                          </p:val>
                                        </p:tav>
                                      </p:tavLst>
                                    </p:anim>
                                    <p:anim calcmode="lin" valueType="num">
                                      <p:cBhvr additive="base">
                                        <p:cTn id="83" dur="3000" fill="hold"/>
                                        <p:tgtEl>
                                          <p:spTgt spid="23"/>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3000" fill="hold"/>
                                        <p:tgtEl>
                                          <p:spTgt spid="24"/>
                                        </p:tgtEl>
                                        <p:attrNameLst>
                                          <p:attrName>ppt_x</p:attrName>
                                        </p:attrNameLst>
                                      </p:cBhvr>
                                      <p:tavLst>
                                        <p:tav tm="0">
                                          <p:val>
                                            <p:strVal val="#ppt_x"/>
                                          </p:val>
                                        </p:tav>
                                        <p:tav tm="100000">
                                          <p:val>
                                            <p:strVal val="#ppt_x"/>
                                          </p:val>
                                        </p:tav>
                                      </p:tavLst>
                                    </p:anim>
                                    <p:anim calcmode="lin" valueType="num">
                                      <p:cBhvr additive="base">
                                        <p:cTn id="87" dur="3000" fill="hold"/>
                                        <p:tgtEl>
                                          <p:spTgt spid="24"/>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3000" fill="hold"/>
                                        <p:tgtEl>
                                          <p:spTgt spid="25"/>
                                        </p:tgtEl>
                                        <p:attrNameLst>
                                          <p:attrName>ppt_x</p:attrName>
                                        </p:attrNameLst>
                                      </p:cBhvr>
                                      <p:tavLst>
                                        <p:tav tm="0">
                                          <p:val>
                                            <p:strVal val="#ppt_x"/>
                                          </p:val>
                                        </p:tav>
                                        <p:tav tm="100000">
                                          <p:val>
                                            <p:strVal val="#ppt_x"/>
                                          </p:val>
                                        </p:tav>
                                      </p:tavLst>
                                    </p:anim>
                                    <p:anim calcmode="lin" valueType="num">
                                      <p:cBhvr additive="base">
                                        <p:cTn id="91" dur="3000" fill="hold"/>
                                        <p:tgtEl>
                                          <p:spTgt spid="25"/>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3000" fill="hold"/>
                                        <p:tgtEl>
                                          <p:spTgt spid="26"/>
                                        </p:tgtEl>
                                        <p:attrNameLst>
                                          <p:attrName>ppt_x</p:attrName>
                                        </p:attrNameLst>
                                      </p:cBhvr>
                                      <p:tavLst>
                                        <p:tav tm="0">
                                          <p:val>
                                            <p:strVal val="#ppt_x"/>
                                          </p:val>
                                        </p:tav>
                                        <p:tav tm="100000">
                                          <p:val>
                                            <p:strVal val="#ppt_x"/>
                                          </p:val>
                                        </p:tav>
                                      </p:tavLst>
                                    </p:anim>
                                    <p:anim calcmode="lin" valueType="num">
                                      <p:cBhvr additive="base">
                                        <p:cTn id="95" dur="3000" fill="hold"/>
                                        <p:tgtEl>
                                          <p:spTgt spid="26"/>
                                        </p:tgtEl>
                                        <p:attrNameLst>
                                          <p:attrName>ppt_y</p:attrName>
                                        </p:attrNameLst>
                                      </p:cBhvr>
                                      <p:tavLst>
                                        <p:tav tm="0">
                                          <p:val>
                                            <p:strVal val="1+#ppt_h/2"/>
                                          </p:val>
                                        </p:tav>
                                        <p:tav tm="100000">
                                          <p:val>
                                            <p:strVal val="#ppt_y"/>
                                          </p:val>
                                        </p:tav>
                                      </p:tavLst>
                                    </p:anim>
                                  </p:childTnLst>
                                </p:cTn>
                              </p:par>
                              <p:par>
                                <p:cTn id="96" presetID="8" presetClass="emph" presetSubtype="0" fill="hold" grpId="1" nodeType="withEffect">
                                  <p:stCondLst>
                                    <p:cond delay="0"/>
                                  </p:stCondLst>
                                  <p:childTnLst>
                                    <p:animRot by="21600000">
                                      <p:cBhvr>
                                        <p:cTn id="97" dur="3000" fill="hold"/>
                                        <p:tgtEl>
                                          <p:spTgt spid="5"/>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7"/>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9"/>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11"/>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13"/>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15"/>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17"/>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19"/>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21"/>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23"/>
                                        </p:tgtEl>
                                        <p:attrNameLst>
                                          <p:attrName>r</p:attrName>
                                        </p:attrNameLst>
                                      </p:cBhvr>
                                    </p:animRot>
                                  </p:childTnLst>
                                </p:cTn>
                              </p:par>
                              <p:par>
                                <p:cTn id="116" presetID="8" presetClass="emph" presetSubtype="0" fill="hold" grpId="1" nodeType="withEffect">
                                  <p:stCondLst>
                                    <p:cond delay="0"/>
                                  </p:stCondLst>
                                  <p:childTnLst>
                                    <p:animRot by="21600000">
                                      <p:cBhvr>
                                        <p:cTn id="117" dur="3000" fill="hold"/>
                                        <p:tgtEl>
                                          <p:spTgt spid="25"/>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6"/>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8"/>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10"/>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12"/>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14"/>
                                        </p:tgtEl>
                                        <p:attrNameLst>
                                          <p:attrName>r</p:attrName>
                                        </p:attrNameLst>
                                      </p:cBhvr>
                                    </p:animRot>
                                  </p:childTnLst>
                                </p:cTn>
                              </p:par>
                              <p:par>
                                <p:cTn id="128" presetID="8" presetClass="emph" presetSubtype="0" fill="hold" grpId="1" nodeType="withEffect">
                                  <p:stCondLst>
                                    <p:cond delay="0"/>
                                  </p:stCondLst>
                                  <p:childTnLst>
                                    <p:animRot by="-21600000">
                                      <p:cBhvr>
                                        <p:cTn id="129" dur="3000" fill="hold"/>
                                        <p:tgtEl>
                                          <p:spTgt spid="16"/>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18"/>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20"/>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22"/>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24"/>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26"/>
                                        </p:tgtEl>
                                        <p:attrNameLst>
                                          <p:attrName>r</p:attrName>
                                        </p:attrNameLst>
                                      </p:cBhvr>
                                    </p:animRot>
                                  </p:childTnLst>
                                </p:cTn>
                              </p:par>
                            </p:childTnLst>
                          </p:cTn>
                        </p:par>
                        <p:par>
                          <p:cTn id="140" fill="hold">
                            <p:stCondLst>
                              <p:cond delay="3000"/>
                            </p:stCondLst>
                            <p:childTnLst>
                              <p:par>
                                <p:cTn id="141" presetID="2" presetClass="exit" presetSubtype="2" fill="hold" grpId="2" nodeType="afterEffect">
                                  <p:stCondLst>
                                    <p:cond delay="0"/>
                                  </p:stCondLst>
                                  <p:childTnLst>
                                    <p:anim calcmode="lin" valueType="num">
                                      <p:cBhvr additive="base">
                                        <p:cTn id="142" dur="3000"/>
                                        <p:tgtEl>
                                          <p:spTgt spid="5"/>
                                        </p:tgtEl>
                                        <p:attrNameLst>
                                          <p:attrName>ppt_x</p:attrName>
                                        </p:attrNameLst>
                                      </p:cBhvr>
                                      <p:tavLst>
                                        <p:tav tm="0">
                                          <p:val>
                                            <p:strVal val="ppt_x"/>
                                          </p:val>
                                        </p:tav>
                                        <p:tav tm="100000">
                                          <p:val>
                                            <p:strVal val="1+ppt_w/2"/>
                                          </p:val>
                                        </p:tav>
                                      </p:tavLst>
                                    </p:anim>
                                    <p:anim calcmode="lin" valueType="num">
                                      <p:cBhvr additive="base">
                                        <p:cTn id="143" dur="3000"/>
                                        <p:tgtEl>
                                          <p:spTgt spid="5"/>
                                        </p:tgtEl>
                                        <p:attrNameLst>
                                          <p:attrName>ppt_y</p:attrName>
                                        </p:attrNameLst>
                                      </p:cBhvr>
                                      <p:tavLst>
                                        <p:tav tm="0">
                                          <p:val>
                                            <p:strVal val="ppt_y"/>
                                          </p:val>
                                        </p:tav>
                                        <p:tav tm="100000">
                                          <p:val>
                                            <p:strVal val="ppt_y"/>
                                          </p:val>
                                        </p:tav>
                                      </p:tavLst>
                                    </p:anim>
                                    <p:set>
                                      <p:cBhvr>
                                        <p:cTn id="144" dur="1" fill="hold">
                                          <p:stCondLst>
                                            <p:cond delay="2999"/>
                                          </p:stCondLst>
                                        </p:cTn>
                                        <p:tgtEl>
                                          <p:spTgt spid="5"/>
                                        </p:tgtEl>
                                        <p:attrNameLst>
                                          <p:attrName>style.visibility</p:attrName>
                                        </p:attrNameLst>
                                      </p:cBhvr>
                                      <p:to>
                                        <p:strVal val="hidden"/>
                                      </p:to>
                                    </p:set>
                                  </p:childTnLst>
                                </p:cTn>
                              </p:par>
                              <p:par>
                                <p:cTn id="145" presetID="2" presetClass="exit" presetSubtype="2" fill="hold" grpId="2" nodeType="withEffect">
                                  <p:stCondLst>
                                    <p:cond delay="0"/>
                                  </p:stCondLst>
                                  <p:childTnLst>
                                    <p:anim calcmode="lin" valueType="num">
                                      <p:cBhvr additive="base">
                                        <p:cTn id="146" dur="3000"/>
                                        <p:tgtEl>
                                          <p:spTgt spid="7"/>
                                        </p:tgtEl>
                                        <p:attrNameLst>
                                          <p:attrName>ppt_x</p:attrName>
                                        </p:attrNameLst>
                                      </p:cBhvr>
                                      <p:tavLst>
                                        <p:tav tm="0">
                                          <p:val>
                                            <p:strVal val="ppt_x"/>
                                          </p:val>
                                        </p:tav>
                                        <p:tav tm="100000">
                                          <p:val>
                                            <p:strVal val="1+ppt_w/2"/>
                                          </p:val>
                                        </p:tav>
                                      </p:tavLst>
                                    </p:anim>
                                    <p:anim calcmode="lin" valueType="num">
                                      <p:cBhvr additive="base">
                                        <p:cTn id="147" dur="3000"/>
                                        <p:tgtEl>
                                          <p:spTgt spid="7"/>
                                        </p:tgtEl>
                                        <p:attrNameLst>
                                          <p:attrName>ppt_y</p:attrName>
                                        </p:attrNameLst>
                                      </p:cBhvr>
                                      <p:tavLst>
                                        <p:tav tm="0">
                                          <p:val>
                                            <p:strVal val="ppt_y"/>
                                          </p:val>
                                        </p:tav>
                                        <p:tav tm="100000">
                                          <p:val>
                                            <p:strVal val="ppt_y"/>
                                          </p:val>
                                        </p:tav>
                                      </p:tavLst>
                                    </p:anim>
                                    <p:set>
                                      <p:cBhvr>
                                        <p:cTn id="148" dur="1" fill="hold">
                                          <p:stCondLst>
                                            <p:cond delay="2999"/>
                                          </p:stCondLst>
                                        </p:cTn>
                                        <p:tgtEl>
                                          <p:spTgt spid="7"/>
                                        </p:tgtEl>
                                        <p:attrNameLst>
                                          <p:attrName>style.visibility</p:attrName>
                                        </p:attrNameLst>
                                      </p:cBhvr>
                                      <p:to>
                                        <p:strVal val="hidden"/>
                                      </p:to>
                                    </p:set>
                                  </p:childTnLst>
                                </p:cTn>
                              </p:par>
                              <p:par>
                                <p:cTn id="149" presetID="2" presetClass="exit" presetSubtype="2" fill="hold" grpId="2" nodeType="withEffect">
                                  <p:stCondLst>
                                    <p:cond delay="0"/>
                                  </p:stCondLst>
                                  <p:childTnLst>
                                    <p:anim calcmode="lin" valueType="num">
                                      <p:cBhvr additive="base">
                                        <p:cTn id="150" dur="3000"/>
                                        <p:tgtEl>
                                          <p:spTgt spid="9"/>
                                        </p:tgtEl>
                                        <p:attrNameLst>
                                          <p:attrName>ppt_x</p:attrName>
                                        </p:attrNameLst>
                                      </p:cBhvr>
                                      <p:tavLst>
                                        <p:tav tm="0">
                                          <p:val>
                                            <p:strVal val="ppt_x"/>
                                          </p:val>
                                        </p:tav>
                                        <p:tav tm="100000">
                                          <p:val>
                                            <p:strVal val="1+ppt_w/2"/>
                                          </p:val>
                                        </p:tav>
                                      </p:tavLst>
                                    </p:anim>
                                    <p:anim calcmode="lin" valueType="num">
                                      <p:cBhvr additive="base">
                                        <p:cTn id="151" dur="3000"/>
                                        <p:tgtEl>
                                          <p:spTgt spid="9"/>
                                        </p:tgtEl>
                                        <p:attrNameLst>
                                          <p:attrName>ppt_y</p:attrName>
                                        </p:attrNameLst>
                                      </p:cBhvr>
                                      <p:tavLst>
                                        <p:tav tm="0">
                                          <p:val>
                                            <p:strVal val="ppt_y"/>
                                          </p:val>
                                        </p:tav>
                                        <p:tav tm="100000">
                                          <p:val>
                                            <p:strVal val="ppt_y"/>
                                          </p:val>
                                        </p:tav>
                                      </p:tavLst>
                                    </p:anim>
                                    <p:set>
                                      <p:cBhvr>
                                        <p:cTn id="152" dur="1" fill="hold">
                                          <p:stCondLst>
                                            <p:cond delay="2999"/>
                                          </p:stCondLst>
                                        </p:cTn>
                                        <p:tgtEl>
                                          <p:spTgt spid="9"/>
                                        </p:tgtEl>
                                        <p:attrNameLst>
                                          <p:attrName>style.visibility</p:attrName>
                                        </p:attrNameLst>
                                      </p:cBhvr>
                                      <p:to>
                                        <p:strVal val="hidden"/>
                                      </p:to>
                                    </p:set>
                                  </p:childTnLst>
                                </p:cTn>
                              </p:par>
                              <p:par>
                                <p:cTn id="153" presetID="2" presetClass="exit" presetSubtype="2" fill="hold" grpId="2" nodeType="withEffect">
                                  <p:stCondLst>
                                    <p:cond delay="0"/>
                                  </p:stCondLst>
                                  <p:childTnLst>
                                    <p:anim calcmode="lin" valueType="num">
                                      <p:cBhvr additive="base">
                                        <p:cTn id="154" dur="3000"/>
                                        <p:tgtEl>
                                          <p:spTgt spid="11"/>
                                        </p:tgtEl>
                                        <p:attrNameLst>
                                          <p:attrName>ppt_x</p:attrName>
                                        </p:attrNameLst>
                                      </p:cBhvr>
                                      <p:tavLst>
                                        <p:tav tm="0">
                                          <p:val>
                                            <p:strVal val="ppt_x"/>
                                          </p:val>
                                        </p:tav>
                                        <p:tav tm="100000">
                                          <p:val>
                                            <p:strVal val="1+ppt_w/2"/>
                                          </p:val>
                                        </p:tav>
                                      </p:tavLst>
                                    </p:anim>
                                    <p:anim calcmode="lin" valueType="num">
                                      <p:cBhvr additive="base">
                                        <p:cTn id="155" dur="3000"/>
                                        <p:tgtEl>
                                          <p:spTgt spid="11"/>
                                        </p:tgtEl>
                                        <p:attrNameLst>
                                          <p:attrName>ppt_y</p:attrName>
                                        </p:attrNameLst>
                                      </p:cBhvr>
                                      <p:tavLst>
                                        <p:tav tm="0">
                                          <p:val>
                                            <p:strVal val="ppt_y"/>
                                          </p:val>
                                        </p:tav>
                                        <p:tav tm="100000">
                                          <p:val>
                                            <p:strVal val="ppt_y"/>
                                          </p:val>
                                        </p:tav>
                                      </p:tavLst>
                                    </p:anim>
                                    <p:set>
                                      <p:cBhvr>
                                        <p:cTn id="156" dur="1" fill="hold">
                                          <p:stCondLst>
                                            <p:cond delay="2999"/>
                                          </p:stCondLst>
                                        </p:cTn>
                                        <p:tgtEl>
                                          <p:spTgt spid="11"/>
                                        </p:tgtEl>
                                        <p:attrNameLst>
                                          <p:attrName>style.visibility</p:attrName>
                                        </p:attrNameLst>
                                      </p:cBhvr>
                                      <p:to>
                                        <p:strVal val="hidden"/>
                                      </p:to>
                                    </p:set>
                                  </p:childTnLst>
                                </p:cTn>
                              </p:par>
                              <p:par>
                                <p:cTn id="157" presetID="2" presetClass="exit" presetSubtype="2" fill="hold" grpId="2" nodeType="withEffect">
                                  <p:stCondLst>
                                    <p:cond delay="0"/>
                                  </p:stCondLst>
                                  <p:childTnLst>
                                    <p:anim calcmode="lin" valueType="num">
                                      <p:cBhvr additive="base">
                                        <p:cTn id="158" dur="3000"/>
                                        <p:tgtEl>
                                          <p:spTgt spid="13"/>
                                        </p:tgtEl>
                                        <p:attrNameLst>
                                          <p:attrName>ppt_x</p:attrName>
                                        </p:attrNameLst>
                                      </p:cBhvr>
                                      <p:tavLst>
                                        <p:tav tm="0">
                                          <p:val>
                                            <p:strVal val="ppt_x"/>
                                          </p:val>
                                        </p:tav>
                                        <p:tav tm="100000">
                                          <p:val>
                                            <p:strVal val="1+ppt_w/2"/>
                                          </p:val>
                                        </p:tav>
                                      </p:tavLst>
                                    </p:anim>
                                    <p:anim calcmode="lin" valueType="num">
                                      <p:cBhvr additive="base">
                                        <p:cTn id="159" dur="3000"/>
                                        <p:tgtEl>
                                          <p:spTgt spid="13"/>
                                        </p:tgtEl>
                                        <p:attrNameLst>
                                          <p:attrName>ppt_y</p:attrName>
                                        </p:attrNameLst>
                                      </p:cBhvr>
                                      <p:tavLst>
                                        <p:tav tm="0">
                                          <p:val>
                                            <p:strVal val="ppt_y"/>
                                          </p:val>
                                        </p:tav>
                                        <p:tav tm="100000">
                                          <p:val>
                                            <p:strVal val="ppt_y"/>
                                          </p:val>
                                        </p:tav>
                                      </p:tavLst>
                                    </p:anim>
                                    <p:set>
                                      <p:cBhvr>
                                        <p:cTn id="160" dur="1" fill="hold">
                                          <p:stCondLst>
                                            <p:cond delay="2999"/>
                                          </p:stCondLst>
                                        </p:cTn>
                                        <p:tgtEl>
                                          <p:spTgt spid="13"/>
                                        </p:tgtEl>
                                        <p:attrNameLst>
                                          <p:attrName>style.visibility</p:attrName>
                                        </p:attrNameLst>
                                      </p:cBhvr>
                                      <p:to>
                                        <p:strVal val="hidden"/>
                                      </p:to>
                                    </p:set>
                                  </p:childTnLst>
                                </p:cTn>
                              </p:par>
                              <p:par>
                                <p:cTn id="161" presetID="2" presetClass="exit" presetSubtype="2" fill="hold" grpId="2" nodeType="withEffect">
                                  <p:stCondLst>
                                    <p:cond delay="0"/>
                                  </p:stCondLst>
                                  <p:childTnLst>
                                    <p:anim calcmode="lin" valueType="num">
                                      <p:cBhvr additive="base">
                                        <p:cTn id="162" dur="3000"/>
                                        <p:tgtEl>
                                          <p:spTgt spid="15"/>
                                        </p:tgtEl>
                                        <p:attrNameLst>
                                          <p:attrName>ppt_x</p:attrName>
                                        </p:attrNameLst>
                                      </p:cBhvr>
                                      <p:tavLst>
                                        <p:tav tm="0">
                                          <p:val>
                                            <p:strVal val="ppt_x"/>
                                          </p:val>
                                        </p:tav>
                                        <p:tav tm="100000">
                                          <p:val>
                                            <p:strVal val="1+ppt_w/2"/>
                                          </p:val>
                                        </p:tav>
                                      </p:tavLst>
                                    </p:anim>
                                    <p:anim calcmode="lin" valueType="num">
                                      <p:cBhvr additive="base">
                                        <p:cTn id="163" dur="3000"/>
                                        <p:tgtEl>
                                          <p:spTgt spid="15"/>
                                        </p:tgtEl>
                                        <p:attrNameLst>
                                          <p:attrName>ppt_y</p:attrName>
                                        </p:attrNameLst>
                                      </p:cBhvr>
                                      <p:tavLst>
                                        <p:tav tm="0">
                                          <p:val>
                                            <p:strVal val="ppt_y"/>
                                          </p:val>
                                        </p:tav>
                                        <p:tav tm="100000">
                                          <p:val>
                                            <p:strVal val="ppt_y"/>
                                          </p:val>
                                        </p:tav>
                                      </p:tavLst>
                                    </p:anim>
                                    <p:set>
                                      <p:cBhvr>
                                        <p:cTn id="164" dur="1" fill="hold">
                                          <p:stCondLst>
                                            <p:cond delay="2999"/>
                                          </p:stCondLst>
                                        </p:cTn>
                                        <p:tgtEl>
                                          <p:spTgt spid="15"/>
                                        </p:tgtEl>
                                        <p:attrNameLst>
                                          <p:attrName>style.visibility</p:attrName>
                                        </p:attrNameLst>
                                      </p:cBhvr>
                                      <p:to>
                                        <p:strVal val="hidden"/>
                                      </p:to>
                                    </p:set>
                                  </p:childTnLst>
                                </p:cTn>
                              </p:par>
                              <p:par>
                                <p:cTn id="165" presetID="2" presetClass="exit" presetSubtype="2" fill="hold" grpId="2" nodeType="withEffect">
                                  <p:stCondLst>
                                    <p:cond delay="0"/>
                                  </p:stCondLst>
                                  <p:childTnLst>
                                    <p:anim calcmode="lin" valueType="num">
                                      <p:cBhvr additive="base">
                                        <p:cTn id="166" dur="3000"/>
                                        <p:tgtEl>
                                          <p:spTgt spid="17"/>
                                        </p:tgtEl>
                                        <p:attrNameLst>
                                          <p:attrName>ppt_x</p:attrName>
                                        </p:attrNameLst>
                                      </p:cBhvr>
                                      <p:tavLst>
                                        <p:tav tm="0">
                                          <p:val>
                                            <p:strVal val="ppt_x"/>
                                          </p:val>
                                        </p:tav>
                                        <p:tav tm="100000">
                                          <p:val>
                                            <p:strVal val="1+ppt_w/2"/>
                                          </p:val>
                                        </p:tav>
                                      </p:tavLst>
                                    </p:anim>
                                    <p:anim calcmode="lin" valueType="num">
                                      <p:cBhvr additive="base">
                                        <p:cTn id="167" dur="3000"/>
                                        <p:tgtEl>
                                          <p:spTgt spid="17"/>
                                        </p:tgtEl>
                                        <p:attrNameLst>
                                          <p:attrName>ppt_y</p:attrName>
                                        </p:attrNameLst>
                                      </p:cBhvr>
                                      <p:tavLst>
                                        <p:tav tm="0">
                                          <p:val>
                                            <p:strVal val="ppt_y"/>
                                          </p:val>
                                        </p:tav>
                                        <p:tav tm="100000">
                                          <p:val>
                                            <p:strVal val="ppt_y"/>
                                          </p:val>
                                        </p:tav>
                                      </p:tavLst>
                                    </p:anim>
                                    <p:set>
                                      <p:cBhvr>
                                        <p:cTn id="168" dur="1" fill="hold">
                                          <p:stCondLst>
                                            <p:cond delay="2999"/>
                                          </p:stCondLst>
                                        </p:cTn>
                                        <p:tgtEl>
                                          <p:spTgt spid="17"/>
                                        </p:tgtEl>
                                        <p:attrNameLst>
                                          <p:attrName>style.visibility</p:attrName>
                                        </p:attrNameLst>
                                      </p:cBhvr>
                                      <p:to>
                                        <p:strVal val="hidden"/>
                                      </p:to>
                                    </p:set>
                                  </p:childTnLst>
                                </p:cTn>
                              </p:par>
                              <p:par>
                                <p:cTn id="169" presetID="2" presetClass="exit" presetSubtype="2" fill="hold" grpId="2" nodeType="withEffect">
                                  <p:stCondLst>
                                    <p:cond delay="0"/>
                                  </p:stCondLst>
                                  <p:childTnLst>
                                    <p:anim calcmode="lin" valueType="num">
                                      <p:cBhvr additive="base">
                                        <p:cTn id="170" dur="3000"/>
                                        <p:tgtEl>
                                          <p:spTgt spid="19"/>
                                        </p:tgtEl>
                                        <p:attrNameLst>
                                          <p:attrName>ppt_x</p:attrName>
                                        </p:attrNameLst>
                                      </p:cBhvr>
                                      <p:tavLst>
                                        <p:tav tm="0">
                                          <p:val>
                                            <p:strVal val="ppt_x"/>
                                          </p:val>
                                        </p:tav>
                                        <p:tav tm="100000">
                                          <p:val>
                                            <p:strVal val="1+ppt_w/2"/>
                                          </p:val>
                                        </p:tav>
                                      </p:tavLst>
                                    </p:anim>
                                    <p:anim calcmode="lin" valueType="num">
                                      <p:cBhvr additive="base">
                                        <p:cTn id="171" dur="3000"/>
                                        <p:tgtEl>
                                          <p:spTgt spid="19"/>
                                        </p:tgtEl>
                                        <p:attrNameLst>
                                          <p:attrName>ppt_y</p:attrName>
                                        </p:attrNameLst>
                                      </p:cBhvr>
                                      <p:tavLst>
                                        <p:tav tm="0">
                                          <p:val>
                                            <p:strVal val="ppt_y"/>
                                          </p:val>
                                        </p:tav>
                                        <p:tav tm="100000">
                                          <p:val>
                                            <p:strVal val="ppt_y"/>
                                          </p:val>
                                        </p:tav>
                                      </p:tavLst>
                                    </p:anim>
                                    <p:set>
                                      <p:cBhvr>
                                        <p:cTn id="172" dur="1" fill="hold">
                                          <p:stCondLst>
                                            <p:cond delay="2999"/>
                                          </p:stCondLst>
                                        </p:cTn>
                                        <p:tgtEl>
                                          <p:spTgt spid="19"/>
                                        </p:tgtEl>
                                        <p:attrNameLst>
                                          <p:attrName>style.visibility</p:attrName>
                                        </p:attrNameLst>
                                      </p:cBhvr>
                                      <p:to>
                                        <p:strVal val="hidden"/>
                                      </p:to>
                                    </p:set>
                                  </p:childTnLst>
                                </p:cTn>
                              </p:par>
                              <p:par>
                                <p:cTn id="173" presetID="2" presetClass="exit" presetSubtype="2" fill="hold" grpId="2" nodeType="withEffect">
                                  <p:stCondLst>
                                    <p:cond delay="0"/>
                                  </p:stCondLst>
                                  <p:childTnLst>
                                    <p:anim calcmode="lin" valueType="num">
                                      <p:cBhvr additive="base">
                                        <p:cTn id="174" dur="3000"/>
                                        <p:tgtEl>
                                          <p:spTgt spid="21"/>
                                        </p:tgtEl>
                                        <p:attrNameLst>
                                          <p:attrName>ppt_x</p:attrName>
                                        </p:attrNameLst>
                                      </p:cBhvr>
                                      <p:tavLst>
                                        <p:tav tm="0">
                                          <p:val>
                                            <p:strVal val="ppt_x"/>
                                          </p:val>
                                        </p:tav>
                                        <p:tav tm="100000">
                                          <p:val>
                                            <p:strVal val="1+ppt_w/2"/>
                                          </p:val>
                                        </p:tav>
                                      </p:tavLst>
                                    </p:anim>
                                    <p:anim calcmode="lin" valueType="num">
                                      <p:cBhvr additive="base">
                                        <p:cTn id="175" dur="3000"/>
                                        <p:tgtEl>
                                          <p:spTgt spid="21"/>
                                        </p:tgtEl>
                                        <p:attrNameLst>
                                          <p:attrName>ppt_y</p:attrName>
                                        </p:attrNameLst>
                                      </p:cBhvr>
                                      <p:tavLst>
                                        <p:tav tm="0">
                                          <p:val>
                                            <p:strVal val="ppt_y"/>
                                          </p:val>
                                        </p:tav>
                                        <p:tav tm="100000">
                                          <p:val>
                                            <p:strVal val="ppt_y"/>
                                          </p:val>
                                        </p:tav>
                                      </p:tavLst>
                                    </p:anim>
                                    <p:set>
                                      <p:cBhvr>
                                        <p:cTn id="176" dur="1" fill="hold">
                                          <p:stCondLst>
                                            <p:cond delay="2999"/>
                                          </p:stCondLst>
                                        </p:cTn>
                                        <p:tgtEl>
                                          <p:spTgt spid="21"/>
                                        </p:tgtEl>
                                        <p:attrNameLst>
                                          <p:attrName>style.visibility</p:attrName>
                                        </p:attrNameLst>
                                      </p:cBhvr>
                                      <p:to>
                                        <p:strVal val="hidden"/>
                                      </p:to>
                                    </p:set>
                                  </p:childTnLst>
                                </p:cTn>
                              </p:par>
                              <p:par>
                                <p:cTn id="177" presetID="2" presetClass="exit" presetSubtype="2" fill="hold" grpId="2" nodeType="withEffect">
                                  <p:stCondLst>
                                    <p:cond delay="0"/>
                                  </p:stCondLst>
                                  <p:childTnLst>
                                    <p:anim calcmode="lin" valueType="num">
                                      <p:cBhvr additive="base">
                                        <p:cTn id="178" dur="3000"/>
                                        <p:tgtEl>
                                          <p:spTgt spid="23"/>
                                        </p:tgtEl>
                                        <p:attrNameLst>
                                          <p:attrName>ppt_x</p:attrName>
                                        </p:attrNameLst>
                                      </p:cBhvr>
                                      <p:tavLst>
                                        <p:tav tm="0">
                                          <p:val>
                                            <p:strVal val="ppt_x"/>
                                          </p:val>
                                        </p:tav>
                                        <p:tav tm="100000">
                                          <p:val>
                                            <p:strVal val="1+ppt_w/2"/>
                                          </p:val>
                                        </p:tav>
                                      </p:tavLst>
                                    </p:anim>
                                    <p:anim calcmode="lin" valueType="num">
                                      <p:cBhvr additive="base">
                                        <p:cTn id="179" dur="3000"/>
                                        <p:tgtEl>
                                          <p:spTgt spid="23"/>
                                        </p:tgtEl>
                                        <p:attrNameLst>
                                          <p:attrName>ppt_y</p:attrName>
                                        </p:attrNameLst>
                                      </p:cBhvr>
                                      <p:tavLst>
                                        <p:tav tm="0">
                                          <p:val>
                                            <p:strVal val="ppt_y"/>
                                          </p:val>
                                        </p:tav>
                                        <p:tav tm="100000">
                                          <p:val>
                                            <p:strVal val="ppt_y"/>
                                          </p:val>
                                        </p:tav>
                                      </p:tavLst>
                                    </p:anim>
                                    <p:set>
                                      <p:cBhvr>
                                        <p:cTn id="180" dur="1" fill="hold">
                                          <p:stCondLst>
                                            <p:cond delay="2999"/>
                                          </p:stCondLst>
                                        </p:cTn>
                                        <p:tgtEl>
                                          <p:spTgt spid="23"/>
                                        </p:tgtEl>
                                        <p:attrNameLst>
                                          <p:attrName>style.visibility</p:attrName>
                                        </p:attrNameLst>
                                      </p:cBhvr>
                                      <p:to>
                                        <p:strVal val="hidden"/>
                                      </p:to>
                                    </p:set>
                                  </p:childTnLst>
                                </p:cTn>
                              </p:par>
                              <p:par>
                                <p:cTn id="181" presetID="2" presetClass="exit" presetSubtype="2" fill="hold" grpId="2" nodeType="withEffect">
                                  <p:stCondLst>
                                    <p:cond delay="0"/>
                                  </p:stCondLst>
                                  <p:childTnLst>
                                    <p:anim calcmode="lin" valueType="num">
                                      <p:cBhvr additive="base">
                                        <p:cTn id="182" dur="3000"/>
                                        <p:tgtEl>
                                          <p:spTgt spid="25"/>
                                        </p:tgtEl>
                                        <p:attrNameLst>
                                          <p:attrName>ppt_x</p:attrName>
                                        </p:attrNameLst>
                                      </p:cBhvr>
                                      <p:tavLst>
                                        <p:tav tm="0">
                                          <p:val>
                                            <p:strVal val="ppt_x"/>
                                          </p:val>
                                        </p:tav>
                                        <p:tav tm="100000">
                                          <p:val>
                                            <p:strVal val="1+ppt_w/2"/>
                                          </p:val>
                                        </p:tav>
                                      </p:tavLst>
                                    </p:anim>
                                    <p:anim calcmode="lin" valueType="num">
                                      <p:cBhvr additive="base">
                                        <p:cTn id="183" dur="3000"/>
                                        <p:tgtEl>
                                          <p:spTgt spid="25"/>
                                        </p:tgtEl>
                                        <p:attrNameLst>
                                          <p:attrName>ppt_y</p:attrName>
                                        </p:attrNameLst>
                                      </p:cBhvr>
                                      <p:tavLst>
                                        <p:tav tm="0">
                                          <p:val>
                                            <p:strVal val="ppt_y"/>
                                          </p:val>
                                        </p:tav>
                                        <p:tav tm="100000">
                                          <p:val>
                                            <p:strVal val="ppt_y"/>
                                          </p:val>
                                        </p:tav>
                                      </p:tavLst>
                                    </p:anim>
                                    <p:set>
                                      <p:cBhvr>
                                        <p:cTn id="184" dur="1" fill="hold">
                                          <p:stCondLst>
                                            <p:cond delay="2999"/>
                                          </p:stCondLst>
                                        </p:cTn>
                                        <p:tgtEl>
                                          <p:spTgt spid="25"/>
                                        </p:tgtEl>
                                        <p:attrNameLst>
                                          <p:attrName>style.visibility</p:attrName>
                                        </p:attrNameLst>
                                      </p:cBhvr>
                                      <p:to>
                                        <p:strVal val="hidden"/>
                                      </p:to>
                                    </p:set>
                                  </p:childTnLst>
                                </p:cTn>
                              </p:par>
                              <p:par>
                                <p:cTn id="185" presetID="8" presetClass="emph" presetSubtype="0" fill="hold" grpId="3" nodeType="withEffect">
                                  <p:stCondLst>
                                    <p:cond delay="0"/>
                                  </p:stCondLst>
                                  <p:childTnLst>
                                    <p:animRot by="21600000">
                                      <p:cBhvr>
                                        <p:cTn id="186" dur="3000" fill="hold"/>
                                        <p:tgtEl>
                                          <p:spTgt spid="5"/>
                                        </p:tgtEl>
                                        <p:attrNameLst>
                                          <p:attrName>r</p:attrName>
                                        </p:attrNameLst>
                                      </p:cBhvr>
                                    </p:animRot>
                                  </p:childTnLst>
                                </p:cTn>
                              </p:par>
                              <p:par>
                                <p:cTn id="187" presetID="8" presetClass="emph" presetSubtype="0" fill="hold" grpId="3" nodeType="withEffect">
                                  <p:stCondLst>
                                    <p:cond delay="0"/>
                                  </p:stCondLst>
                                  <p:childTnLst>
                                    <p:animRot by="21600000">
                                      <p:cBhvr>
                                        <p:cTn id="188" dur="3000" fill="hold"/>
                                        <p:tgtEl>
                                          <p:spTgt spid="7"/>
                                        </p:tgtEl>
                                        <p:attrNameLst>
                                          <p:attrName>r</p:attrName>
                                        </p:attrNameLst>
                                      </p:cBhvr>
                                    </p:animRot>
                                  </p:childTnLst>
                                </p:cTn>
                              </p:par>
                              <p:par>
                                <p:cTn id="189" presetID="8" presetClass="emph" presetSubtype="0" fill="hold" grpId="3" nodeType="withEffect">
                                  <p:stCondLst>
                                    <p:cond delay="0"/>
                                  </p:stCondLst>
                                  <p:childTnLst>
                                    <p:animRot by="21600000">
                                      <p:cBhvr>
                                        <p:cTn id="190" dur="3000" fill="hold"/>
                                        <p:tgtEl>
                                          <p:spTgt spid="9"/>
                                        </p:tgtEl>
                                        <p:attrNameLst>
                                          <p:attrName>r</p:attrName>
                                        </p:attrNameLst>
                                      </p:cBhvr>
                                    </p:animRot>
                                  </p:childTnLst>
                                </p:cTn>
                              </p:par>
                              <p:par>
                                <p:cTn id="191" presetID="8" presetClass="emph" presetSubtype="0" fill="hold" grpId="3" nodeType="withEffect">
                                  <p:stCondLst>
                                    <p:cond delay="0"/>
                                  </p:stCondLst>
                                  <p:childTnLst>
                                    <p:animRot by="21600000">
                                      <p:cBhvr>
                                        <p:cTn id="192" dur="3000" fill="hold"/>
                                        <p:tgtEl>
                                          <p:spTgt spid="11"/>
                                        </p:tgtEl>
                                        <p:attrNameLst>
                                          <p:attrName>r</p:attrName>
                                        </p:attrNameLst>
                                      </p:cBhvr>
                                    </p:animRot>
                                  </p:childTnLst>
                                </p:cTn>
                              </p:par>
                              <p:par>
                                <p:cTn id="193" presetID="8" presetClass="emph" presetSubtype="0" fill="hold" grpId="3" nodeType="withEffect">
                                  <p:stCondLst>
                                    <p:cond delay="0"/>
                                  </p:stCondLst>
                                  <p:childTnLst>
                                    <p:animRot by="21600000">
                                      <p:cBhvr>
                                        <p:cTn id="194" dur="3000" fill="hold"/>
                                        <p:tgtEl>
                                          <p:spTgt spid="13"/>
                                        </p:tgtEl>
                                        <p:attrNameLst>
                                          <p:attrName>r</p:attrName>
                                        </p:attrNameLst>
                                      </p:cBhvr>
                                    </p:animRot>
                                  </p:childTnLst>
                                </p:cTn>
                              </p:par>
                              <p:par>
                                <p:cTn id="195" presetID="8" presetClass="emph" presetSubtype="0" fill="hold" grpId="3" nodeType="withEffect">
                                  <p:stCondLst>
                                    <p:cond delay="0"/>
                                  </p:stCondLst>
                                  <p:childTnLst>
                                    <p:animRot by="21600000">
                                      <p:cBhvr>
                                        <p:cTn id="196" dur="3000" fill="hold"/>
                                        <p:tgtEl>
                                          <p:spTgt spid="15"/>
                                        </p:tgtEl>
                                        <p:attrNameLst>
                                          <p:attrName>r</p:attrName>
                                        </p:attrNameLst>
                                      </p:cBhvr>
                                    </p:animRot>
                                  </p:childTnLst>
                                </p:cTn>
                              </p:par>
                              <p:par>
                                <p:cTn id="197" presetID="8" presetClass="emph" presetSubtype="0" fill="hold" grpId="3" nodeType="withEffect">
                                  <p:stCondLst>
                                    <p:cond delay="0"/>
                                  </p:stCondLst>
                                  <p:childTnLst>
                                    <p:animRot by="21600000">
                                      <p:cBhvr>
                                        <p:cTn id="198" dur="3000" fill="hold"/>
                                        <p:tgtEl>
                                          <p:spTgt spid="17"/>
                                        </p:tgtEl>
                                        <p:attrNameLst>
                                          <p:attrName>r</p:attrName>
                                        </p:attrNameLst>
                                      </p:cBhvr>
                                    </p:animRot>
                                  </p:childTnLst>
                                </p:cTn>
                              </p:par>
                              <p:par>
                                <p:cTn id="199" presetID="8" presetClass="emph" presetSubtype="0" fill="hold" grpId="3" nodeType="withEffect">
                                  <p:stCondLst>
                                    <p:cond delay="0"/>
                                  </p:stCondLst>
                                  <p:childTnLst>
                                    <p:animRot by="21600000">
                                      <p:cBhvr>
                                        <p:cTn id="200" dur="3000" fill="hold"/>
                                        <p:tgtEl>
                                          <p:spTgt spid="19"/>
                                        </p:tgtEl>
                                        <p:attrNameLst>
                                          <p:attrName>r</p:attrName>
                                        </p:attrNameLst>
                                      </p:cBhvr>
                                    </p:animRot>
                                  </p:childTnLst>
                                </p:cTn>
                              </p:par>
                              <p:par>
                                <p:cTn id="201" presetID="8" presetClass="emph" presetSubtype="0" fill="hold" grpId="3" nodeType="withEffect">
                                  <p:stCondLst>
                                    <p:cond delay="0"/>
                                  </p:stCondLst>
                                  <p:childTnLst>
                                    <p:animRot by="21600000">
                                      <p:cBhvr>
                                        <p:cTn id="202" dur="3000" fill="hold"/>
                                        <p:tgtEl>
                                          <p:spTgt spid="21"/>
                                        </p:tgtEl>
                                        <p:attrNameLst>
                                          <p:attrName>r</p:attrName>
                                        </p:attrNameLst>
                                      </p:cBhvr>
                                    </p:animRot>
                                  </p:childTnLst>
                                </p:cTn>
                              </p:par>
                              <p:par>
                                <p:cTn id="203" presetID="8" presetClass="emph" presetSubtype="0" fill="hold" grpId="3" nodeType="withEffect">
                                  <p:stCondLst>
                                    <p:cond delay="0"/>
                                  </p:stCondLst>
                                  <p:childTnLst>
                                    <p:animRot by="21600000">
                                      <p:cBhvr>
                                        <p:cTn id="204" dur="3000" fill="hold"/>
                                        <p:tgtEl>
                                          <p:spTgt spid="23"/>
                                        </p:tgtEl>
                                        <p:attrNameLst>
                                          <p:attrName>r</p:attrName>
                                        </p:attrNameLst>
                                      </p:cBhvr>
                                    </p:animRot>
                                  </p:childTnLst>
                                </p:cTn>
                              </p:par>
                              <p:par>
                                <p:cTn id="205" presetID="8" presetClass="emph" presetSubtype="0" fill="hold" grpId="3" nodeType="withEffect">
                                  <p:stCondLst>
                                    <p:cond delay="0"/>
                                  </p:stCondLst>
                                  <p:childTnLst>
                                    <p:animRot by="21600000">
                                      <p:cBhvr>
                                        <p:cTn id="206" dur="3000" fill="hold"/>
                                        <p:tgtEl>
                                          <p:spTgt spid="25"/>
                                        </p:tgtEl>
                                        <p:attrNameLst>
                                          <p:attrName>r</p:attrName>
                                        </p:attrNameLst>
                                      </p:cBhvr>
                                    </p:animRot>
                                  </p:childTnLst>
                                </p:cTn>
                              </p:par>
                              <p:par>
                                <p:cTn id="207" presetID="2" presetClass="exit" presetSubtype="8" fill="hold" grpId="2" nodeType="withEffect">
                                  <p:stCondLst>
                                    <p:cond delay="0"/>
                                  </p:stCondLst>
                                  <p:childTnLst>
                                    <p:anim calcmode="lin" valueType="num">
                                      <p:cBhvr additive="base">
                                        <p:cTn id="208" dur="3000"/>
                                        <p:tgtEl>
                                          <p:spTgt spid="6"/>
                                        </p:tgtEl>
                                        <p:attrNameLst>
                                          <p:attrName>ppt_x</p:attrName>
                                        </p:attrNameLst>
                                      </p:cBhvr>
                                      <p:tavLst>
                                        <p:tav tm="0">
                                          <p:val>
                                            <p:strVal val="ppt_x"/>
                                          </p:val>
                                        </p:tav>
                                        <p:tav tm="100000">
                                          <p:val>
                                            <p:strVal val="0-ppt_w/2"/>
                                          </p:val>
                                        </p:tav>
                                      </p:tavLst>
                                    </p:anim>
                                    <p:anim calcmode="lin" valueType="num">
                                      <p:cBhvr additive="base">
                                        <p:cTn id="209" dur="3000"/>
                                        <p:tgtEl>
                                          <p:spTgt spid="6"/>
                                        </p:tgtEl>
                                        <p:attrNameLst>
                                          <p:attrName>ppt_y</p:attrName>
                                        </p:attrNameLst>
                                      </p:cBhvr>
                                      <p:tavLst>
                                        <p:tav tm="0">
                                          <p:val>
                                            <p:strVal val="ppt_y"/>
                                          </p:val>
                                        </p:tav>
                                        <p:tav tm="100000">
                                          <p:val>
                                            <p:strVal val="ppt_y"/>
                                          </p:val>
                                        </p:tav>
                                      </p:tavLst>
                                    </p:anim>
                                    <p:set>
                                      <p:cBhvr>
                                        <p:cTn id="210" dur="1" fill="hold">
                                          <p:stCondLst>
                                            <p:cond delay="2999"/>
                                          </p:stCondLst>
                                        </p:cTn>
                                        <p:tgtEl>
                                          <p:spTgt spid="6"/>
                                        </p:tgtEl>
                                        <p:attrNameLst>
                                          <p:attrName>style.visibility</p:attrName>
                                        </p:attrNameLst>
                                      </p:cBhvr>
                                      <p:to>
                                        <p:strVal val="hidden"/>
                                      </p:to>
                                    </p:set>
                                  </p:childTnLst>
                                </p:cTn>
                              </p:par>
                              <p:par>
                                <p:cTn id="211" presetID="2" presetClass="exit" presetSubtype="8" fill="hold" grpId="2" nodeType="withEffect">
                                  <p:stCondLst>
                                    <p:cond delay="0"/>
                                  </p:stCondLst>
                                  <p:childTnLst>
                                    <p:anim calcmode="lin" valueType="num">
                                      <p:cBhvr additive="base">
                                        <p:cTn id="212" dur="3000"/>
                                        <p:tgtEl>
                                          <p:spTgt spid="8"/>
                                        </p:tgtEl>
                                        <p:attrNameLst>
                                          <p:attrName>ppt_x</p:attrName>
                                        </p:attrNameLst>
                                      </p:cBhvr>
                                      <p:tavLst>
                                        <p:tav tm="0">
                                          <p:val>
                                            <p:strVal val="ppt_x"/>
                                          </p:val>
                                        </p:tav>
                                        <p:tav tm="100000">
                                          <p:val>
                                            <p:strVal val="0-ppt_w/2"/>
                                          </p:val>
                                        </p:tav>
                                      </p:tavLst>
                                    </p:anim>
                                    <p:anim calcmode="lin" valueType="num">
                                      <p:cBhvr additive="base">
                                        <p:cTn id="213" dur="3000"/>
                                        <p:tgtEl>
                                          <p:spTgt spid="8"/>
                                        </p:tgtEl>
                                        <p:attrNameLst>
                                          <p:attrName>ppt_y</p:attrName>
                                        </p:attrNameLst>
                                      </p:cBhvr>
                                      <p:tavLst>
                                        <p:tav tm="0">
                                          <p:val>
                                            <p:strVal val="ppt_y"/>
                                          </p:val>
                                        </p:tav>
                                        <p:tav tm="100000">
                                          <p:val>
                                            <p:strVal val="ppt_y"/>
                                          </p:val>
                                        </p:tav>
                                      </p:tavLst>
                                    </p:anim>
                                    <p:set>
                                      <p:cBhvr>
                                        <p:cTn id="214" dur="1" fill="hold">
                                          <p:stCondLst>
                                            <p:cond delay="2999"/>
                                          </p:stCondLst>
                                        </p:cTn>
                                        <p:tgtEl>
                                          <p:spTgt spid="8"/>
                                        </p:tgtEl>
                                        <p:attrNameLst>
                                          <p:attrName>style.visibility</p:attrName>
                                        </p:attrNameLst>
                                      </p:cBhvr>
                                      <p:to>
                                        <p:strVal val="hidden"/>
                                      </p:to>
                                    </p:set>
                                  </p:childTnLst>
                                </p:cTn>
                              </p:par>
                              <p:par>
                                <p:cTn id="215" presetID="2" presetClass="exit" presetSubtype="8" fill="hold" grpId="2" nodeType="withEffect">
                                  <p:stCondLst>
                                    <p:cond delay="0"/>
                                  </p:stCondLst>
                                  <p:childTnLst>
                                    <p:anim calcmode="lin" valueType="num">
                                      <p:cBhvr additive="base">
                                        <p:cTn id="216" dur="3000"/>
                                        <p:tgtEl>
                                          <p:spTgt spid="10"/>
                                        </p:tgtEl>
                                        <p:attrNameLst>
                                          <p:attrName>ppt_x</p:attrName>
                                        </p:attrNameLst>
                                      </p:cBhvr>
                                      <p:tavLst>
                                        <p:tav tm="0">
                                          <p:val>
                                            <p:strVal val="ppt_x"/>
                                          </p:val>
                                        </p:tav>
                                        <p:tav tm="100000">
                                          <p:val>
                                            <p:strVal val="0-ppt_w/2"/>
                                          </p:val>
                                        </p:tav>
                                      </p:tavLst>
                                    </p:anim>
                                    <p:anim calcmode="lin" valueType="num">
                                      <p:cBhvr additive="base">
                                        <p:cTn id="217" dur="3000"/>
                                        <p:tgtEl>
                                          <p:spTgt spid="10"/>
                                        </p:tgtEl>
                                        <p:attrNameLst>
                                          <p:attrName>ppt_y</p:attrName>
                                        </p:attrNameLst>
                                      </p:cBhvr>
                                      <p:tavLst>
                                        <p:tav tm="0">
                                          <p:val>
                                            <p:strVal val="ppt_y"/>
                                          </p:val>
                                        </p:tav>
                                        <p:tav tm="100000">
                                          <p:val>
                                            <p:strVal val="ppt_y"/>
                                          </p:val>
                                        </p:tav>
                                      </p:tavLst>
                                    </p:anim>
                                    <p:set>
                                      <p:cBhvr>
                                        <p:cTn id="218" dur="1" fill="hold">
                                          <p:stCondLst>
                                            <p:cond delay="2999"/>
                                          </p:stCondLst>
                                        </p:cTn>
                                        <p:tgtEl>
                                          <p:spTgt spid="10"/>
                                        </p:tgtEl>
                                        <p:attrNameLst>
                                          <p:attrName>style.visibility</p:attrName>
                                        </p:attrNameLst>
                                      </p:cBhvr>
                                      <p:to>
                                        <p:strVal val="hidden"/>
                                      </p:to>
                                    </p:set>
                                  </p:childTnLst>
                                </p:cTn>
                              </p:par>
                              <p:par>
                                <p:cTn id="219" presetID="2" presetClass="exit" presetSubtype="8" fill="hold" grpId="2" nodeType="withEffect">
                                  <p:stCondLst>
                                    <p:cond delay="0"/>
                                  </p:stCondLst>
                                  <p:childTnLst>
                                    <p:anim calcmode="lin" valueType="num">
                                      <p:cBhvr additive="base">
                                        <p:cTn id="220" dur="3000"/>
                                        <p:tgtEl>
                                          <p:spTgt spid="12"/>
                                        </p:tgtEl>
                                        <p:attrNameLst>
                                          <p:attrName>ppt_x</p:attrName>
                                        </p:attrNameLst>
                                      </p:cBhvr>
                                      <p:tavLst>
                                        <p:tav tm="0">
                                          <p:val>
                                            <p:strVal val="ppt_x"/>
                                          </p:val>
                                        </p:tav>
                                        <p:tav tm="100000">
                                          <p:val>
                                            <p:strVal val="0-ppt_w/2"/>
                                          </p:val>
                                        </p:tav>
                                      </p:tavLst>
                                    </p:anim>
                                    <p:anim calcmode="lin" valueType="num">
                                      <p:cBhvr additive="base">
                                        <p:cTn id="221" dur="3000"/>
                                        <p:tgtEl>
                                          <p:spTgt spid="12"/>
                                        </p:tgtEl>
                                        <p:attrNameLst>
                                          <p:attrName>ppt_y</p:attrName>
                                        </p:attrNameLst>
                                      </p:cBhvr>
                                      <p:tavLst>
                                        <p:tav tm="0">
                                          <p:val>
                                            <p:strVal val="ppt_y"/>
                                          </p:val>
                                        </p:tav>
                                        <p:tav tm="100000">
                                          <p:val>
                                            <p:strVal val="ppt_y"/>
                                          </p:val>
                                        </p:tav>
                                      </p:tavLst>
                                    </p:anim>
                                    <p:set>
                                      <p:cBhvr>
                                        <p:cTn id="222" dur="1" fill="hold">
                                          <p:stCondLst>
                                            <p:cond delay="2999"/>
                                          </p:stCondLst>
                                        </p:cTn>
                                        <p:tgtEl>
                                          <p:spTgt spid="12"/>
                                        </p:tgtEl>
                                        <p:attrNameLst>
                                          <p:attrName>style.visibility</p:attrName>
                                        </p:attrNameLst>
                                      </p:cBhvr>
                                      <p:to>
                                        <p:strVal val="hidden"/>
                                      </p:to>
                                    </p:set>
                                  </p:childTnLst>
                                </p:cTn>
                              </p:par>
                              <p:par>
                                <p:cTn id="223" presetID="2" presetClass="exit" presetSubtype="8" fill="hold" grpId="2" nodeType="withEffect">
                                  <p:stCondLst>
                                    <p:cond delay="0"/>
                                  </p:stCondLst>
                                  <p:childTnLst>
                                    <p:anim calcmode="lin" valueType="num">
                                      <p:cBhvr additive="base">
                                        <p:cTn id="224" dur="3000"/>
                                        <p:tgtEl>
                                          <p:spTgt spid="14"/>
                                        </p:tgtEl>
                                        <p:attrNameLst>
                                          <p:attrName>ppt_x</p:attrName>
                                        </p:attrNameLst>
                                      </p:cBhvr>
                                      <p:tavLst>
                                        <p:tav tm="0">
                                          <p:val>
                                            <p:strVal val="ppt_x"/>
                                          </p:val>
                                        </p:tav>
                                        <p:tav tm="100000">
                                          <p:val>
                                            <p:strVal val="0-ppt_w/2"/>
                                          </p:val>
                                        </p:tav>
                                      </p:tavLst>
                                    </p:anim>
                                    <p:anim calcmode="lin" valueType="num">
                                      <p:cBhvr additive="base">
                                        <p:cTn id="225" dur="3000"/>
                                        <p:tgtEl>
                                          <p:spTgt spid="14"/>
                                        </p:tgtEl>
                                        <p:attrNameLst>
                                          <p:attrName>ppt_y</p:attrName>
                                        </p:attrNameLst>
                                      </p:cBhvr>
                                      <p:tavLst>
                                        <p:tav tm="0">
                                          <p:val>
                                            <p:strVal val="ppt_y"/>
                                          </p:val>
                                        </p:tav>
                                        <p:tav tm="100000">
                                          <p:val>
                                            <p:strVal val="ppt_y"/>
                                          </p:val>
                                        </p:tav>
                                      </p:tavLst>
                                    </p:anim>
                                    <p:set>
                                      <p:cBhvr>
                                        <p:cTn id="226" dur="1" fill="hold">
                                          <p:stCondLst>
                                            <p:cond delay="2999"/>
                                          </p:stCondLst>
                                        </p:cTn>
                                        <p:tgtEl>
                                          <p:spTgt spid="14"/>
                                        </p:tgtEl>
                                        <p:attrNameLst>
                                          <p:attrName>style.visibility</p:attrName>
                                        </p:attrNameLst>
                                      </p:cBhvr>
                                      <p:to>
                                        <p:strVal val="hidden"/>
                                      </p:to>
                                    </p:set>
                                  </p:childTnLst>
                                </p:cTn>
                              </p:par>
                              <p:par>
                                <p:cTn id="227" presetID="2" presetClass="exit" presetSubtype="8" fill="hold" grpId="2" nodeType="withEffect">
                                  <p:stCondLst>
                                    <p:cond delay="0"/>
                                  </p:stCondLst>
                                  <p:childTnLst>
                                    <p:anim calcmode="lin" valueType="num">
                                      <p:cBhvr additive="base">
                                        <p:cTn id="228" dur="3000"/>
                                        <p:tgtEl>
                                          <p:spTgt spid="16"/>
                                        </p:tgtEl>
                                        <p:attrNameLst>
                                          <p:attrName>ppt_x</p:attrName>
                                        </p:attrNameLst>
                                      </p:cBhvr>
                                      <p:tavLst>
                                        <p:tav tm="0">
                                          <p:val>
                                            <p:strVal val="ppt_x"/>
                                          </p:val>
                                        </p:tav>
                                        <p:tav tm="100000">
                                          <p:val>
                                            <p:strVal val="0-ppt_w/2"/>
                                          </p:val>
                                        </p:tav>
                                      </p:tavLst>
                                    </p:anim>
                                    <p:anim calcmode="lin" valueType="num">
                                      <p:cBhvr additive="base">
                                        <p:cTn id="229" dur="3000"/>
                                        <p:tgtEl>
                                          <p:spTgt spid="16"/>
                                        </p:tgtEl>
                                        <p:attrNameLst>
                                          <p:attrName>ppt_y</p:attrName>
                                        </p:attrNameLst>
                                      </p:cBhvr>
                                      <p:tavLst>
                                        <p:tav tm="0">
                                          <p:val>
                                            <p:strVal val="ppt_y"/>
                                          </p:val>
                                        </p:tav>
                                        <p:tav tm="100000">
                                          <p:val>
                                            <p:strVal val="ppt_y"/>
                                          </p:val>
                                        </p:tav>
                                      </p:tavLst>
                                    </p:anim>
                                    <p:set>
                                      <p:cBhvr>
                                        <p:cTn id="230" dur="1" fill="hold">
                                          <p:stCondLst>
                                            <p:cond delay="2999"/>
                                          </p:stCondLst>
                                        </p:cTn>
                                        <p:tgtEl>
                                          <p:spTgt spid="16"/>
                                        </p:tgtEl>
                                        <p:attrNameLst>
                                          <p:attrName>style.visibility</p:attrName>
                                        </p:attrNameLst>
                                      </p:cBhvr>
                                      <p:to>
                                        <p:strVal val="hidden"/>
                                      </p:to>
                                    </p:set>
                                  </p:childTnLst>
                                </p:cTn>
                              </p:par>
                              <p:par>
                                <p:cTn id="231" presetID="2" presetClass="exit" presetSubtype="8" fill="hold" grpId="2" nodeType="withEffect">
                                  <p:stCondLst>
                                    <p:cond delay="0"/>
                                  </p:stCondLst>
                                  <p:childTnLst>
                                    <p:anim calcmode="lin" valueType="num">
                                      <p:cBhvr additive="base">
                                        <p:cTn id="232" dur="3000"/>
                                        <p:tgtEl>
                                          <p:spTgt spid="18"/>
                                        </p:tgtEl>
                                        <p:attrNameLst>
                                          <p:attrName>ppt_x</p:attrName>
                                        </p:attrNameLst>
                                      </p:cBhvr>
                                      <p:tavLst>
                                        <p:tav tm="0">
                                          <p:val>
                                            <p:strVal val="ppt_x"/>
                                          </p:val>
                                        </p:tav>
                                        <p:tav tm="100000">
                                          <p:val>
                                            <p:strVal val="0-ppt_w/2"/>
                                          </p:val>
                                        </p:tav>
                                      </p:tavLst>
                                    </p:anim>
                                    <p:anim calcmode="lin" valueType="num">
                                      <p:cBhvr additive="base">
                                        <p:cTn id="233" dur="3000"/>
                                        <p:tgtEl>
                                          <p:spTgt spid="18"/>
                                        </p:tgtEl>
                                        <p:attrNameLst>
                                          <p:attrName>ppt_y</p:attrName>
                                        </p:attrNameLst>
                                      </p:cBhvr>
                                      <p:tavLst>
                                        <p:tav tm="0">
                                          <p:val>
                                            <p:strVal val="ppt_y"/>
                                          </p:val>
                                        </p:tav>
                                        <p:tav tm="100000">
                                          <p:val>
                                            <p:strVal val="ppt_y"/>
                                          </p:val>
                                        </p:tav>
                                      </p:tavLst>
                                    </p:anim>
                                    <p:set>
                                      <p:cBhvr>
                                        <p:cTn id="234" dur="1" fill="hold">
                                          <p:stCondLst>
                                            <p:cond delay="2999"/>
                                          </p:stCondLst>
                                        </p:cTn>
                                        <p:tgtEl>
                                          <p:spTgt spid="18"/>
                                        </p:tgtEl>
                                        <p:attrNameLst>
                                          <p:attrName>style.visibility</p:attrName>
                                        </p:attrNameLst>
                                      </p:cBhvr>
                                      <p:to>
                                        <p:strVal val="hidden"/>
                                      </p:to>
                                    </p:set>
                                  </p:childTnLst>
                                </p:cTn>
                              </p:par>
                              <p:par>
                                <p:cTn id="235" presetID="2" presetClass="exit" presetSubtype="8" fill="hold" grpId="2" nodeType="withEffect">
                                  <p:stCondLst>
                                    <p:cond delay="0"/>
                                  </p:stCondLst>
                                  <p:childTnLst>
                                    <p:anim calcmode="lin" valueType="num">
                                      <p:cBhvr additive="base">
                                        <p:cTn id="236" dur="3000"/>
                                        <p:tgtEl>
                                          <p:spTgt spid="20"/>
                                        </p:tgtEl>
                                        <p:attrNameLst>
                                          <p:attrName>ppt_x</p:attrName>
                                        </p:attrNameLst>
                                      </p:cBhvr>
                                      <p:tavLst>
                                        <p:tav tm="0">
                                          <p:val>
                                            <p:strVal val="ppt_x"/>
                                          </p:val>
                                        </p:tav>
                                        <p:tav tm="100000">
                                          <p:val>
                                            <p:strVal val="0-ppt_w/2"/>
                                          </p:val>
                                        </p:tav>
                                      </p:tavLst>
                                    </p:anim>
                                    <p:anim calcmode="lin" valueType="num">
                                      <p:cBhvr additive="base">
                                        <p:cTn id="237" dur="3000"/>
                                        <p:tgtEl>
                                          <p:spTgt spid="20"/>
                                        </p:tgtEl>
                                        <p:attrNameLst>
                                          <p:attrName>ppt_y</p:attrName>
                                        </p:attrNameLst>
                                      </p:cBhvr>
                                      <p:tavLst>
                                        <p:tav tm="0">
                                          <p:val>
                                            <p:strVal val="ppt_y"/>
                                          </p:val>
                                        </p:tav>
                                        <p:tav tm="100000">
                                          <p:val>
                                            <p:strVal val="ppt_y"/>
                                          </p:val>
                                        </p:tav>
                                      </p:tavLst>
                                    </p:anim>
                                    <p:set>
                                      <p:cBhvr>
                                        <p:cTn id="238" dur="1" fill="hold">
                                          <p:stCondLst>
                                            <p:cond delay="2999"/>
                                          </p:stCondLst>
                                        </p:cTn>
                                        <p:tgtEl>
                                          <p:spTgt spid="20"/>
                                        </p:tgtEl>
                                        <p:attrNameLst>
                                          <p:attrName>style.visibility</p:attrName>
                                        </p:attrNameLst>
                                      </p:cBhvr>
                                      <p:to>
                                        <p:strVal val="hidden"/>
                                      </p:to>
                                    </p:set>
                                  </p:childTnLst>
                                </p:cTn>
                              </p:par>
                              <p:par>
                                <p:cTn id="239" presetID="2" presetClass="exit" presetSubtype="8" fill="hold" grpId="2" nodeType="withEffect">
                                  <p:stCondLst>
                                    <p:cond delay="0"/>
                                  </p:stCondLst>
                                  <p:childTnLst>
                                    <p:anim calcmode="lin" valueType="num">
                                      <p:cBhvr additive="base">
                                        <p:cTn id="240" dur="3000"/>
                                        <p:tgtEl>
                                          <p:spTgt spid="22"/>
                                        </p:tgtEl>
                                        <p:attrNameLst>
                                          <p:attrName>ppt_x</p:attrName>
                                        </p:attrNameLst>
                                      </p:cBhvr>
                                      <p:tavLst>
                                        <p:tav tm="0">
                                          <p:val>
                                            <p:strVal val="ppt_x"/>
                                          </p:val>
                                        </p:tav>
                                        <p:tav tm="100000">
                                          <p:val>
                                            <p:strVal val="0-ppt_w/2"/>
                                          </p:val>
                                        </p:tav>
                                      </p:tavLst>
                                    </p:anim>
                                    <p:anim calcmode="lin" valueType="num">
                                      <p:cBhvr additive="base">
                                        <p:cTn id="241" dur="3000"/>
                                        <p:tgtEl>
                                          <p:spTgt spid="22"/>
                                        </p:tgtEl>
                                        <p:attrNameLst>
                                          <p:attrName>ppt_y</p:attrName>
                                        </p:attrNameLst>
                                      </p:cBhvr>
                                      <p:tavLst>
                                        <p:tav tm="0">
                                          <p:val>
                                            <p:strVal val="ppt_y"/>
                                          </p:val>
                                        </p:tav>
                                        <p:tav tm="100000">
                                          <p:val>
                                            <p:strVal val="ppt_y"/>
                                          </p:val>
                                        </p:tav>
                                      </p:tavLst>
                                    </p:anim>
                                    <p:set>
                                      <p:cBhvr>
                                        <p:cTn id="242" dur="1" fill="hold">
                                          <p:stCondLst>
                                            <p:cond delay="2999"/>
                                          </p:stCondLst>
                                        </p:cTn>
                                        <p:tgtEl>
                                          <p:spTgt spid="22"/>
                                        </p:tgtEl>
                                        <p:attrNameLst>
                                          <p:attrName>style.visibility</p:attrName>
                                        </p:attrNameLst>
                                      </p:cBhvr>
                                      <p:to>
                                        <p:strVal val="hidden"/>
                                      </p:to>
                                    </p:set>
                                  </p:childTnLst>
                                </p:cTn>
                              </p:par>
                              <p:par>
                                <p:cTn id="243" presetID="2" presetClass="exit" presetSubtype="8" fill="hold" grpId="2" nodeType="withEffect">
                                  <p:stCondLst>
                                    <p:cond delay="0"/>
                                  </p:stCondLst>
                                  <p:childTnLst>
                                    <p:anim calcmode="lin" valueType="num">
                                      <p:cBhvr additive="base">
                                        <p:cTn id="244" dur="3000"/>
                                        <p:tgtEl>
                                          <p:spTgt spid="24"/>
                                        </p:tgtEl>
                                        <p:attrNameLst>
                                          <p:attrName>ppt_x</p:attrName>
                                        </p:attrNameLst>
                                      </p:cBhvr>
                                      <p:tavLst>
                                        <p:tav tm="0">
                                          <p:val>
                                            <p:strVal val="ppt_x"/>
                                          </p:val>
                                        </p:tav>
                                        <p:tav tm="100000">
                                          <p:val>
                                            <p:strVal val="0-ppt_w/2"/>
                                          </p:val>
                                        </p:tav>
                                      </p:tavLst>
                                    </p:anim>
                                    <p:anim calcmode="lin" valueType="num">
                                      <p:cBhvr additive="base">
                                        <p:cTn id="245" dur="3000"/>
                                        <p:tgtEl>
                                          <p:spTgt spid="24"/>
                                        </p:tgtEl>
                                        <p:attrNameLst>
                                          <p:attrName>ppt_y</p:attrName>
                                        </p:attrNameLst>
                                      </p:cBhvr>
                                      <p:tavLst>
                                        <p:tav tm="0">
                                          <p:val>
                                            <p:strVal val="ppt_y"/>
                                          </p:val>
                                        </p:tav>
                                        <p:tav tm="100000">
                                          <p:val>
                                            <p:strVal val="ppt_y"/>
                                          </p:val>
                                        </p:tav>
                                      </p:tavLst>
                                    </p:anim>
                                    <p:set>
                                      <p:cBhvr>
                                        <p:cTn id="246" dur="1" fill="hold">
                                          <p:stCondLst>
                                            <p:cond delay="2999"/>
                                          </p:stCondLst>
                                        </p:cTn>
                                        <p:tgtEl>
                                          <p:spTgt spid="24"/>
                                        </p:tgtEl>
                                        <p:attrNameLst>
                                          <p:attrName>style.visibility</p:attrName>
                                        </p:attrNameLst>
                                      </p:cBhvr>
                                      <p:to>
                                        <p:strVal val="hidden"/>
                                      </p:to>
                                    </p:set>
                                  </p:childTnLst>
                                </p:cTn>
                              </p:par>
                              <p:par>
                                <p:cTn id="247" presetID="2" presetClass="exit" presetSubtype="8" fill="hold" grpId="2" nodeType="withEffect">
                                  <p:stCondLst>
                                    <p:cond delay="0"/>
                                  </p:stCondLst>
                                  <p:childTnLst>
                                    <p:anim calcmode="lin" valueType="num">
                                      <p:cBhvr additive="base">
                                        <p:cTn id="248" dur="3000"/>
                                        <p:tgtEl>
                                          <p:spTgt spid="26"/>
                                        </p:tgtEl>
                                        <p:attrNameLst>
                                          <p:attrName>ppt_x</p:attrName>
                                        </p:attrNameLst>
                                      </p:cBhvr>
                                      <p:tavLst>
                                        <p:tav tm="0">
                                          <p:val>
                                            <p:strVal val="ppt_x"/>
                                          </p:val>
                                        </p:tav>
                                        <p:tav tm="100000">
                                          <p:val>
                                            <p:strVal val="0-ppt_w/2"/>
                                          </p:val>
                                        </p:tav>
                                      </p:tavLst>
                                    </p:anim>
                                    <p:anim calcmode="lin" valueType="num">
                                      <p:cBhvr additive="base">
                                        <p:cTn id="249" dur="3000"/>
                                        <p:tgtEl>
                                          <p:spTgt spid="26"/>
                                        </p:tgtEl>
                                        <p:attrNameLst>
                                          <p:attrName>ppt_y</p:attrName>
                                        </p:attrNameLst>
                                      </p:cBhvr>
                                      <p:tavLst>
                                        <p:tav tm="0">
                                          <p:val>
                                            <p:strVal val="ppt_y"/>
                                          </p:val>
                                        </p:tav>
                                        <p:tav tm="100000">
                                          <p:val>
                                            <p:strVal val="ppt_y"/>
                                          </p:val>
                                        </p:tav>
                                      </p:tavLst>
                                    </p:anim>
                                    <p:set>
                                      <p:cBhvr>
                                        <p:cTn id="250" dur="1" fill="hold">
                                          <p:stCondLst>
                                            <p:cond delay="2999"/>
                                          </p:stCondLst>
                                        </p:cTn>
                                        <p:tgtEl>
                                          <p:spTgt spid="26"/>
                                        </p:tgtEl>
                                        <p:attrNameLst>
                                          <p:attrName>style.visibility</p:attrName>
                                        </p:attrNameLst>
                                      </p:cBhvr>
                                      <p:to>
                                        <p:strVal val="hidden"/>
                                      </p:to>
                                    </p:set>
                                  </p:childTnLst>
                                </p:cTn>
                              </p:par>
                              <p:par>
                                <p:cTn id="251" presetID="8" presetClass="emph" presetSubtype="0" fill="hold" grpId="3" nodeType="withEffect">
                                  <p:stCondLst>
                                    <p:cond delay="0"/>
                                  </p:stCondLst>
                                  <p:childTnLst>
                                    <p:animRot by="-21600000">
                                      <p:cBhvr>
                                        <p:cTn id="252" dur="3000" fill="hold"/>
                                        <p:tgtEl>
                                          <p:spTgt spid="6"/>
                                        </p:tgtEl>
                                        <p:attrNameLst>
                                          <p:attrName>r</p:attrName>
                                        </p:attrNameLst>
                                      </p:cBhvr>
                                    </p:animRot>
                                  </p:childTnLst>
                                </p:cTn>
                              </p:par>
                              <p:par>
                                <p:cTn id="253" presetID="8" presetClass="emph" presetSubtype="0" fill="hold" grpId="3" nodeType="withEffect">
                                  <p:stCondLst>
                                    <p:cond delay="0"/>
                                  </p:stCondLst>
                                  <p:childTnLst>
                                    <p:animRot by="-21600000">
                                      <p:cBhvr>
                                        <p:cTn id="254" dur="3000" fill="hold"/>
                                        <p:tgtEl>
                                          <p:spTgt spid="8"/>
                                        </p:tgtEl>
                                        <p:attrNameLst>
                                          <p:attrName>r</p:attrName>
                                        </p:attrNameLst>
                                      </p:cBhvr>
                                    </p:animRot>
                                  </p:childTnLst>
                                </p:cTn>
                              </p:par>
                              <p:par>
                                <p:cTn id="255" presetID="8" presetClass="emph" presetSubtype="0" fill="hold" grpId="3" nodeType="withEffect">
                                  <p:stCondLst>
                                    <p:cond delay="0"/>
                                  </p:stCondLst>
                                  <p:childTnLst>
                                    <p:animRot by="-21600000">
                                      <p:cBhvr>
                                        <p:cTn id="256" dur="3000" fill="hold"/>
                                        <p:tgtEl>
                                          <p:spTgt spid="10"/>
                                        </p:tgtEl>
                                        <p:attrNameLst>
                                          <p:attrName>r</p:attrName>
                                        </p:attrNameLst>
                                      </p:cBhvr>
                                    </p:animRot>
                                  </p:childTnLst>
                                </p:cTn>
                              </p:par>
                              <p:par>
                                <p:cTn id="257" presetID="8" presetClass="emph" presetSubtype="0" fill="hold" grpId="3" nodeType="withEffect">
                                  <p:stCondLst>
                                    <p:cond delay="0"/>
                                  </p:stCondLst>
                                  <p:childTnLst>
                                    <p:animRot by="-21600000">
                                      <p:cBhvr>
                                        <p:cTn id="258" dur="3000" fill="hold"/>
                                        <p:tgtEl>
                                          <p:spTgt spid="12"/>
                                        </p:tgtEl>
                                        <p:attrNameLst>
                                          <p:attrName>r</p:attrName>
                                        </p:attrNameLst>
                                      </p:cBhvr>
                                    </p:animRot>
                                  </p:childTnLst>
                                </p:cTn>
                              </p:par>
                              <p:par>
                                <p:cTn id="259" presetID="8" presetClass="emph" presetSubtype="0" fill="hold" grpId="3" nodeType="withEffect">
                                  <p:stCondLst>
                                    <p:cond delay="0"/>
                                  </p:stCondLst>
                                  <p:childTnLst>
                                    <p:animRot by="-21600000">
                                      <p:cBhvr>
                                        <p:cTn id="260" dur="3000" fill="hold"/>
                                        <p:tgtEl>
                                          <p:spTgt spid="14"/>
                                        </p:tgtEl>
                                        <p:attrNameLst>
                                          <p:attrName>r</p:attrName>
                                        </p:attrNameLst>
                                      </p:cBhvr>
                                    </p:animRot>
                                  </p:childTnLst>
                                </p:cTn>
                              </p:par>
                              <p:par>
                                <p:cTn id="261" presetID="8" presetClass="emph" presetSubtype="0" fill="hold" grpId="3" nodeType="withEffect">
                                  <p:stCondLst>
                                    <p:cond delay="0"/>
                                  </p:stCondLst>
                                  <p:childTnLst>
                                    <p:animRot by="-21600000">
                                      <p:cBhvr>
                                        <p:cTn id="262" dur="3000" fill="hold"/>
                                        <p:tgtEl>
                                          <p:spTgt spid="16"/>
                                        </p:tgtEl>
                                        <p:attrNameLst>
                                          <p:attrName>r</p:attrName>
                                        </p:attrNameLst>
                                      </p:cBhvr>
                                    </p:animRot>
                                  </p:childTnLst>
                                </p:cTn>
                              </p:par>
                              <p:par>
                                <p:cTn id="263" presetID="8" presetClass="emph" presetSubtype="0" fill="hold" grpId="3" nodeType="withEffect">
                                  <p:stCondLst>
                                    <p:cond delay="0"/>
                                  </p:stCondLst>
                                  <p:childTnLst>
                                    <p:animRot by="-21600000">
                                      <p:cBhvr>
                                        <p:cTn id="264" dur="3000" fill="hold"/>
                                        <p:tgtEl>
                                          <p:spTgt spid="18"/>
                                        </p:tgtEl>
                                        <p:attrNameLst>
                                          <p:attrName>r</p:attrName>
                                        </p:attrNameLst>
                                      </p:cBhvr>
                                    </p:animRot>
                                  </p:childTnLst>
                                </p:cTn>
                              </p:par>
                              <p:par>
                                <p:cTn id="265" presetID="8" presetClass="emph" presetSubtype="0" fill="hold" grpId="3" nodeType="withEffect">
                                  <p:stCondLst>
                                    <p:cond delay="0"/>
                                  </p:stCondLst>
                                  <p:childTnLst>
                                    <p:animRot by="-21600000">
                                      <p:cBhvr>
                                        <p:cTn id="266" dur="3000" fill="hold"/>
                                        <p:tgtEl>
                                          <p:spTgt spid="20"/>
                                        </p:tgtEl>
                                        <p:attrNameLst>
                                          <p:attrName>r</p:attrName>
                                        </p:attrNameLst>
                                      </p:cBhvr>
                                    </p:animRot>
                                  </p:childTnLst>
                                </p:cTn>
                              </p:par>
                              <p:par>
                                <p:cTn id="267" presetID="8" presetClass="emph" presetSubtype="0" fill="hold" grpId="3" nodeType="withEffect">
                                  <p:stCondLst>
                                    <p:cond delay="0"/>
                                  </p:stCondLst>
                                  <p:childTnLst>
                                    <p:animRot by="-21600000">
                                      <p:cBhvr>
                                        <p:cTn id="268" dur="3000" fill="hold"/>
                                        <p:tgtEl>
                                          <p:spTgt spid="22"/>
                                        </p:tgtEl>
                                        <p:attrNameLst>
                                          <p:attrName>r</p:attrName>
                                        </p:attrNameLst>
                                      </p:cBhvr>
                                    </p:animRot>
                                  </p:childTnLst>
                                </p:cTn>
                              </p:par>
                              <p:par>
                                <p:cTn id="269" presetID="8" presetClass="emph" presetSubtype="0" fill="hold" grpId="3" nodeType="withEffect">
                                  <p:stCondLst>
                                    <p:cond delay="0"/>
                                  </p:stCondLst>
                                  <p:childTnLst>
                                    <p:animRot by="-21600000">
                                      <p:cBhvr>
                                        <p:cTn id="270" dur="3000" fill="hold"/>
                                        <p:tgtEl>
                                          <p:spTgt spid="24"/>
                                        </p:tgtEl>
                                        <p:attrNameLst>
                                          <p:attrName>r</p:attrName>
                                        </p:attrNameLst>
                                      </p:cBhvr>
                                    </p:animRot>
                                  </p:childTnLst>
                                </p:cTn>
                              </p:par>
                              <p:par>
                                <p:cTn id="271" presetID="8" presetClass="emph" presetSubtype="0" fill="hold" grpId="3" nodeType="withEffect">
                                  <p:stCondLst>
                                    <p:cond delay="0"/>
                                  </p:stCondLst>
                                  <p:childTnLst>
                                    <p:animRot by="-21600000">
                                      <p:cBhvr>
                                        <p:cTn id="272" dur="3000" fill="hold"/>
                                        <p:tgtEl>
                                          <p:spTgt spid="26"/>
                                        </p:tgtEl>
                                        <p:attrNameLst>
                                          <p:attrName>r</p:attrName>
                                        </p:attrNameLst>
                                      </p:cBhvr>
                                    </p:animRot>
                                  </p:childTnLst>
                                </p:cTn>
                              </p:par>
                              <p:par>
                                <p:cTn id="273" presetID="23" presetClass="entr" presetSubtype="288" fill="hold" nodeType="withEffect">
                                  <p:stCondLst>
                                    <p:cond delay="0"/>
                                  </p:stCondLst>
                                  <p:childTnLst>
                                    <p:set>
                                      <p:cBhvr>
                                        <p:cTn id="274" dur="1" fill="hold">
                                          <p:stCondLst>
                                            <p:cond delay="0"/>
                                          </p:stCondLst>
                                        </p:cTn>
                                        <p:tgtEl>
                                          <p:spTgt spid="4"/>
                                        </p:tgtEl>
                                        <p:attrNameLst>
                                          <p:attrName>style.visibility</p:attrName>
                                        </p:attrNameLst>
                                      </p:cBhvr>
                                      <p:to>
                                        <p:strVal val="visible"/>
                                      </p:to>
                                    </p:set>
                                    <p:anim calcmode="lin" valueType="num">
                                      <p:cBhvr>
                                        <p:cTn id="275" dur="3000" fill="hold"/>
                                        <p:tgtEl>
                                          <p:spTgt spid="4"/>
                                        </p:tgtEl>
                                        <p:attrNameLst>
                                          <p:attrName>ppt_w</p:attrName>
                                        </p:attrNameLst>
                                      </p:cBhvr>
                                      <p:tavLst>
                                        <p:tav tm="0">
                                          <p:val>
                                            <p:strVal val="4/3*#ppt_w"/>
                                          </p:val>
                                        </p:tav>
                                        <p:tav tm="100000">
                                          <p:val>
                                            <p:strVal val="#ppt_w"/>
                                          </p:val>
                                        </p:tav>
                                      </p:tavLst>
                                    </p:anim>
                                    <p:anim calcmode="lin" valueType="num">
                                      <p:cBhvr>
                                        <p:cTn id="276" dur="3000" fill="hold"/>
                                        <p:tgtEl>
                                          <p:spTgt spid="4"/>
                                        </p:tgtEl>
                                        <p:attrNameLst>
                                          <p:attrName>ppt_h</p:attrName>
                                        </p:attrNameLst>
                                      </p:cBhvr>
                                      <p:tavLst>
                                        <p:tav tm="0">
                                          <p:val>
                                            <p:strVal val="4/3*#ppt_h"/>
                                          </p:val>
                                        </p:tav>
                                        <p:tav tm="100000">
                                          <p:val>
                                            <p:strVal val="#ppt_h"/>
                                          </p:val>
                                        </p:tav>
                                      </p:tavLst>
                                    </p:anim>
                                  </p:childTnLst>
                                </p:cTn>
                              </p:par>
                              <p:par>
                                <p:cTn id="277" presetID="16" presetClass="entr" presetSubtype="37" fill="hold" nodeType="withEffect">
                                  <p:stCondLst>
                                    <p:cond delay="0"/>
                                  </p:stCondLst>
                                  <p:childTnLst>
                                    <p:set>
                                      <p:cBhvr>
                                        <p:cTn id="278" dur="1" fill="hold">
                                          <p:stCondLst>
                                            <p:cond delay="0"/>
                                          </p:stCondLst>
                                        </p:cTn>
                                        <p:tgtEl>
                                          <p:spTgt spid="4"/>
                                        </p:tgtEl>
                                        <p:attrNameLst>
                                          <p:attrName>style.visibility</p:attrName>
                                        </p:attrNameLst>
                                      </p:cBhvr>
                                      <p:to>
                                        <p:strVal val="visible"/>
                                      </p:to>
                                    </p:set>
                                    <p:animEffect transition="in" filter="barn(outVertical)">
                                      <p:cBhvr>
                                        <p:cTn id="27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3F96FF"/>
              </a:gs>
              <a:gs pos="50000">
                <a:srgbClr val="0069D2">
                  <a:shade val="67500"/>
                  <a:satMod val="115000"/>
                </a:srgbClr>
              </a:gs>
              <a:gs pos="100000">
                <a:srgbClr val="0069D2">
                  <a:shade val="100000"/>
                  <a:satMod val="115000"/>
                </a:srgbClr>
              </a:gs>
            </a:gsLst>
            <a:lin ang="5400000" scaled="1"/>
            <a:tileRect/>
          </a:gradFill>
        </p:spPr>
        <p:txBody>
          <a:bodyPr/>
          <a:lstStyle/>
          <a:p>
            <a:endParaRPr lang="es-ES" dirty="0"/>
          </a:p>
        </p:txBody>
      </p:sp>
      <p:pic>
        <p:nvPicPr>
          <p:cNvPr id="4" name="3 Imagen" descr="lustrzane-odbicie-jezioro.jpeg"/>
          <p:cNvPicPr>
            <a:picLocks noChangeAspect="1"/>
          </p:cNvPicPr>
          <p:nvPr/>
        </p:nvPicPr>
        <p:blipFill>
          <a:blip r:embed="rId2"/>
          <a:stretch>
            <a:fillRect/>
          </a:stretch>
        </p:blipFill>
        <p:spPr>
          <a:xfrm>
            <a:off x="0" y="0"/>
            <a:ext cx="9144000" cy="6858000"/>
          </a:xfrm>
          <a:prstGeom prst="rect">
            <a:avLst/>
          </a:prstGeom>
        </p:spPr>
      </p:pic>
      <p:sp>
        <p:nvSpPr>
          <p:cNvPr id="5" name="4 Elipse"/>
          <p:cNvSpPr/>
          <p:nvPr/>
        </p:nvSpPr>
        <p:spPr>
          <a:xfrm>
            <a:off x="3000364" y="1857364"/>
            <a:ext cx="3071834" cy="3000396"/>
          </a:xfrm>
          <a:prstGeom prst="ellipse">
            <a:avLst/>
          </a:prstGeom>
          <a:blipFill>
            <a:blip r:embed="rId3"/>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3214678" y="2143116"/>
            <a:ext cx="2643206" cy="2500330"/>
          </a:xfrm>
          <a:prstGeom prst="ellipse">
            <a:avLst/>
          </a:prstGeom>
          <a:blipFill>
            <a:blip r:embed="rId3"/>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3500430" y="2357430"/>
            <a:ext cx="2081226" cy="2071702"/>
          </a:xfrm>
          <a:prstGeom prst="ellipse">
            <a:avLst/>
          </a:prstGeom>
          <a:blipFill>
            <a:blip r:embed="rId3"/>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3714744" y="2571744"/>
            <a:ext cx="1643074" cy="1643074"/>
          </a:xfrm>
          <a:prstGeom prst="ellipse">
            <a:avLst/>
          </a:prstGeom>
          <a:blipFill>
            <a:blip r:embed="rId3"/>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3929058" y="2786058"/>
            <a:ext cx="1214446" cy="1214446"/>
          </a:xfrm>
          <a:prstGeom prst="ellipse">
            <a:avLst/>
          </a:prstGeom>
          <a:blipFill>
            <a:blip r:embed="rId3"/>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4143372" y="3000372"/>
            <a:ext cx="785818" cy="785818"/>
          </a:xfrm>
          <a:prstGeom prst="ellipse">
            <a:avLst/>
          </a:prstGeom>
          <a:blipFill>
            <a:blip r:embed="rId4" cstate="prin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uadroTexto"/>
          <p:cNvSpPr txBox="1"/>
          <p:nvPr/>
        </p:nvSpPr>
        <p:spPr>
          <a:xfrm>
            <a:off x="1643042" y="785794"/>
            <a:ext cx="5357850" cy="646331"/>
          </a:xfrm>
          <a:prstGeom prst="rect">
            <a:avLst/>
          </a:prstGeom>
          <a:noFill/>
        </p:spPr>
        <p:txBody>
          <a:bodyPr wrap="square" rtlCol="0">
            <a:spAutoFit/>
          </a:bodyPr>
          <a:lstStyle/>
          <a:p>
            <a:pPr algn="ctr"/>
            <a:r>
              <a:rPr lang="es-PE" dirty="0" smtClean="0">
                <a:solidFill>
                  <a:schemeClr val="bg1"/>
                </a:solidFill>
                <a:latin typeface="Lucida Calligraphy" pitchFamily="66" charset="0"/>
              </a:rPr>
              <a:t>Un país, una civilización se puede juzgar por la forma en que trata a sus animales</a:t>
            </a:r>
            <a:endParaRPr lang="es-PE" dirty="0">
              <a:solidFill>
                <a:schemeClr val="bg1"/>
              </a:solidFill>
              <a:latin typeface="Lucida Calligraphy" pitchFamily="66" charset="0"/>
            </a:endParaRPr>
          </a:p>
        </p:txBody>
      </p:sp>
      <p:sp>
        <p:nvSpPr>
          <p:cNvPr id="12" name="11 Rectángulo"/>
          <p:cNvSpPr/>
          <p:nvPr/>
        </p:nvSpPr>
        <p:spPr>
          <a:xfrm>
            <a:off x="0" y="0"/>
            <a:ext cx="9144000" cy="6858000"/>
          </a:xfrm>
          <a:prstGeom prst="rect">
            <a:avLst/>
          </a:prstGeom>
          <a:gradFill flip="none" rotWithShape="1">
            <a:gsLst>
              <a:gs pos="100000">
                <a:schemeClr val="tx2">
                  <a:lumMod val="10000"/>
                </a:schemeClr>
              </a:gs>
              <a:gs pos="50000">
                <a:schemeClr val="tx1">
                  <a:lumMod val="65000"/>
                  <a:shade val="67500"/>
                  <a:satMod val="115000"/>
                </a:schemeClr>
              </a:gs>
              <a:gs pos="100000">
                <a:schemeClr val="tx1">
                  <a:lumMod val="6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9"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8000" fill="hold"/>
                                        <p:tgtEl>
                                          <p:spTgt spid="5"/>
                                        </p:tgtEl>
                                        <p:attrNameLst>
                                          <p:attrName>ppt_x</p:attrName>
                                        </p:attrNameLst>
                                      </p:cBhvr>
                                      <p:tavLst>
                                        <p:tav tm="0">
                                          <p:val>
                                            <p:strVal val="0-#ppt_w/2"/>
                                          </p:val>
                                        </p:tav>
                                        <p:tav tm="100000">
                                          <p:val>
                                            <p:strVal val="#ppt_x"/>
                                          </p:val>
                                        </p:tav>
                                      </p:tavLst>
                                    </p:anim>
                                    <p:anim calcmode="lin" valueType="num">
                                      <p:cBhvr additive="base">
                                        <p:cTn id="11" dur="8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7000" fill="hold"/>
                                        <p:tgtEl>
                                          <p:spTgt spid="6"/>
                                        </p:tgtEl>
                                        <p:attrNameLst>
                                          <p:attrName>ppt_x</p:attrName>
                                        </p:attrNameLst>
                                      </p:cBhvr>
                                      <p:tavLst>
                                        <p:tav tm="0">
                                          <p:val>
                                            <p:strVal val="0-#ppt_w/2"/>
                                          </p:val>
                                        </p:tav>
                                        <p:tav tm="100000">
                                          <p:val>
                                            <p:strVal val="#ppt_x"/>
                                          </p:val>
                                        </p:tav>
                                      </p:tavLst>
                                    </p:anim>
                                    <p:anim calcmode="lin" valueType="num">
                                      <p:cBhvr additive="base">
                                        <p:cTn id="15" dur="7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6000" fill="hold"/>
                                        <p:tgtEl>
                                          <p:spTgt spid="7"/>
                                        </p:tgtEl>
                                        <p:attrNameLst>
                                          <p:attrName>ppt_x</p:attrName>
                                        </p:attrNameLst>
                                      </p:cBhvr>
                                      <p:tavLst>
                                        <p:tav tm="0">
                                          <p:val>
                                            <p:strVal val="0-#ppt_w/2"/>
                                          </p:val>
                                        </p:tav>
                                        <p:tav tm="100000">
                                          <p:val>
                                            <p:strVal val="#ppt_x"/>
                                          </p:val>
                                        </p:tav>
                                      </p:tavLst>
                                    </p:anim>
                                    <p:anim calcmode="lin" valueType="num">
                                      <p:cBhvr additive="base">
                                        <p:cTn id="19" dur="6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0" fill="hold"/>
                                        <p:tgtEl>
                                          <p:spTgt spid="8"/>
                                        </p:tgtEl>
                                        <p:attrNameLst>
                                          <p:attrName>ppt_x</p:attrName>
                                        </p:attrNameLst>
                                      </p:cBhvr>
                                      <p:tavLst>
                                        <p:tav tm="0">
                                          <p:val>
                                            <p:strVal val="0-#ppt_w/2"/>
                                          </p:val>
                                        </p:tav>
                                        <p:tav tm="100000">
                                          <p:val>
                                            <p:strVal val="#ppt_x"/>
                                          </p:val>
                                        </p:tav>
                                      </p:tavLst>
                                    </p:anim>
                                    <p:anim calcmode="lin" valueType="num">
                                      <p:cBhvr additive="base">
                                        <p:cTn id="23" dur="5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4000" fill="hold"/>
                                        <p:tgtEl>
                                          <p:spTgt spid="9"/>
                                        </p:tgtEl>
                                        <p:attrNameLst>
                                          <p:attrName>ppt_x</p:attrName>
                                        </p:attrNameLst>
                                      </p:cBhvr>
                                      <p:tavLst>
                                        <p:tav tm="0">
                                          <p:val>
                                            <p:strVal val="0-#ppt_w/2"/>
                                          </p:val>
                                        </p:tav>
                                        <p:tav tm="100000">
                                          <p:val>
                                            <p:strVal val="#ppt_x"/>
                                          </p:val>
                                        </p:tav>
                                      </p:tavLst>
                                    </p:anim>
                                    <p:anim calcmode="lin" valueType="num">
                                      <p:cBhvr additive="base">
                                        <p:cTn id="27" dur="4000" fill="hold"/>
                                        <p:tgtEl>
                                          <p:spTgt spid="9"/>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0-#ppt_h/2"/>
                                          </p:val>
                                        </p:tav>
                                        <p:tav tm="100000">
                                          <p:val>
                                            <p:strVal val="#ppt_y"/>
                                          </p:val>
                                        </p:tav>
                                      </p:tavLst>
                                    </p:anim>
                                  </p:childTnLst>
                                </p:cTn>
                              </p:par>
                              <p:par>
                                <p:cTn id="32" presetID="15" presetClass="entr" presetSubtype="0" fill="hold" grpId="1"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8000" fill="hold"/>
                                        <p:tgtEl>
                                          <p:spTgt spid="5"/>
                                        </p:tgtEl>
                                        <p:attrNameLst>
                                          <p:attrName>ppt_w</p:attrName>
                                        </p:attrNameLst>
                                      </p:cBhvr>
                                      <p:tavLst>
                                        <p:tav tm="0">
                                          <p:val>
                                            <p:fltVal val="0"/>
                                          </p:val>
                                        </p:tav>
                                        <p:tav tm="100000">
                                          <p:val>
                                            <p:strVal val="#ppt_w"/>
                                          </p:val>
                                        </p:tav>
                                      </p:tavLst>
                                    </p:anim>
                                    <p:anim calcmode="lin" valueType="num">
                                      <p:cBhvr>
                                        <p:cTn id="35" dur="8000" fill="hold"/>
                                        <p:tgtEl>
                                          <p:spTgt spid="5"/>
                                        </p:tgtEl>
                                        <p:attrNameLst>
                                          <p:attrName>ppt_h</p:attrName>
                                        </p:attrNameLst>
                                      </p:cBhvr>
                                      <p:tavLst>
                                        <p:tav tm="0">
                                          <p:val>
                                            <p:fltVal val="0"/>
                                          </p:val>
                                        </p:tav>
                                        <p:tav tm="100000">
                                          <p:val>
                                            <p:strVal val="#ppt_h"/>
                                          </p:val>
                                        </p:tav>
                                      </p:tavLst>
                                    </p:anim>
                                    <p:anim calcmode="lin" valueType="num">
                                      <p:cBhvr>
                                        <p:cTn id="36" dur="8000" fill="hold"/>
                                        <p:tgtEl>
                                          <p:spTgt spid="5"/>
                                        </p:tgtEl>
                                        <p:attrNameLst>
                                          <p:attrName>ppt_x</p:attrName>
                                        </p:attrNameLst>
                                      </p:cBhvr>
                                      <p:tavLst>
                                        <p:tav tm="0" fmla="#ppt_x+(cos(-2*pi*(1-$))*-#ppt_x-sin(-2*pi*(1-$))*(1-#ppt_y))*(1-$)">
                                          <p:val>
                                            <p:fltVal val="0"/>
                                          </p:val>
                                        </p:tav>
                                        <p:tav tm="100000">
                                          <p:val>
                                            <p:fltVal val="1"/>
                                          </p:val>
                                        </p:tav>
                                      </p:tavLst>
                                    </p:anim>
                                    <p:anim calcmode="lin" valueType="num">
                                      <p:cBhvr>
                                        <p:cTn id="37" dur="8000" fill="hold"/>
                                        <p:tgtEl>
                                          <p:spTgt spid="5"/>
                                        </p:tgtEl>
                                        <p:attrNameLst>
                                          <p:attrName>ppt_y</p:attrName>
                                        </p:attrNameLst>
                                      </p:cBhvr>
                                      <p:tavLst>
                                        <p:tav tm="0" fmla="#ppt_y+(sin(-2*pi*(1-$))*-#ppt_x+cos(-2*pi*(1-$))*(1-#ppt_y))*(1-$)">
                                          <p:val>
                                            <p:fltVal val="0"/>
                                          </p:val>
                                        </p:tav>
                                        <p:tav tm="100000">
                                          <p:val>
                                            <p:fltVal val="1"/>
                                          </p:val>
                                        </p:tav>
                                      </p:tavLst>
                                    </p:anim>
                                  </p:childTnLst>
                                </p:cTn>
                              </p:par>
                              <p:par>
                                <p:cTn id="38" presetID="15" presetClass="entr" presetSubtype="0" fill="hold" grpId="1" nodeType="withEffect">
                                  <p:stCondLst>
                                    <p:cond delay="0"/>
                                  </p:stCondLst>
                                  <p:childTnLst>
                                    <p:set>
                                      <p:cBhvr>
                                        <p:cTn id="39" dur="1" fill="hold">
                                          <p:stCondLst>
                                            <p:cond delay="0"/>
                                          </p:stCondLst>
                                        </p:cTn>
                                        <p:tgtEl>
                                          <p:spTgt spid="6"/>
                                        </p:tgtEl>
                                        <p:attrNameLst>
                                          <p:attrName>style.visibility</p:attrName>
                                        </p:attrNameLst>
                                      </p:cBhvr>
                                      <p:to>
                                        <p:strVal val="visible"/>
                                      </p:to>
                                    </p:set>
                                    <p:anim calcmode="lin" valueType="num">
                                      <p:cBhvr>
                                        <p:cTn id="40" dur="7000" fill="hold"/>
                                        <p:tgtEl>
                                          <p:spTgt spid="6"/>
                                        </p:tgtEl>
                                        <p:attrNameLst>
                                          <p:attrName>ppt_w</p:attrName>
                                        </p:attrNameLst>
                                      </p:cBhvr>
                                      <p:tavLst>
                                        <p:tav tm="0">
                                          <p:val>
                                            <p:fltVal val="0"/>
                                          </p:val>
                                        </p:tav>
                                        <p:tav tm="100000">
                                          <p:val>
                                            <p:strVal val="#ppt_w"/>
                                          </p:val>
                                        </p:tav>
                                      </p:tavLst>
                                    </p:anim>
                                    <p:anim calcmode="lin" valueType="num">
                                      <p:cBhvr>
                                        <p:cTn id="41" dur="7000" fill="hold"/>
                                        <p:tgtEl>
                                          <p:spTgt spid="6"/>
                                        </p:tgtEl>
                                        <p:attrNameLst>
                                          <p:attrName>ppt_h</p:attrName>
                                        </p:attrNameLst>
                                      </p:cBhvr>
                                      <p:tavLst>
                                        <p:tav tm="0">
                                          <p:val>
                                            <p:fltVal val="0"/>
                                          </p:val>
                                        </p:tav>
                                        <p:tav tm="100000">
                                          <p:val>
                                            <p:strVal val="#ppt_h"/>
                                          </p:val>
                                        </p:tav>
                                      </p:tavLst>
                                    </p:anim>
                                    <p:anim calcmode="lin" valueType="num">
                                      <p:cBhvr>
                                        <p:cTn id="42" dur="7000" fill="hold"/>
                                        <p:tgtEl>
                                          <p:spTgt spid="6"/>
                                        </p:tgtEl>
                                        <p:attrNameLst>
                                          <p:attrName>ppt_x</p:attrName>
                                        </p:attrNameLst>
                                      </p:cBhvr>
                                      <p:tavLst>
                                        <p:tav tm="0" fmla="#ppt_x+(cos(-2*pi*(1-$))*-#ppt_x-sin(-2*pi*(1-$))*(1-#ppt_y))*(1-$)">
                                          <p:val>
                                            <p:fltVal val="0"/>
                                          </p:val>
                                        </p:tav>
                                        <p:tav tm="100000">
                                          <p:val>
                                            <p:fltVal val="1"/>
                                          </p:val>
                                        </p:tav>
                                      </p:tavLst>
                                    </p:anim>
                                    <p:anim calcmode="lin" valueType="num">
                                      <p:cBhvr>
                                        <p:cTn id="43" dur="7000" fill="hold"/>
                                        <p:tgtEl>
                                          <p:spTgt spid="6"/>
                                        </p:tgtEl>
                                        <p:attrNameLst>
                                          <p:attrName>ppt_y</p:attrName>
                                        </p:attrNameLst>
                                      </p:cBhvr>
                                      <p:tavLst>
                                        <p:tav tm="0" fmla="#ppt_y+(sin(-2*pi*(1-$))*-#ppt_x+cos(-2*pi*(1-$))*(1-#ppt_y))*(1-$)">
                                          <p:val>
                                            <p:fltVal val="0"/>
                                          </p:val>
                                        </p:tav>
                                        <p:tav tm="100000">
                                          <p:val>
                                            <p:fltVal val="1"/>
                                          </p:val>
                                        </p:tav>
                                      </p:tavLst>
                                    </p:anim>
                                  </p:childTnLst>
                                </p:cTn>
                              </p:par>
                              <p:par>
                                <p:cTn id="44" presetID="15" presetClass="entr" presetSubtype="0" fill="hold" grpId="1" nodeType="with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p:cTn id="46" dur="6000" fill="hold"/>
                                        <p:tgtEl>
                                          <p:spTgt spid="7"/>
                                        </p:tgtEl>
                                        <p:attrNameLst>
                                          <p:attrName>ppt_w</p:attrName>
                                        </p:attrNameLst>
                                      </p:cBhvr>
                                      <p:tavLst>
                                        <p:tav tm="0">
                                          <p:val>
                                            <p:fltVal val="0"/>
                                          </p:val>
                                        </p:tav>
                                        <p:tav tm="100000">
                                          <p:val>
                                            <p:strVal val="#ppt_w"/>
                                          </p:val>
                                        </p:tav>
                                      </p:tavLst>
                                    </p:anim>
                                    <p:anim calcmode="lin" valueType="num">
                                      <p:cBhvr>
                                        <p:cTn id="47" dur="6000" fill="hold"/>
                                        <p:tgtEl>
                                          <p:spTgt spid="7"/>
                                        </p:tgtEl>
                                        <p:attrNameLst>
                                          <p:attrName>ppt_h</p:attrName>
                                        </p:attrNameLst>
                                      </p:cBhvr>
                                      <p:tavLst>
                                        <p:tav tm="0">
                                          <p:val>
                                            <p:fltVal val="0"/>
                                          </p:val>
                                        </p:tav>
                                        <p:tav tm="100000">
                                          <p:val>
                                            <p:strVal val="#ppt_h"/>
                                          </p:val>
                                        </p:tav>
                                      </p:tavLst>
                                    </p:anim>
                                    <p:anim calcmode="lin" valueType="num">
                                      <p:cBhvr>
                                        <p:cTn id="48" dur="6000" fill="hold"/>
                                        <p:tgtEl>
                                          <p:spTgt spid="7"/>
                                        </p:tgtEl>
                                        <p:attrNameLst>
                                          <p:attrName>ppt_x</p:attrName>
                                        </p:attrNameLst>
                                      </p:cBhvr>
                                      <p:tavLst>
                                        <p:tav tm="0" fmla="#ppt_x+(cos(-2*pi*(1-$))*-#ppt_x-sin(-2*pi*(1-$))*(1-#ppt_y))*(1-$)">
                                          <p:val>
                                            <p:fltVal val="0"/>
                                          </p:val>
                                        </p:tav>
                                        <p:tav tm="100000">
                                          <p:val>
                                            <p:fltVal val="1"/>
                                          </p:val>
                                        </p:tav>
                                      </p:tavLst>
                                    </p:anim>
                                    <p:anim calcmode="lin" valueType="num">
                                      <p:cBhvr>
                                        <p:cTn id="49" dur="6000" fill="hold"/>
                                        <p:tgtEl>
                                          <p:spTgt spid="7"/>
                                        </p:tgtEl>
                                        <p:attrNameLst>
                                          <p:attrName>ppt_y</p:attrName>
                                        </p:attrNameLst>
                                      </p:cBhvr>
                                      <p:tavLst>
                                        <p:tav tm="0" fmla="#ppt_y+(sin(-2*pi*(1-$))*-#ppt_x+cos(-2*pi*(1-$))*(1-#ppt_y))*(1-$)">
                                          <p:val>
                                            <p:fltVal val="0"/>
                                          </p:val>
                                        </p:tav>
                                        <p:tav tm="100000">
                                          <p:val>
                                            <p:fltVal val="1"/>
                                          </p:val>
                                        </p:tav>
                                      </p:tavLst>
                                    </p:anim>
                                  </p:childTnLst>
                                </p:cTn>
                              </p:par>
                              <p:par>
                                <p:cTn id="50" presetID="15" presetClass="entr" presetSubtype="0" fill="hold" grpId="1" nodeType="withEffect">
                                  <p:stCondLst>
                                    <p:cond delay="0"/>
                                  </p:stCondLst>
                                  <p:childTnLst>
                                    <p:set>
                                      <p:cBhvr>
                                        <p:cTn id="51" dur="1" fill="hold">
                                          <p:stCondLst>
                                            <p:cond delay="0"/>
                                          </p:stCondLst>
                                        </p:cTn>
                                        <p:tgtEl>
                                          <p:spTgt spid="8"/>
                                        </p:tgtEl>
                                        <p:attrNameLst>
                                          <p:attrName>style.visibility</p:attrName>
                                        </p:attrNameLst>
                                      </p:cBhvr>
                                      <p:to>
                                        <p:strVal val="visible"/>
                                      </p:to>
                                    </p:set>
                                    <p:anim calcmode="lin" valueType="num">
                                      <p:cBhvr>
                                        <p:cTn id="52" dur="5000" fill="hold"/>
                                        <p:tgtEl>
                                          <p:spTgt spid="8"/>
                                        </p:tgtEl>
                                        <p:attrNameLst>
                                          <p:attrName>ppt_w</p:attrName>
                                        </p:attrNameLst>
                                      </p:cBhvr>
                                      <p:tavLst>
                                        <p:tav tm="0">
                                          <p:val>
                                            <p:fltVal val="0"/>
                                          </p:val>
                                        </p:tav>
                                        <p:tav tm="100000">
                                          <p:val>
                                            <p:strVal val="#ppt_w"/>
                                          </p:val>
                                        </p:tav>
                                      </p:tavLst>
                                    </p:anim>
                                    <p:anim calcmode="lin" valueType="num">
                                      <p:cBhvr>
                                        <p:cTn id="53" dur="5000" fill="hold"/>
                                        <p:tgtEl>
                                          <p:spTgt spid="8"/>
                                        </p:tgtEl>
                                        <p:attrNameLst>
                                          <p:attrName>ppt_h</p:attrName>
                                        </p:attrNameLst>
                                      </p:cBhvr>
                                      <p:tavLst>
                                        <p:tav tm="0">
                                          <p:val>
                                            <p:fltVal val="0"/>
                                          </p:val>
                                        </p:tav>
                                        <p:tav tm="100000">
                                          <p:val>
                                            <p:strVal val="#ppt_h"/>
                                          </p:val>
                                        </p:tav>
                                      </p:tavLst>
                                    </p:anim>
                                    <p:anim calcmode="lin" valueType="num">
                                      <p:cBhvr>
                                        <p:cTn id="54" dur="5000" fill="hold"/>
                                        <p:tgtEl>
                                          <p:spTgt spid="8"/>
                                        </p:tgtEl>
                                        <p:attrNameLst>
                                          <p:attrName>ppt_x</p:attrName>
                                        </p:attrNameLst>
                                      </p:cBhvr>
                                      <p:tavLst>
                                        <p:tav tm="0" fmla="#ppt_x+(cos(-2*pi*(1-$))*-#ppt_x-sin(-2*pi*(1-$))*(1-#ppt_y))*(1-$)">
                                          <p:val>
                                            <p:fltVal val="0"/>
                                          </p:val>
                                        </p:tav>
                                        <p:tav tm="100000">
                                          <p:val>
                                            <p:fltVal val="1"/>
                                          </p:val>
                                        </p:tav>
                                      </p:tavLst>
                                    </p:anim>
                                    <p:anim calcmode="lin" valueType="num">
                                      <p:cBhvr>
                                        <p:cTn id="55" dur="5000" fill="hold"/>
                                        <p:tgtEl>
                                          <p:spTgt spid="8"/>
                                        </p:tgtEl>
                                        <p:attrNameLst>
                                          <p:attrName>ppt_y</p:attrName>
                                        </p:attrNameLst>
                                      </p:cBhvr>
                                      <p:tavLst>
                                        <p:tav tm="0" fmla="#ppt_y+(sin(-2*pi*(1-$))*-#ppt_x+cos(-2*pi*(1-$))*(1-#ppt_y))*(1-$)">
                                          <p:val>
                                            <p:fltVal val="0"/>
                                          </p:val>
                                        </p:tav>
                                        <p:tav tm="100000">
                                          <p:val>
                                            <p:fltVal val="1"/>
                                          </p:val>
                                        </p:tav>
                                      </p:tavLst>
                                    </p:anim>
                                  </p:childTnLst>
                                </p:cTn>
                              </p:par>
                              <p:par>
                                <p:cTn id="56" presetID="15" presetClass="entr" presetSubtype="0" fill="hold" grpId="1" nodeType="withEffect">
                                  <p:stCondLst>
                                    <p:cond delay="0"/>
                                  </p:stCondLst>
                                  <p:childTnLst>
                                    <p:set>
                                      <p:cBhvr>
                                        <p:cTn id="57" dur="1" fill="hold">
                                          <p:stCondLst>
                                            <p:cond delay="0"/>
                                          </p:stCondLst>
                                        </p:cTn>
                                        <p:tgtEl>
                                          <p:spTgt spid="9"/>
                                        </p:tgtEl>
                                        <p:attrNameLst>
                                          <p:attrName>style.visibility</p:attrName>
                                        </p:attrNameLst>
                                      </p:cBhvr>
                                      <p:to>
                                        <p:strVal val="visible"/>
                                      </p:to>
                                    </p:set>
                                    <p:anim calcmode="lin" valueType="num">
                                      <p:cBhvr>
                                        <p:cTn id="58" dur="4000" fill="hold"/>
                                        <p:tgtEl>
                                          <p:spTgt spid="9"/>
                                        </p:tgtEl>
                                        <p:attrNameLst>
                                          <p:attrName>ppt_w</p:attrName>
                                        </p:attrNameLst>
                                      </p:cBhvr>
                                      <p:tavLst>
                                        <p:tav tm="0">
                                          <p:val>
                                            <p:fltVal val="0"/>
                                          </p:val>
                                        </p:tav>
                                        <p:tav tm="100000">
                                          <p:val>
                                            <p:strVal val="#ppt_w"/>
                                          </p:val>
                                        </p:tav>
                                      </p:tavLst>
                                    </p:anim>
                                    <p:anim calcmode="lin" valueType="num">
                                      <p:cBhvr>
                                        <p:cTn id="59" dur="4000" fill="hold"/>
                                        <p:tgtEl>
                                          <p:spTgt spid="9"/>
                                        </p:tgtEl>
                                        <p:attrNameLst>
                                          <p:attrName>ppt_h</p:attrName>
                                        </p:attrNameLst>
                                      </p:cBhvr>
                                      <p:tavLst>
                                        <p:tav tm="0">
                                          <p:val>
                                            <p:fltVal val="0"/>
                                          </p:val>
                                        </p:tav>
                                        <p:tav tm="100000">
                                          <p:val>
                                            <p:strVal val="#ppt_h"/>
                                          </p:val>
                                        </p:tav>
                                      </p:tavLst>
                                    </p:anim>
                                    <p:anim calcmode="lin" valueType="num">
                                      <p:cBhvr>
                                        <p:cTn id="60" dur="4000" fill="hold"/>
                                        <p:tgtEl>
                                          <p:spTgt spid="9"/>
                                        </p:tgtEl>
                                        <p:attrNameLst>
                                          <p:attrName>ppt_x</p:attrName>
                                        </p:attrNameLst>
                                      </p:cBhvr>
                                      <p:tavLst>
                                        <p:tav tm="0" fmla="#ppt_x+(cos(-2*pi*(1-$))*-#ppt_x-sin(-2*pi*(1-$))*(1-#ppt_y))*(1-$)">
                                          <p:val>
                                            <p:fltVal val="0"/>
                                          </p:val>
                                        </p:tav>
                                        <p:tav tm="100000">
                                          <p:val>
                                            <p:fltVal val="1"/>
                                          </p:val>
                                        </p:tav>
                                      </p:tavLst>
                                    </p:anim>
                                    <p:anim calcmode="lin" valueType="num">
                                      <p:cBhvr>
                                        <p:cTn id="61" dur="4000" fill="hold"/>
                                        <p:tgtEl>
                                          <p:spTgt spid="9"/>
                                        </p:tgtEl>
                                        <p:attrNameLst>
                                          <p:attrName>ppt_y</p:attrName>
                                        </p:attrNameLst>
                                      </p:cBhvr>
                                      <p:tavLst>
                                        <p:tav tm="0" fmla="#ppt_y+(sin(-2*pi*(1-$))*-#ppt_x+cos(-2*pi*(1-$))*(1-#ppt_y))*(1-$)">
                                          <p:val>
                                            <p:fltVal val="0"/>
                                          </p:val>
                                        </p:tav>
                                        <p:tav tm="100000">
                                          <p:val>
                                            <p:fltVal val="1"/>
                                          </p:val>
                                        </p:tav>
                                      </p:tavLst>
                                    </p:anim>
                                  </p:childTnLst>
                                </p:cTn>
                              </p:par>
                              <p:par>
                                <p:cTn id="62" presetID="15" presetClass="entr" presetSubtype="0" fill="hold" grpId="1" nodeType="withEffect">
                                  <p:stCondLst>
                                    <p:cond delay="0"/>
                                  </p:stCondLst>
                                  <p:childTnLst>
                                    <p:set>
                                      <p:cBhvr>
                                        <p:cTn id="63" dur="1" fill="hold">
                                          <p:stCondLst>
                                            <p:cond delay="0"/>
                                          </p:stCondLst>
                                        </p:cTn>
                                        <p:tgtEl>
                                          <p:spTgt spid="10"/>
                                        </p:tgtEl>
                                        <p:attrNameLst>
                                          <p:attrName>style.visibility</p:attrName>
                                        </p:attrNameLst>
                                      </p:cBhvr>
                                      <p:to>
                                        <p:strVal val="visible"/>
                                      </p:to>
                                    </p:set>
                                    <p:anim calcmode="lin" valueType="num">
                                      <p:cBhvr>
                                        <p:cTn id="64" dur="3000" fill="hold"/>
                                        <p:tgtEl>
                                          <p:spTgt spid="10"/>
                                        </p:tgtEl>
                                        <p:attrNameLst>
                                          <p:attrName>ppt_w</p:attrName>
                                        </p:attrNameLst>
                                      </p:cBhvr>
                                      <p:tavLst>
                                        <p:tav tm="0">
                                          <p:val>
                                            <p:fltVal val="0"/>
                                          </p:val>
                                        </p:tav>
                                        <p:tav tm="100000">
                                          <p:val>
                                            <p:strVal val="#ppt_w"/>
                                          </p:val>
                                        </p:tav>
                                      </p:tavLst>
                                    </p:anim>
                                    <p:anim calcmode="lin" valueType="num">
                                      <p:cBhvr>
                                        <p:cTn id="65" dur="3000" fill="hold"/>
                                        <p:tgtEl>
                                          <p:spTgt spid="10"/>
                                        </p:tgtEl>
                                        <p:attrNameLst>
                                          <p:attrName>ppt_h</p:attrName>
                                        </p:attrNameLst>
                                      </p:cBhvr>
                                      <p:tavLst>
                                        <p:tav tm="0">
                                          <p:val>
                                            <p:fltVal val="0"/>
                                          </p:val>
                                        </p:tav>
                                        <p:tav tm="100000">
                                          <p:val>
                                            <p:strVal val="#ppt_h"/>
                                          </p:val>
                                        </p:tav>
                                      </p:tavLst>
                                    </p:anim>
                                    <p:anim calcmode="lin" valueType="num">
                                      <p:cBhvr>
                                        <p:cTn id="66" dur="3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67" dur="3000" fill="hold"/>
                                        <p:tgtEl>
                                          <p:spTgt spid="10"/>
                                        </p:tgtEl>
                                        <p:attrNameLst>
                                          <p:attrName>ppt_y</p:attrName>
                                        </p:attrNameLst>
                                      </p:cBhvr>
                                      <p:tavLst>
                                        <p:tav tm="0" fmla="#ppt_y+(sin(-2*pi*(1-$))*-#ppt_x+cos(-2*pi*(1-$))*(1-#ppt_y))*(1-$)">
                                          <p:val>
                                            <p:fltVal val="0"/>
                                          </p:val>
                                        </p:tav>
                                        <p:tav tm="100000">
                                          <p:val>
                                            <p:fltVal val="1"/>
                                          </p:val>
                                        </p:tav>
                                      </p:tavLst>
                                    </p:anim>
                                  </p:childTnLst>
                                </p:cTn>
                              </p:par>
                            </p:childTnLst>
                          </p:cTn>
                        </p:par>
                        <p:par>
                          <p:cTn id="68" fill="hold">
                            <p:stCondLst>
                              <p:cond delay="8000"/>
                            </p:stCondLst>
                            <p:childTnLst>
                              <p:par>
                                <p:cTn id="69" presetID="15" presetClass="exit" presetSubtype="0" fill="hold" grpId="2" nodeType="afterEffect">
                                  <p:stCondLst>
                                    <p:cond delay="0"/>
                                  </p:stCondLst>
                                  <p:childTnLst>
                                    <p:anim calcmode="lin" valueType="num">
                                      <p:cBhvr>
                                        <p:cTn id="70" dur="3000"/>
                                        <p:tgtEl>
                                          <p:spTgt spid="5"/>
                                        </p:tgtEl>
                                        <p:attrNameLst>
                                          <p:attrName>ppt_w</p:attrName>
                                        </p:attrNameLst>
                                      </p:cBhvr>
                                      <p:tavLst>
                                        <p:tav tm="0">
                                          <p:val>
                                            <p:strVal val="ppt_w"/>
                                          </p:val>
                                        </p:tav>
                                        <p:tav tm="100000">
                                          <p:val>
                                            <p:fltVal val="0"/>
                                          </p:val>
                                        </p:tav>
                                      </p:tavLst>
                                    </p:anim>
                                    <p:anim calcmode="lin" valueType="num">
                                      <p:cBhvr>
                                        <p:cTn id="71" dur="3000"/>
                                        <p:tgtEl>
                                          <p:spTgt spid="5"/>
                                        </p:tgtEl>
                                        <p:attrNameLst>
                                          <p:attrName>ppt_h</p:attrName>
                                        </p:attrNameLst>
                                      </p:cBhvr>
                                      <p:tavLst>
                                        <p:tav tm="0">
                                          <p:val>
                                            <p:strVal val="ppt_h"/>
                                          </p:val>
                                        </p:tav>
                                        <p:tav tm="100000">
                                          <p:val>
                                            <p:fltVal val="0"/>
                                          </p:val>
                                        </p:tav>
                                      </p:tavLst>
                                    </p:anim>
                                    <p:anim calcmode="lin" valueType="num">
                                      <p:cBhvr>
                                        <p:cTn id="72" dur="3000"/>
                                        <p:tgtEl>
                                          <p:spTgt spid="5"/>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3" dur="3000"/>
                                        <p:tgtEl>
                                          <p:spTgt spid="5"/>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74" dur="1" fill="hold">
                                          <p:stCondLst>
                                            <p:cond delay="2999"/>
                                          </p:stCondLst>
                                        </p:cTn>
                                        <p:tgtEl>
                                          <p:spTgt spid="5"/>
                                        </p:tgtEl>
                                        <p:attrNameLst>
                                          <p:attrName>style.visibility</p:attrName>
                                        </p:attrNameLst>
                                      </p:cBhvr>
                                      <p:to>
                                        <p:strVal val="hidden"/>
                                      </p:to>
                                    </p:set>
                                  </p:childTnLst>
                                </p:cTn>
                              </p:par>
                              <p:par>
                                <p:cTn id="75" presetID="15" presetClass="exit" presetSubtype="0" fill="hold" grpId="2" nodeType="withEffect">
                                  <p:stCondLst>
                                    <p:cond delay="0"/>
                                  </p:stCondLst>
                                  <p:childTnLst>
                                    <p:anim calcmode="lin" valueType="num">
                                      <p:cBhvr>
                                        <p:cTn id="76" dur="4000"/>
                                        <p:tgtEl>
                                          <p:spTgt spid="6"/>
                                        </p:tgtEl>
                                        <p:attrNameLst>
                                          <p:attrName>ppt_w</p:attrName>
                                        </p:attrNameLst>
                                      </p:cBhvr>
                                      <p:tavLst>
                                        <p:tav tm="0">
                                          <p:val>
                                            <p:strVal val="ppt_w"/>
                                          </p:val>
                                        </p:tav>
                                        <p:tav tm="100000">
                                          <p:val>
                                            <p:fltVal val="0"/>
                                          </p:val>
                                        </p:tav>
                                      </p:tavLst>
                                    </p:anim>
                                    <p:anim calcmode="lin" valueType="num">
                                      <p:cBhvr>
                                        <p:cTn id="77" dur="4000"/>
                                        <p:tgtEl>
                                          <p:spTgt spid="6"/>
                                        </p:tgtEl>
                                        <p:attrNameLst>
                                          <p:attrName>ppt_h</p:attrName>
                                        </p:attrNameLst>
                                      </p:cBhvr>
                                      <p:tavLst>
                                        <p:tav tm="0">
                                          <p:val>
                                            <p:strVal val="ppt_h"/>
                                          </p:val>
                                        </p:tav>
                                        <p:tav tm="100000">
                                          <p:val>
                                            <p:fltVal val="0"/>
                                          </p:val>
                                        </p:tav>
                                      </p:tavLst>
                                    </p:anim>
                                    <p:anim calcmode="lin" valueType="num">
                                      <p:cBhvr>
                                        <p:cTn id="78" dur="4000"/>
                                        <p:tgtEl>
                                          <p:spTgt spid="6"/>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9" dur="4000"/>
                                        <p:tgtEl>
                                          <p:spTgt spid="6"/>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0" dur="1" fill="hold">
                                          <p:stCondLst>
                                            <p:cond delay="3999"/>
                                          </p:stCondLst>
                                        </p:cTn>
                                        <p:tgtEl>
                                          <p:spTgt spid="6"/>
                                        </p:tgtEl>
                                        <p:attrNameLst>
                                          <p:attrName>style.visibility</p:attrName>
                                        </p:attrNameLst>
                                      </p:cBhvr>
                                      <p:to>
                                        <p:strVal val="hidden"/>
                                      </p:to>
                                    </p:set>
                                  </p:childTnLst>
                                </p:cTn>
                              </p:par>
                              <p:par>
                                <p:cTn id="81" presetID="15" presetClass="exit" presetSubtype="0" fill="hold" grpId="2" nodeType="withEffect">
                                  <p:stCondLst>
                                    <p:cond delay="0"/>
                                  </p:stCondLst>
                                  <p:childTnLst>
                                    <p:anim calcmode="lin" valueType="num">
                                      <p:cBhvr>
                                        <p:cTn id="82" dur="5000"/>
                                        <p:tgtEl>
                                          <p:spTgt spid="7"/>
                                        </p:tgtEl>
                                        <p:attrNameLst>
                                          <p:attrName>ppt_w</p:attrName>
                                        </p:attrNameLst>
                                      </p:cBhvr>
                                      <p:tavLst>
                                        <p:tav tm="0">
                                          <p:val>
                                            <p:strVal val="ppt_w"/>
                                          </p:val>
                                        </p:tav>
                                        <p:tav tm="100000">
                                          <p:val>
                                            <p:fltVal val="0"/>
                                          </p:val>
                                        </p:tav>
                                      </p:tavLst>
                                    </p:anim>
                                    <p:anim calcmode="lin" valueType="num">
                                      <p:cBhvr>
                                        <p:cTn id="83" dur="5000"/>
                                        <p:tgtEl>
                                          <p:spTgt spid="7"/>
                                        </p:tgtEl>
                                        <p:attrNameLst>
                                          <p:attrName>ppt_h</p:attrName>
                                        </p:attrNameLst>
                                      </p:cBhvr>
                                      <p:tavLst>
                                        <p:tav tm="0">
                                          <p:val>
                                            <p:strVal val="ppt_h"/>
                                          </p:val>
                                        </p:tav>
                                        <p:tav tm="100000">
                                          <p:val>
                                            <p:fltVal val="0"/>
                                          </p:val>
                                        </p:tav>
                                      </p:tavLst>
                                    </p:anim>
                                    <p:anim calcmode="lin" valueType="num">
                                      <p:cBhvr>
                                        <p:cTn id="84" dur="5000"/>
                                        <p:tgtEl>
                                          <p:spTgt spid="7"/>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85" dur="5000"/>
                                        <p:tgtEl>
                                          <p:spTgt spid="7"/>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6" dur="1" fill="hold">
                                          <p:stCondLst>
                                            <p:cond delay="4999"/>
                                          </p:stCondLst>
                                        </p:cTn>
                                        <p:tgtEl>
                                          <p:spTgt spid="7"/>
                                        </p:tgtEl>
                                        <p:attrNameLst>
                                          <p:attrName>style.visibility</p:attrName>
                                        </p:attrNameLst>
                                      </p:cBhvr>
                                      <p:to>
                                        <p:strVal val="hidden"/>
                                      </p:to>
                                    </p:set>
                                  </p:childTnLst>
                                </p:cTn>
                              </p:par>
                              <p:par>
                                <p:cTn id="87" presetID="15" presetClass="exit" presetSubtype="0" fill="hold" grpId="2" nodeType="withEffect">
                                  <p:stCondLst>
                                    <p:cond delay="0"/>
                                  </p:stCondLst>
                                  <p:childTnLst>
                                    <p:anim calcmode="lin" valueType="num">
                                      <p:cBhvr>
                                        <p:cTn id="88" dur="6000"/>
                                        <p:tgtEl>
                                          <p:spTgt spid="8"/>
                                        </p:tgtEl>
                                        <p:attrNameLst>
                                          <p:attrName>ppt_w</p:attrName>
                                        </p:attrNameLst>
                                      </p:cBhvr>
                                      <p:tavLst>
                                        <p:tav tm="0">
                                          <p:val>
                                            <p:strVal val="ppt_w"/>
                                          </p:val>
                                        </p:tav>
                                        <p:tav tm="100000">
                                          <p:val>
                                            <p:fltVal val="0"/>
                                          </p:val>
                                        </p:tav>
                                      </p:tavLst>
                                    </p:anim>
                                    <p:anim calcmode="lin" valueType="num">
                                      <p:cBhvr>
                                        <p:cTn id="89" dur="6000"/>
                                        <p:tgtEl>
                                          <p:spTgt spid="8"/>
                                        </p:tgtEl>
                                        <p:attrNameLst>
                                          <p:attrName>ppt_h</p:attrName>
                                        </p:attrNameLst>
                                      </p:cBhvr>
                                      <p:tavLst>
                                        <p:tav tm="0">
                                          <p:val>
                                            <p:strVal val="ppt_h"/>
                                          </p:val>
                                        </p:tav>
                                        <p:tav tm="100000">
                                          <p:val>
                                            <p:fltVal val="0"/>
                                          </p:val>
                                        </p:tav>
                                      </p:tavLst>
                                    </p:anim>
                                    <p:anim calcmode="lin" valueType="num">
                                      <p:cBhvr>
                                        <p:cTn id="90" dur="6000"/>
                                        <p:tgtEl>
                                          <p:spTgt spid="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1" dur="6000"/>
                                        <p:tgtEl>
                                          <p:spTgt spid="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92" dur="1" fill="hold">
                                          <p:stCondLst>
                                            <p:cond delay="5999"/>
                                          </p:stCondLst>
                                        </p:cTn>
                                        <p:tgtEl>
                                          <p:spTgt spid="8"/>
                                        </p:tgtEl>
                                        <p:attrNameLst>
                                          <p:attrName>style.visibility</p:attrName>
                                        </p:attrNameLst>
                                      </p:cBhvr>
                                      <p:to>
                                        <p:strVal val="hidden"/>
                                      </p:to>
                                    </p:set>
                                  </p:childTnLst>
                                </p:cTn>
                              </p:par>
                              <p:par>
                                <p:cTn id="93" presetID="15" presetClass="exit" presetSubtype="0" fill="hold" grpId="2" nodeType="withEffect">
                                  <p:stCondLst>
                                    <p:cond delay="0"/>
                                  </p:stCondLst>
                                  <p:childTnLst>
                                    <p:anim calcmode="lin" valueType="num">
                                      <p:cBhvr>
                                        <p:cTn id="94" dur="7000"/>
                                        <p:tgtEl>
                                          <p:spTgt spid="9"/>
                                        </p:tgtEl>
                                        <p:attrNameLst>
                                          <p:attrName>ppt_w</p:attrName>
                                        </p:attrNameLst>
                                      </p:cBhvr>
                                      <p:tavLst>
                                        <p:tav tm="0">
                                          <p:val>
                                            <p:strVal val="ppt_w"/>
                                          </p:val>
                                        </p:tav>
                                        <p:tav tm="100000">
                                          <p:val>
                                            <p:fltVal val="0"/>
                                          </p:val>
                                        </p:tav>
                                      </p:tavLst>
                                    </p:anim>
                                    <p:anim calcmode="lin" valueType="num">
                                      <p:cBhvr>
                                        <p:cTn id="95" dur="7000"/>
                                        <p:tgtEl>
                                          <p:spTgt spid="9"/>
                                        </p:tgtEl>
                                        <p:attrNameLst>
                                          <p:attrName>ppt_h</p:attrName>
                                        </p:attrNameLst>
                                      </p:cBhvr>
                                      <p:tavLst>
                                        <p:tav tm="0">
                                          <p:val>
                                            <p:strVal val="ppt_h"/>
                                          </p:val>
                                        </p:tav>
                                        <p:tav tm="100000">
                                          <p:val>
                                            <p:fltVal val="0"/>
                                          </p:val>
                                        </p:tav>
                                      </p:tavLst>
                                    </p:anim>
                                    <p:anim calcmode="lin" valueType="num">
                                      <p:cBhvr>
                                        <p:cTn id="96" dur="7000"/>
                                        <p:tgtEl>
                                          <p:spTgt spid="9"/>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7" dur="7000"/>
                                        <p:tgtEl>
                                          <p:spTgt spid="9"/>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98" dur="1" fill="hold">
                                          <p:stCondLst>
                                            <p:cond delay="6999"/>
                                          </p:stCondLst>
                                        </p:cTn>
                                        <p:tgtEl>
                                          <p:spTgt spid="9"/>
                                        </p:tgtEl>
                                        <p:attrNameLst>
                                          <p:attrName>style.visibility</p:attrName>
                                        </p:attrNameLst>
                                      </p:cBhvr>
                                      <p:to>
                                        <p:strVal val="hidden"/>
                                      </p:to>
                                    </p:set>
                                  </p:childTnLst>
                                </p:cTn>
                              </p:par>
                              <p:par>
                                <p:cTn id="99" presetID="15" presetClass="exit" presetSubtype="0" fill="hold" grpId="2" nodeType="withEffect">
                                  <p:stCondLst>
                                    <p:cond delay="0"/>
                                  </p:stCondLst>
                                  <p:childTnLst>
                                    <p:anim calcmode="lin" valueType="num">
                                      <p:cBhvr>
                                        <p:cTn id="100" dur="8000"/>
                                        <p:tgtEl>
                                          <p:spTgt spid="10"/>
                                        </p:tgtEl>
                                        <p:attrNameLst>
                                          <p:attrName>ppt_w</p:attrName>
                                        </p:attrNameLst>
                                      </p:cBhvr>
                                      <p:tavLst>
                                        <p:tav tm="0">
                                          <p:val>
                                            <p:strVal val="ppt_w"/>
                                          </p:val>
                                        </p:tav>
                                        <p:tav tm="100000">
                                          <p:val>
                                            <p:fltVal val="0"/>
                                          </p:val>
                                        </p:tav>
                                      </p:tavLst>
                                    </p:anim>
                                    <p:anim calcmode="lin" valueType="num">
                                      <p:cBhvr>
                                        <p:cTn id="101" dur="8000"/>
                                        <p:tgtEl>
                                          <p:spTgt spid="10"/>
                                        </p:tgtEl>
                                        <p:attrNameLst>
                                          <p:attrName>ppt_h</p:attrName>
                                        </p:attrNameLst>
                                      </p:cBhvr>
                                      <p:tavLst>
                                        <p:tav tm="0">
                                          <p:val>
                                            <p:strVal val="ppt_h"/>
                                          </p:val>
                                        </p:tav>
                                        <p:tav tm="100000">
                                          <p:val>
                                            <p:fltVal val="0"/>
                                          </p:val>
                                        </p:tav>
                                      </p:tavLst>
                                    </p:anim>
                                    <p:anim calcmode="lin" valueType="num">
                                      <p:cBhvr>
                                        <p:cTn id="102" dur="8000"/>
                                        <p:tgtEl>
                                          <p:spTgt spid="10"/>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03" dur="8000"/>
                                        <p:tgtEl>
                                          <p:spTgt spid="10"/>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04" dur="1" fill="hold">
                                          <p:stCondLst>
                                            <p:cond delay="7999"/>
                                          </p:stCondLst>
                                        </p:cTn>
                                        <p:tgtEl>
                                          <p:spTgt spid="10"/>
                                        </p:tgtEl>
                                        <p:attrNameLst>
                                          <p:attrName>style.visibility</p:attrName>
                                        </p:attrNameLst>
                                      </p:cBhvr>
                                      <p:to>
                                        <p:strVal val="hidden"/>
                                      </p:to>
                                    </p:set>
                                  </p:childTnLst>
                                </p:cTn>
                              </p:par>
                              <p:par>
                                <p:cTn id="105" presetID="15" presetClass="entr" presetSubtype="0"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8000" fill="hold"/>
                                        <p:tgtEl>
                                          <p:spTgt spid="4"/>
                                        </p:tgtEl>
                                        <p:attrNameLst>
                                          <p:attrName>ppt_w</p:attrName>
                                        </p:attrNameLst>
                                      </p:cBhvr>
                                      <p:tavLst>
                                        <p:tav tm="0">
                                          <p:val>
                                            <p:fltVal val="0"/>
                                          </p:val>
                                        </p:tav>
                                        <p:tav tm="100000">
                                          <p:val>
                                            <p:strVal val="#ppt_w"/>
                                          </p:val>
                                        </p:tav>
                                      </p:tavLst>
                                    </p:anim>
                                    <p:anim calcmode="lin" valueType="num">
                                      <p:cBhvr>
                                        <p:cTn id="108" dur="8000" fill="hold"/>
                                        <p:tgtEl>
                                          <p:spTgt spid="4"/>
                                        </p:tgtEl>
                                        <p:attrNameLst>
                                          <p:attrName>ppt_h</p:attrName>
                                        </p:attrNameLst>
                                      </p:cBhvr>
                                      <p:tavLst>
                                        <p:tav tm="0">
                                          <p:val>
                                            <p:fltVal val="0"/>
                                          </p:val>
                                        </p:tav>
                                        <p:tav tm="100000">
                                          <p:val>
                                            <p:strVal val="#ppt_h"/>
                                          </p:val>
                                        </p:tav>
                                      </p:tavLst>
                                    </p:anim>
                                    <p:anim calcmode="lin" valueType="num">
                                      <p:cBhvr>
                                        <p:cTn id="109" dur="8000" fill="hold"/>
                                        <p:tgtEl>
                                          <p:spTgt spid="4"/>
                                        </p:tgtEl>
                                        <p:attrNameLst>
                                          <p:attrName>ppt_x</p:attrName>
                                        </p:attrNameLst>
                                      </p:cBhvr>
                                      <p:tavLst>
                                        <p:tav tm="0" fmla="#ppt_x+(cos(-2*pi*(1-$))*-#ppt_x-sin(-2*pi*(1-$))*(1-#ppt_y))*(1-$)">
                                          <p:val>
                                            <p:fltVal val="0"/>
                                          </p:val>
                                        </p:tav>
                                        <p:tav tm="100000">
                                          <p:val>
                                            <p:fltVal val="1"/>
                                          </p:val>
                                        </p:tav>
                                      </p:tavLst>
                                    </p:anim>
                                    <p:anim calcmode="lin" valueType="num">
                                      <p:cBhvr>
                                        <p:cTn id="110" dur="8000" fill="hold"/>
                                        <p:tgtEl>
                                          <p:spTgt spid="4"/>
                                        </p:tgtEl>
                                        <p:attrNameLst>
                                          <p:attrName>ppt_y</p:attrName>
                                        </p:attrNameLst>
                                      </p:cBhvr>
                                      <p:tavLst>
                                        <p:tav tm="0" fmla="#ppt_y+(sin(-2*pi*(1-$))*-#ppt_x+cos(-2*pi*(1-$))*(1-#ppt_y))*(1-$)">
                                          <p:val>
                                            <p:fltVal val="0"/>
                                          </p:val>
                                        </p:tav>
                                        <p:tav tm="100000">
                                          <p:val>
                                            <p:fltVal val="1"/>
                                          </p:val>
                                        </p:tav>
                                      </p:tavLst>
                                    </p:anim>
                                  </p:childTnLst>
                                </p:cTn>
                              </p:par>
                            </p:childTnLst>
                          </p:cTn>
                        </p:par>
                        <p:par>
                          <p:cTn id="111" fill="hold">
                            <p:stCondLst>
                              <p:cond delay="16000"/>
                            </p:stCondLst>
                            <p:childTnLst>
                              <p:par>
                                <p:cTn id="112" presetID="17" presetClass="entr" presetSubtype="10" fill="hold" grpId="0" nodeType="afterEffect">
                                  <p:stCondLst>
                                    <p:cond delay="0"/>
                                  </p:stCondLst>
                                  <p:childTnLst>
                                    <p:set>
                                      <p:cBhvr>
                                        <p:cTn id="113" dur="1" fill="hold">
                                          <p:stCondLst>
                                            <p:cond delay="0"/>
                                          </p:stCondLst>
                                        </p:cTn>
                                        <p:tgtEl>
                                          <p:spTgt spid="11"/>
                                        </p:tgtEl>
                                        <p:attrNameLst>
                                          <p:attrName>style.visibility</p:attrName>
                                        </p:attrNameLst>
                                      </p:cBhvr>
                                      <p:to>
                                        <p:strVal val="visible"/>
                                      </p:to>
                                    </p:set>
                                    <p:anim calcmode="lin" valueType="num">
                                      <p:cBhvr>
                                        <p:cTn id="114" dur="2000" fill="hold"/>
                                        <p:tgtEl>
                                          <p:spTgt spid="11"/>
                                        </p:tgtEl>
                                        <p:attrNameLst>
                                          <p:attrName>ppt_w</p:attrName>
                                        </p:attrNameLst>
                                      </p:cBhvr>
                                      <p:tavLst>
                                        <p:tav tm="0">
                                          <p:val>
                                            <p:fltVal val="0"/>
                                          </p:val>
                                        </p:tav>
                                        <p:tav tm="100000">
                                          <p:val>
                                            <p:strVal val="#ppt_w"/>
                                          </p:val>
                                        </p:tav>
                                      </p:tavLst>
                                    </p:anim>
                                    <p:anim calcmode="lin" valueType="num">
                                      <p:cBhvr>
                                        <p:cTn id="115" dur="20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p:bldP spid="12"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31000">
                <a:srgbClr val="007033"/>
              </a:gs>
              <a:gs pos="16000">
                <a:srgbClr val="00CCCC"/>
              </a:gs>
              <a:gs pos="47000">
                <a:srgbClr val="9999FF"/>
              </a:gs>
              <a:gs pos="60001">
                <a:srgbClr val="2E6792"/>
              </a:gs>
              <a:gs pos="71001">
                <a:srgbClr val="3333CC"/>
              </a:gs>
              <a:gs pos="81000">
                <a:srgbClr val="1170FF"/>
              </a:gs>
              <a:gs pos="100000">
                <a:srgbClr val="006699"/>
              </a:gs>
            </a:gsLst>
            <a:lin ang="8100000" scaled="0"/>
            <a:tileRect/>
          </a:gradFill>
        </p:spPr>
        <p:txBody>
          <a:bodyPr/>
          <a:lstStyle/>
          <a:p>
            <a:endParaRPr lang="es-ES" dirty="0"/>
          </a:p>
        </p:txBody>
      </p:sp>
      <p:pic>
        <p:nvPicPr>
          <p:cNvPr id="4" name="3 Imagen" descr="jezioro-awka-gory-1.jpeg"/>
          <p:cNvPicPr>
            <a:picLocks noChangeAspect="1"/>
          </p:cNvPicPr>
          <p:nvPr/>
        </p:nvPicPr>
        <p:blipFill>
          <a:blip r:embed="rId2"/>
          <a:stretch>
            <a:fillRect/>
          </a:stretch>
        </p:blipFill>
        <p:spPr>
          <a:xfrm>
            <a:off x="0" y="0"/>
            <a:ext cx="9144000" cy="6858000"/>
          </a:xfrm>
          <a:prstGeom prst="rect">
            <a:avLst/>
          </a:prstGeom>
          <a:gradFill flip="none" rotWithShape="1">
            <a:gsLst>
              <a:gs pos="51000">
                <a:srgbClr val="00682F"/>
              </a:gs>
              <a:gs pos="16000">
                <a:srgbClr val="00CCCC"/>
              </a:gs>
              <a:gs pos="47000">
                <a:srgbClr val="9999FF"/>
              </a:gs>
              <a:gs pos="60001">
                <a:srgbClr val="2E6792"/>
              </a:gs>
              <a:gs pos="71001">
                <a:srgbClr val="3333CC"/>
              </a:gs>
              <a:gs pos="81000">
                <a:srgbClr val="1170FF"/>
              </a:gs>
              <a:gs pos="100000">
                <a:srgbClr val="006699"/>
              </a:gs>
            </a:gsLst>
            <a:lin ang="8100000" scaled="1"/>
            <a:tileRect/>
          </a:gradFill>
        </p:spPr>
      </p:pic>
      <p:pic>
        <p:nvPicPr>
          <p:cNvPr id="5" name="4 Imagen" descr="34.png"/>
          <p:cNvPicPr>
            <a:picLocks noChangeAspect="1"/>
          </p:cNvPicPr>
          <p:nvPr/>
        </p:nvPicPr>
        <p:blipFill>
          <a:blip r:embed="rId3">
            <a:duotone>
              <a:prstClr val="black"/>
              <a:srgbClr val="00B050">
                <a:tint val="45000"/>
                <a:satMod val="400000"/>
              </a:srgbClr>
            </a:duotone>
            <a:lum contrast="40000"/>
          </a:blip>
          <a:srcRect b="15595"/>
          <a:stretch>
            <a:fillRect/>
          </a:stretch>
        </p:blipFill>
        <p:spPr>
          <a:xfrm>
            <a:off x="2143108" y="0"/>
            <a:ext cx="2500330" cy="2051047"/>
          </a:xfrm>
          <a:prstGeom prst="rect">
            <a:avLst/>
          </a:prstGeom>
          <a:effectLst>
            <a:reflection blurRad="6350" stA="50000" endA="300" endPos="90000" dir="5400000" sy="-100000" algn="bl" rotWithShape="0"/>
          </a:effectLst>
        </p:spPr>
      </p:pic>
      <p:pic>
        <p:nvPicPr>
          <p:cNvPr id="6" name="5 Imagen" descr="34.png"/>
          <p:cNvPicPr>
            <a:picLocks noChangeAspect="1"/>
          </p:cNvPicPr>
          <p:nvPr/>
        </p:nvPicPr>
        <p:blipFill>
          <a:blip r:embed="rId3">
            <a:duotone>
              <a:prstClr val="black"/>
              <a:srgbClr val="00B050">
                <a:tint val="45000"/>
                <a:satMod val="400000"/>
              </a:srgbClr>
            </a:duotone>
            <a:lum contrast="40000"/>
          </a:blip>
          <a:srcRect b="15595"/>
          <a:stretch>
            <a:fillRect/>
          </a:stretch>
        </p:blipFill>
        <p:spPr>
          <a:xfrm flipH="1">
            <a:off x="4500562" y="0"/>
            <a:ext cx="2419368" cy="2051047"/>
          </a:xfrm>
          <a:prstGeom prst="rect">
            <a:avLst/>
          </a:prstGeom>
          <a:effectLst>
            <a:reflection blurRad="6350" stA="50000" endA="300" endPos="90000" dir="5400000" sy="-100000" algn="bl" rotWithShape="0"/>
          </a:effectLst>
        </p:spPr>
      </p:pic>
      <p:pic>
        <p:nvPicPr>
          <p:cNvPr id="7" name="6 Imagen" descr="34.png"/>
          <p:cNvPicPr>
            <a:picLocks noChangeAspect="1"/>
          </p:cNvPicPr>
          <p:nvPr/>
        </p:nvPicPr>
        <p:blipFill>
          <a:blip r:embed="rId3">
            <a:duotone>
              <a:prstClr val="black"/>
              <a:srgbClr val="00B050">
                <a:tint val="45000"/>
                <a:satMod val="400000"/>
              </a:srgbClr>
            </a:duotone>
            <a:lum contrast="40000"/>
          </a:blip>
          <a:srcRect b="15595"/>
          <a:stretch>
            <a:fillRect/>
          </a:stretch>
        </p:blipFill>
        <p:spPr>
          <a:xfrm>
            <a:off x="2143108" y="500042"/>
            <a:ext cx="2500330" cy="2051047"/>
          </a:xfrm>
          <a:prstGeom prst="rect">
            <a:avLst/>
          </a:prstGeom>
          <a:effectLst>
            <a:reflection blurRad="6350" stA="50000" endA="300" endPos="90000" dir="5400000" sy="-100000" algn="bl" rotWithShape="0"/>
          </a:effectLst>
        </p:spPr>
      </p:pic>
      <p:pic>
        <p:nvPicPr>
          <p:cNvPr id="8" name="7 Imagen" descr="34.png"/>
          <p:cNvPicPr>
            <a:picLocks noChangeAspect="1"/>
          </p:cNvPicPr>
          <p:nvPr/>
        </p:nvPicPr>
        <p:blipFill>
          <a:blip r:embed="rId3">
            <a:duotone>
              <a:prstClr val="black"/>
              <a:srgbClr val="00B050">
                <a:tint val="45000"/>
                <a:satMod val="400000"/>
              </a:srgbClr>
            </a:duotone>
            <a:lum contrast="40000"/>
          </a:blip>
          <a:srcRect b="15595"/>
          <a:stretch>
            <a:fillRect/>
          </a:stretch>
        </p:blipFill>
        <p:spPr>
          <a:xfrm flipH="1">
            <a:off x="4500562" y="500042"/>
            <a:ext cx="2419368" cy="2051047"/>
          </a:xfrm>
          <a:prstGeom prst="rect">
            <a:avLst/>
          </a:prstGeom>
          <a:effectLst>
            <a:reflection blurRad="6350" stA="50000" endA="300" endPos="90000" dir="5400000" sy="-100000" algn="bl" rotWithShape="0"/>
          </a:effectLst>
        </p:spPr>
      </p:pic>
      <p:pic>
        <p:nvPicPr>
          <p:cNvPr id="9" name="8 Imagen" descr="34.png"/>
          <p:cNvPicPr>
            <a:picLocks noChangeAspect="1"/>
          </p:cNvPicPr>
          <p:nvPr/>
        </p:nvPicPr>
        <p:blipFill>
          <a:blip r:embed="rId3">
            <a:duotone>
              <a:prstClr val="black"/>
              <a:srgbClr val="00B050">
                <a:tint val="45000"/>
                <a:satMod val="400000"/>
              </a:srgbClr>
            </a:duotone>
            <a:lum contrast="40000"/>
          </a:blip>
          <a:srcRect b="15595"/>
          <a:stretch>
            <a:fillRect/>
          </a:stretch>
        </p:blipFill>
        <p:spPr>
          <a:xfrm>
            <a:off x="2214546" y="857256"/>
            <a:ext cx="2500330" cy="2051047"/>
          </a:xfrm>
          <a:prstGeom prst="rect">
            <a:avLst/>
          </a:prstGeom>
          <a:effectLst>
            <a:reflection blurRad="6350" stA="50000" endA="300" endPos="90000" dir="5400000" sy="-100000" algn="bl" rotWithShape="0"/>
          </a:effectLst>
        </p:spPr>
      </p:pic>
      <p:pic>
        <p:nvPicPr>
          <p:cNvPr id="10" name="9 Imagen" descr="34.png"/>
          <p:cNvPicPr>
            <a:picLocks noChangeAspect="1"/>
          </p:cNvPicPr>
          <p:nvPr/>
        </p:nvPicPr>
        <p:blipFill>
          <a:blip r:embed="rId3">
            <a:duotone>
              <a:prstClr val="black"/>
              <a:srgbClr val="00B050">
                <a:tint val="45000"/>
                <a:satMod val="400000"/>
              </a:srgbClr>
            </a:duotone>
            <a:lum contrast="40000"/>
          </a:blip>
          <a:srcRect b="15595"/>
          <a:stretch>
            <a:fillRect/>
          </a:stretch>
        </p:blipFill>
        <p:spPr>
          <a:xfrm flipH="1">
            <a:off x="4572000" y="857256"/>
            <a:ext cx="2419368" cy="2051047"/>
          </a:xfrm>
          <a:prstGeom prst="rect">
            <a:avLst/>
          </a:prstGeom>
          <a:effectLst>
            <a:reflection blurRad="6350" stA="50000" endA="300" endPos="90000" dir="5400000" sy="-100000" algn="bl" rotWithShape="0"/>
          </a:effectLst>
        </p:spPr>
      </p:pic>
      <p:pic>
        <p:nvPicPr>
          <p:cNvPr id="11" name="10 Imagen" descr="34.png"/>
          <p:cNvPicPr>
            <a:picLocks noChangeAspect="1"/>
          </p:cNvPicPr>
          <p:nvPr/>
        </p:nvPicPr>
        <p:blipFill>
          <a:blip r:embed="rId3">
            <a:duotone>
              <a:prstClr val="black"/>
              <a:srgbClr val="00B050">
                <a:tint val="45000"/>
                <a:satMod val="400000"/>
              </a:srgbClr>
            </a:duotone>
            <a:lum contrast="40000"/>
          </a:blip>
          <a:srcRect b="15595"/>
          <a:stretch>
            <a:fillRect/>
          </a:stretch>
        </p:blipFill>
        <p:spPr>
          <a:xfrm>
            <a:off x="2214546" y="1357298"/>
            <a:ext cx="2500330" cy="2051047"/>
          </a:xfrm>
          <a:prstGeom prst="rect">
            <a:avLst/>
          </a:prstGeom>
          <a:effectLst>
            <a:reflection blurRad="6350" stA="50000" endA="300" endPos="90000" dir="5400000" sy="-100000" algn="bl" rotWithShape="0"/>
          </a:effectLst>
        </p:spPr>
      </p:pic>
      <p:pic>
        <p:nvPicPr>
          <p:cNvPr id="12" name="11 Imagen" descr="34.png"/>
          <p:cNvPicPr>
            <a:picLocks noChangeAspect="1"/>
          </p:cNvPicPr>
          <p:nvPr/>
        </p:nvPicPr>
        <p:blipFill>
          <a:blip r:embed="rId3">
            <a:duotone>
              <a:prstClr val="black"/>
              <a:srgbClr val="00B050">
                <a:tint val="45000"/>
                <a:satMod val="400000"/>
              </a:srgbClr>
            </a:duotone>
            <a:lum contrast="40000"/>
          </a:blip>
          <a:srcRect b="15595"/>
          <a:stretch>
            <a:fillRect/>
          </a:stretch>
        </p:blipFill>
        <p:spPr>
          <a:xfrm flipH="1">
            <a:off x="4572000" y="1357298"/>
            <a:ext cx="2419368" cy="2051047"/>
          </a:xfrm>
          <a:prstGeom prst="rect">
            <a:avLst/>
          </a:prstGeom>
          <a:effectLst>
            <a:reflection blurRad="6350" stA="50000" endA="300" endPos="90000" dir="5400000" sy="-100000" algn="bl" rotWithShape="0"/>
          </a:effectLst>
        </p:spPr>
      </p:pic>
      <p:pic>
        <p:nvPicPr>
          <p:cNvPr id="13" name="12 Imagen" descr="34.png"/>
          <p:cNvPicPr>
            <a:picLocks noChangeAspect="1"/>
          </p:cNvPicPr>
          <p:nvPr/>
        </p:nvPicPr>
        <p:blipFill>
          <a:blip r:embed="rId3">
            <a:duotone>
              <a:prstClr val="black"/>
              <a:srgbClr val="00B050">
                <a:tint val="45000"/>
                <a:satMod val="400000"/>
              </a:srgbClr>
            </a:duotone>
            <a:lum contrast="40000"/>
          </a:blip>
          <a:srcRect b="15595"/>
          <a:stretch>
            <a:fillRect/>
          </a:stretch>
        </p:blipFill>
        <p:spPr>
          <a:xfrm>
            <a:off x="2214546" y="1714512"/>
            <a:ext cx="2500330" cy="2051047"/>
          </a:xfrm>
          <a:prstGeom prst="rect">
            <a:avLst/>
          </a:prstGeom>
          <a:effectLst>
            <a:reflection blurRad="6350" stA="50000" endA="300" endPos="90000" dir="5400000" sy="-100000" algn="bl" rotWithShape="0"/>
          </a:effectLst>
        </p:spPr>
      </p:pic>
      <p:pic>
        <p:nvPicPr>
          <p:cNvPr id="14" name="13 Imagen" descr="34.png"/>
          <p:cNvPicPr>
            <a:picLocks noChangeAspect="1"/>
          </p:cNvPicPr>
          <p:nvPr/>
        </p:nvPicPr>
        <p:blipFill>
          <a:blip r:embed="rId3">
            <a:duotone>
              <a:prstClr val="black"/>
              <a:srgbClr val="00B050">
                <a:tint val="45000"/>
                <a:satMod val="400000"/>
              </a:srgbClr>
            </a:duotone>
            <a:lum contrast="40000"/>
          </a:blip>
          <a:srcRect b="15595"/>
          <a:stretch>
            <a:fillRect/>
          </a:stretch>
        </p:blipFill>
        <p:spPr>
          <a:xfrm flipH="1">
            <a:off x="4572000" y="1714512"/>
            <a:ext cx="2419368" cy="2051047"/>
          </a:xfrm>
          <a:prstGeom prst="rect">
            <a:avLst/>
          </a:prstGeom>
          <a:effectLst>
            <a:reflection blurRad="6350" stA="50000" endA="300" endPos="90000" dir="5400000" sy="-100000" algn="bl" rotWithShape="0"/>
          </a:effectLst>
        </p:spPr>
      </p:pic>
      <p:pic>
        <p:nvPicPr>
          <p:cNvPr id="15" name="14 Imagen" descr="34.png"/>
          <p:cNvPicPr>
            <a:picLocks noChangeAspect="1"/>
          </p:cNvPicPr>
          <p:nvPr/>
        </p:nvPicPr>
        <p:blipFill>
          <a:blip r:embed="rId3">
            <a:duotone>
              <a:prstClr val="black"/>
              <a:srgbClr val="00B050">
                <a:tint val="45000"/>
                <a:satMod val="400000"/>
              </a:srgbClr>
            </a:duotone>
            <a:lum contrast="40000"/>
          </a:blip>
          <a:srcRect b="15595"/>
          <a:stretch>
            <a:fillRect/>
          </a:stretch>
        </p:blipFill>
        <p:spPr>
          <a:xfrm>
            <a:off x="2214546" y="2214554"/>
            <a:ext cx="2500330" cy="2051047"/>
          </a:xfrm>
          <a:prstGeom prst="rect">
            <a:avLst/>
          </a:prstGeom>
          <a:effectLst>
            <a:reflection blurRad="6350" stA="50000" endA="300" endPos="90000" dir="5400000" sy="-100000" algn="bl" rotWithShape="0"/>
          </a:effectLst>
        </p:spPr>
      </p:pic>
      <p:pic>
        <p:nvPicPr>
          <p:cNvPr id="16" name="15 Imagen" descr="34.png"/>
          <p:cNvPicPr>
            <a:picLocks noChangeAspect="1"/>
          </p:cNvPicPr>
          <p:nvPr/>
        </p:nvPicPr>
        <p:blipFill>
          <a:blip r:embed="rId3">
            <a:duotone>
              <a:prstClr val="black"/>
              <a:srgbClr val="00B050">
                <a:tint val="45000"/>
                <a:satMod val="400000"/>
              </a:srgbClr>
            </a:duotone>
            <a:lum contrast="40000"/>
          </a:blip>
          <a:srcRect b="15595"/>
          <a:stretch>
            <a:fillRect/>
          </a:stretch>
        </p:blipFill>
        <p:spPr>
          <a:xfrm flipH="1">
            <a:off x="4572000" y="2214554"/>
            <a:ext cx="2419368" cy="2051047"/>
          </a:xfrm>
          <a:prstGeom prst="rect">
            <a:avLst/>
          </a:prstGeom>
          <a:effectLst>
            <a:reflection blurRad="6350" stA="50000" endA="300" endPos="90000" dir="5400000" sy="-100000" algn="bl" rotWithShape="0"/>
          </a:effectLst>
        </p:spPr>
      </p:pic>
      <p:pic>
        <p:nvPicPr>
          <p:cNvPr id="17" name="16 Imagen" descr="34.png"/>
          <p:cNvPicPr>
            <a:picLocks noChangeAspect="1"/>
          </p:cNvPicPr>
          <p:nvPr/>
        </p:nvPicPr>
        <p:blipFill>
          <a:blip r:embed="rId3">
            <a:duotone>
              <a:prstClr val="black"/>
              <a:srgbClr val="00B050">
                <a:tint val="45000"/>
                <a:satMod val="400000"/>
              </a:srgbClr>
            </a:duotone>
            <a:lum contrast="40000"/>
          </a:blip>
          <a:srcRect b="15595"/>
          <a:stretch>
            <a:fillRect/>
          </a:stretch>
        </p:blipFill>
        <p:spPr>
          <a:xfrm>
            <a:off x="2285984" y="2571768"/>
            <a:ext cx="2500330" cy="2051047"/>
          </a:xfrm>
          <a:prstGeom prst="rect">
            <a:avLst/>
          </a:prstGeom>
          <a:effectLst>
            <a:reflection blurRad="6350" stA="50000" endA="300" endPos="90000" dir="5400000" sy="-100000" algn="bl" rotWithShape="0"/>
          </a:effectLst>
        </p:spPr>
      </p:pic>
      <p:pic>
        <p:nvPicPr>
          <p:cNvPr id="18" name="17 Imagen" descr="34.png"/>
          <p:cNvPicPr>
            <a:picLocks noChangeAspect="1"/>
          </p:cNvPicPr>
          <p:nvPr/>
        </p:nvPicPr>
        <p:blipFill>
          <a:blip r:embed="rId3">
            <a:duotone>
              <a:prstClr val="black"/>
              <a:srgbClr val="00B050">
                <a:tint val="45000"/>
                <a:satMod val="400000"/>
              </a:srgbClr>
            </a:duotone>
            <a:lum contrast="40000"/>
          </a:blip>
          <a:srcRect b="15595"/>
          <a:stretch>
            <a:fillRect/>
          </a:stretch>
        </p:blipFill>
        <p:spPr>
          <a:xfrm flipH="1">
            <a:off x="4643438" y="2571768"/>
            <a:ext cx="2419368" cy="2051047"/>
          </a:xfrm>
          <a:prstGeom prst="rect">
            <a:avLst/>
          </a:prstGeom>
          <a:effectLst>
            <a:reflection blurRad="6350" stA="50000" endA="300" endPos="90000" dir="5400000" sy="-100000" algn="bl" rotWithShape="0"/>
          </a:effectLst>
        </p:spPr>
      </p:pic>
      <p:pic>
        <p:nvPicPr>
          <p:cNvPr id="19" name="18 Imagen" descr="34.png"/>
          <p:cNvPicPr>
            <a:picLocks noChangeAspect="1"/>
          </p:cNvPicPr>
          <p:nvPr/>
        </p:nvPicPr>
        <p:blipFill>
          <a:blip r:embed="rId3">
            <a:duotone>
              <a:prstClr val="black"/>
              <a:srgbClr val="00B050">
                <a:tint val="45000"/>
                <a:satMod val="400000"/>
              </a:srgbClr>
            </a:duotone>
            <a:lum contrast="40000"/>
          </a:blip>
          <a:srcRect b="15595"/>
          <a:stretch>
            <a:fillRect/>
          </a:stretch>
        </p:blipFill>
        <p:spPr>
          <a:xfrm>
            <a:off x="2285984" y="3071810"/>
            <a:ext cx="2500330" cy="2051047"/>
          </a:xfrm>
          <a:prstGeom prst="rect">
            <a:avLst/>
          </a:prstGeom>
          <a:effectLst>
            <a:reflection blurRad="6350" stA="50000" endA="300" endPos="90000" dir="5400000" sy="-100000" algn="bl" rotWithShape="0"/>
          </a:effectLst>
        </p:spPr>
      </p:pic>
      <p:pic>
        <p:nvPicPr>
          <p:cNvPr id="20" name="19 Imagen" descr="34.png"/>
          <p:cNvPicPr>
            <a:picLocks noChangeAspect="1"/>
          </p:cNvPicPr>
          <p:nvPr/>
        </p:nvPicPr>
        <p:blipFill>
          <a:blip r:embed="rId3">
            <a:duotone>
              <a:prstClr val="black"/>
              <a:srgbClr val="00B050">
                <a:tint val="45000"/>
                <a:satMod val="400000"/>
              </a:srgbClr>
            </a:duotone>
            <a:lum contrast="40000"/>
          </a:blip>
          <a:srcRect b="15595"/>
          <a:stretch>
            <a:fillRect/>
          </a:stretch>
        </p:blipFill>
        <p:spPr>
          <a:xfrm flipH="1">
            <a:off x="4643438" y="3071810"/>
            <a:ext cx="2419368" cy="2051047"/>
          </a:xfrm>
          <a:prstGeom prst="rect">
            <a:avLst/>
          </a:prstGeom>
          <a:effectLst>
            <a:reflection blurRad="6350" stA="50000" endA="300" endPos="90000" dir="5400000" sy="-100000" algn="bl" rotWithShape="0"/>
          </a:effectLst>
        </p:spPr>
      </p:pic>
      <p:pic>
        <p:nvPicPr>
          <p:cNvPr id="21" name="20 Imagen" descr="34.png"/>
          <p:cNvPicPr>
            <a:picLocks noChangeAspect="1"/>
          </p:cNvPicPr>
          <p:nvPr/>
        </p:nvPicPr>
        <p:blipFill>
          <a:blip r:embed="rId3">
            <a:duotone>
              <a:prstClr val="black"/>
              <a:srgbClr val="00B050">
                <a:tint val="45000"/>
                <a:satMod val="400000"/>
              </a:srgbClr>
            </a:duotone>
            <a:lum contrast="40000"/>
          </a:blip>
          <a:srcRect b="15595"/>
          <a:stretch>
            <a:fillRect/>
          </a:stretch>
        </p:blipFill>
        <p:spPr>
          <a:xfrm>
            <a:off x="2285984" y="3449655"/>
            <a:ext cx="2500330" cy="2051047"/>
          </a:xfrm>
          <a:prstGeom prst="rect">
            <a:avLst/>
          </a:prstGeom>
          <a:effectLst>
            <a:reflection blurRad="6350" stA="50000" endA="300" endPos="90000" dir="5400000" sy="-100000" algn="bl" rotWithShape="0"/>
          </a:effectLst>
        </p:spPr>
      </p:pic>
      <p:pic>
        <p:nvPicPr>
          <p:cNvPr id="22" name="21 Imagen" descr="34.png"/>
          <p:cNvPicPr>
            <a:picLocks noChangeAspect="1"/>
          </p:cNvPicPr>
          <p:nvPr/>
        </p:nvPicPr>
        <p:blipFill>
          <a:blip r:embed="rId3">
            <a:duotone>
              <a:prstClr val="black"/>
              <a:srgbClr val="00B050">
                <a:tint val="45000"/>
                <a:satMod val="400000"/>
              </a:srgbClr>
            </a:duotone>
            <a:lum contrast="40000"/>
          </a:blip>
          <a:srcRect b="15595"/>
          <a:stretch>
            <a:fillRect/>
          </a:stretch>
        </p:blipFill>
        <p:spPr>
          <a:xfrm flipH="1">
            <a:off x="4643438" y="3449655"/>
            <a:ext cx="2419368" cy="2051047"/>
          </a:xfrm>
          <a:prstGeom prst="rect">
            <a:avLst/>
          </a:prstGeom>
          <a:effectLst>
            <a:reflection blurRad="6350" stA="50000" endA="300" endPos="90000" dir="5400000" sy="-100000" algn="bl" rotWithShape="0"/>
          </a:effectLst>
        </p:spPr>
      </p:pic>
      <p:pic>
        <p:nvPicPr>
          <p:cNvPr id="23" name="22 Imagen" descr="34.png"/>
          <p:cNvPicPr>
            <a:picLocks noChangeAspect="1"/>
          </p:cNvPicPr>
          <p:nvPr/>
        </p:nvPicPr>
        <p:blipFill>
          <a:blip r:embed="rId3">
            <a:duotone>
              <a:prstClr val="black"/>
              <a:srgbClr val="00B050">
                <a:tint val="45000"/>
                <a:satMod val="400000"/>
              </a:srgbClr>
            </a:duotone>
            <a:lum contrast="40000"/>
          </a:blip>
          <a:srcRect b="15595"/>
          <a:stretch>
            <a:fillRect/>
          </a:stretch>
        </p:blipFill>
        <p:spPr>
          <a:xfrm>
            <a:off x="2285984" y="3949697"/>
            <a:ext cx="2500330" cy="2051047"/>
          </a:xfrm>
          <a:prstGeom prst="rect">
            <a:avLst/>
          </a:prstGeom>
          <a:effectLst>
            <a:reflection blurRad="6350" stA="50000" endA="300" endPos="90000" dir="5400000" sy="-100000" algn="bl" rotWithShape="0"/>
          </a:effectLst>
        </p:spPr>
      </p:pic>
      <p:pic>
        <p:nvPicPr>
          <p:cNvPr id="24" name="23 Imagen" descr="34.png"/>
          <p:cNvPicPr>
            <a:picLocks noChangeAspect="1"/>
          </p:cNvPicPr>
          <p:nvPr/>
        </p:nvPicPr>
        <p:blipFill>
          <a:blip r:embed="rId3">
            <a:duotone>
              <a:prstClr val="black"/>
              <a:srgbClr val="00B050">
                <a:tint val="45000"/>
                <a:satMod val="400000"/>
              </a:srgbClr>
            </a:duotone>
            <a:lum contrast="40000"/>
          </a:blip>
          <a:srcRect b="15595"/>
          <a:stretch>
            <a:fillRect/>
          </a:stretch>
        </p:blipFill>
        <p:spPr>
          <a:xfrm flipH="1">
            <a:off x="4643438" y="3949697"/>
            <a:ext cx="2419368" cy="2051047"/>
          </a:xfrm>
          <a:prstGeom prst="rect">
            <a:avLst/>
          </a:prstGeom>
          <a:effectLst>
            <a:reflection blurRad="6350" stA="50000" endA="300" endPos="90000" dir="5400000" sy="-100000" algn="bl" rotWithShape="0"/>
          </a:effectLst>
        </p:spPr>
      </p:pic>
      <p:pic>
        <p:nvPicPr>
          <p:cNvPr id="25" name="24 Imagen" descr="34.png"/>
          <p:cNvPicPr>
            <a:picLocks noChangeAspect="1"/>
          </p:cNvPicPr>
          <p:nvPr/>
        </p:nvPicPr>
        <p:blipFill>
          <a:blip r:embed="rId3">
            <a:duotone>
              <a:prstClr val="black"/>
              <a:srgbClr val="00B050">
                <a:tint val="45000"/>
                <a:satMod val="400000"/>
              </a:srgbClr>
            </a:duotone>
            <a:lum contrast="40000"/>
          </a:blip>
          <a:srcRect b="15595"/>
          <a:stretch>
            <a:fillRect/>
          </a:stretch>
        </p:blipFill>
        <p:spPr>
          <a:xfrm>
            <a:off x="2357422" y="4306911"/>
            <a:ext cx="2500330" cy="2051047"/>
          </a:xfrm>
          <a:prstGeom prst="rect">
            <a:avLst/>
          </a:prstGeom>
          <a:effectLst>
            <a:reflection blurRad="6350" stA="50000" endA="300" endPos="90000" dir="5400000" sy="-100000" algn="bl" rotWithShape="0"/>
          </a:effectLst>
        </p:spPr>
      </p:pic>
      <p:pic>
        <p:nvPicPr>
          <p:cNvPr id="26" name="25 Imagen" descr="34.png"/>
          <p:cNvPicPr>
            <a:picLocks noChangeAspect="1"/>
          </p:cNvPicPr>
          <p:nvPr/>
        </p:nvPicPr>
        <p:blipFill>
          <a:blip r:embed="rId3">
            <a:duotone>
              <a:prstClr val="black"/>
              <a:srgbClr val="00B050">
                <a:tint val="45000"/>
                <a:satMod val="400000"/>
              </a:srgbClr>
            </a:duotone>
            <a:lum contrast="40000"/>
          </a:blip>
          <a:srcRect b="15595"/>
          <a:stretch>
            <a:fillRect/>
          </a:stretch>
        </p:blipFill>
        <p:spPr>
          <a:xfrm flipH="1">
            <a:off x="4714876" y="4306911"/>
            <a:ext cx="2419368" cy="2051047"/>
          </a:xfrm>
          <a:prstGeom prst="rect">
            <a:avLst/>
          </a:prstGeom>
          <a:effectLst>
            <a:reflection blurRad="6350" stA="50000" endA="300" endPos="90000" dir="5400000" sy="-100000" algn="bl" rotWithShape="0"/>
          </a:effectLst>
        </p:spPr>
      </p:pic>
      <p:pic>
        <p:nvPicPr>
          <p:cNvPr id="27" name="26 Imagen" descr="34.png"/>
          <p:cNvPicPr>
            <a:picLocks noChangeAspect="1"/>
          </p:cNvPicPr>
          <p:nvPr/>
        </p:nvPicPr>
        <p:blipFill>
          <a:blip r:embed="rId3">
            <a:duotone>
              <a:prstClr val="black"/>
              <a:srgbClr val="00B050">
                <a:tint val="45000"/>
                <a:satMod val="400000"/>
              </a:srgbClr>
            </a:duotone>
            <a:lum contrast="40000"/>
          </a:blip>
          <a:srcRect b="15595"/>
          <a:stretch>
            <a:fillRect/>
          </a:stretch>
        </p:blipFill>
        <p:spPr>
          <a:xfrm>
            <a:off x="2357422" y="4806953"/>
            <a:ext cx="2500330" cy="2051047"/>
          </a:xfrm>
          <a:prstGeom prst="rect">
            <a:avLst/>
          </a:prstGeom>
          <a:effectLst>
            <a:reflection blurRad="6350" stA="50000" endA="300" endPos="90000" dir="5400000" sy="-100000" algn="bl" rotWithShape="0"/>
          </a:effectLst>
        </p:spPr>
      </p:pic>
      <p:pic>
        <p:nvPicPr>
          <p:cNvPr id="28" name="27 Imagen" descr="34.png"/>
          <p:cNvPicPr>
            <a:picLocks noChangeAspect="1"/>
          </p:cNvPicPr>
          <p:nvPr/>
        </p:nvPicPr>
        <p:blipFill>
          <a:blip r:embed="rId3">
            <a:duotone>
              <a:prstClr val="black"/>
              <a:srgbClr val="00B050">
                <a:tint val="45000"/>
                <a:satMod val="400000"/>
              </a:srgbClr>
            </a:duotone>
            <a:lum contrast="40000"/>
          </a:blip>
          <a:srcRect b="15595"/>
          <a:stretch>
            <a:fillRect/>
          </a:stretch>
        </p:blipFill>
        <p:spPr>
          <a:xfrm flipH="1">
            <a:off x="4714876" y="4806953"/>
            <a:ext cx="2419368" cy="2051047"/>
          </a:xfrm>
          <a:prstGeom prst="rect">
            <a:avLst/>
          </a:prstGeom>
          <a:effectLst>
            <a:reflection blurRad="6350" stA="50000" endA="300" endPos="90000" dir="5400000" sy="-100000" algn="bl" rotWithShape="0"/>
          </a:effectLst>
        </p:spPr>
      </p:pic>
      <p:sp>
        <p:nvSpPr>
          <p:cNvPr id="29" name="28 Rectángulo"/>
          <p:cNvSpPr/>
          <p:nvPr/>
        </p:nvSpPr>
        <p:spPr>
          <a:xfrm>
            <a:off x="0" y="0"/>
            <a:ext cx="9144000" cy="8858288"/>
          </a:xfrm>
          <a:prstGeom prst="rect">
            <a:avLst/>
          </a:prstGeom>
          <a:gradFill flip="none" rotWithShape="1">
            <a:gsLst>
              <a:gs pos="100000">
                <a:schemeClr val="tx2">
                  <a:lumMod val="10000"/>
                </a:schemeClr>
              </a:gs>
              <a:gs pos="50000">
                <a:schemeClr val="tx1">
                  <a:lumMod val="65000"/>
                  <a:shade val="67500"/>
                  <a:satMod val="115000"/>
                </a:schemeClr>
              </a:gs>
              <a:gs pos="100000">
                <a:schemeClr val="tx1">
                  <a:lumMod val="6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9"/>
                                        </p:tgtEl>
                                        <p:attrNameLst>
                                          <p:attrName>style.opacity</p:attrName>
                                        </p:attrNameLst>
                                      </p:cBhvr>
                                      <p:to>
                                        <p:strVal val="0"/>
                                      </p:to>
                                    </p:set>
                                    <p:animEffect filter="image" prLst="opacity: 0">
                                      <p:cBhvr rctx="IE">
                                        <p:cTn id="7" dur="indefinite"/>
                                        <p:tgtEl>
                                          <p:spTgt spid="29"/>
                                        </p:tgtEl>
                                      </p:cBhvr>
                                    </p:animEffect>
                                  </p:childTnLst>
                                </p:cTn>
                              </p:par>
                              <p:par>
                                <p:cTn id="8" presetID="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ppt_x"/>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ppt_x"/>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ppt_x"/>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ppt_x"/>
                                          </p:val>
                                        </p:tav>
                                        <p:tav tm="100000">
                                          <p:val>
                                            <p:strVal val="#ppt_x"/>
                                          </p:val>
                                        </p:tav>
                                      </p:tavLst>
                                    </p:anim>
                                    <p:anim calcmode="lin" valueType="num">
                                      <p:cBhvr additive="base">
                                        <p:cTn id="59" dur="3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4" fill="hold"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ppt_x"/>
                                          </p:val>
                                        </p:tav>
                                        <p:tav tm="100000">
                                          <p:val>
                                            <p:strVal val="#ppt_x"/>
                                          </p:val>
                                        </p:tav>
                                      </p:tavLst>
                                    </p:anim>
                                    <p:anim calcmode="lin" valueType="num">
                                      <p:cBhvr additive="base">
                                        <p:cTn id="63" dur="3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4" fill="hold"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ppt_x"/>
                                          </p:val>
                                        </p:tav>
                                        <p:tav tm="100000">
                                          <p:val>
                                            <p:strVal val="#ppt_x"/>
                                          </p:val>
                                        </p:tav>
                                      </p:tavLst>
                                    </p:anim>
                                    <p:anim calcmode="lin" valueType="num">
                                      <p:cBhvr additive="base">
                                        <p:cTn id="67" dur="3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4" fill="hold"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ppt_x"/>
                                          </p:val>
                                        </p:tav>
                                        <p:tav tm="100000">
                                          <p:val>
                                            <p:strVal val="#ppt_x"/>
                                          </p:val>
                                        </p:tav>
                                      </p:tavLst>
                                    </p:anim>
                                    <p:anim calcmode="lin" valueType="num">
                                      <p:cBhvr additive="base">
                                        <p:cTn id="71" dur="3000" fill="hold"/>
                                        <p:tgtEl>
                                          <p:spTgt spid="20"/>
                                        </p:tgtEl>
                                        <p:attrNameLst>
                                          <p:attrName>ppt_y</p:attrName>
                                        </p:attrNameLst>
                                      </p:cBhvr>
                                      <p:tavLst>
                                        <p:tav tm="0">
                                          <p:val>
                                            <p:strVal val="1+#ppt_h/2"/>
                                          </p:val>
                                        </p:tav>
                                        <p:tav tm="100000">
                                          <p:val>
                                            <p:strVal val="#ppt_y"/>
                                          </p:val>
                                        </p:tav>
                                      </p:tavLst>
                                    </p:anim>
                                  </p:childTnLst>
                                </p:cTn>
                              </p:par>
                              <p:par>
                                <p:cTn id="72" presetID="2" presetClass="entr" presetSubtype="4" fill="hold"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ppt_x"/>
                                          </p:val>
                                        </p:tav>
                                        <p:tav tm="100000">
                                          <p:val>
                                            <p:strVal val="#ppt_x"/>
                                          </p:val>
                                        </p:tav>
                                      </p:tavLst>
                                    </p:anim>
                                    <p:anim calcmode="lin" valueType="num">
                                      <p:cBhvr additive="base">
                                        <p:cTn id="75" dur="30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4" fill="hold"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ppt_x"/>
                                          </p:val>
                                        </p:tav>
                                        <p:tav tm="100000">
                                          <p:val>
                                            <p:strVal val="#ppt_x"/>
                                          </p:val>
                                        </p:tav>
                                      </p:tavLst>
                                    </p:anim>
                                    <p:anim calcmode="lin" valueType="num">
                                      <p:cBhvr additive="base">
                                        <p:cTn id="79" dur="3000" fill="hold"/>
                                        <p:tgtEl>
                                          <p:spTgt spid="22"/>
                                        </p:tgtEl>
                                        <p:attrNameLst>
                                          <p:attrName>ppt_y</p:attrName>
                                        </p:attrNameLst>
                                      </p:cBhvr>
                                      <p:tavLst>
                                        <p:tav tm="0">
                                          <p:val>
                                            <p:strVal val="1+#ppt_h/2"/>
                                          </p:val>
                                        </p:tav>
                                        <p:tav tm="100000">
                                          <p:val>
                                            <p:strVal val="#ppt_y"/>
                                          </p:val>
                                        </p:tav>
                                      </p:tavLst>
                                    </p:anim>
                                  </p:childTnLst>
                                </p:cTn>
                              </p:par>
                              <p:par>
                                <p:cTn id="80" presetID="2" presetClass="entr" presetSubtype="4" fill="hold"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3000" fill="hold"/>
                                        <p:tgtEl>
                                          <p:spTgt spid="23"/>
                                        </p:tgtEl>
                                        <p:attrNameLst>
                                          <p:attrName>ppt_x</p:attrName>
                                        </p:attrNameLst>
                                      </p:cBhvr>
                                      <p:tavLst>
                                        <p:tav tm="0">
                                          <p:val>
                                            <p:strVal val="#ppt_x"/>
                                          </p:val>
                                        </p:tav>
                                        <p:tav tm="100000">
                                          <p:val>
                                            <p:strVal val="#ppt_x"/>
                                          </p:val>
                                        </p:tav>
                                      </p:tavLst>
                                    </p:anim>
                                    <p:anim calcmode="lin" valueType="num">
                                      <p:cBhvr additive="base">
                                        <p:cTn id="83" dur="3000" fill="hold"/>
                                        <p:tgtEl>
                                          <p:spTgt spid="23"/>
                                        </p:tgtEl>
                                        <p:attrNameLst>
                                          <p:attrName>ppt_y</p:attrName>
                                        </p:attrNameLst>
                                      </p:cBhvr>
                                      <p:tavLst>
                                        <p:tav tm="0">
                                          <p:val>
                                            <p:strVal val="1+#ppt_h/2"/>
                                          </p:val>
                                        </p:tav>
                                        <p:tav tm="100000">
                                          <p:val>
                                            <p:strVal val="#ppt_y"/>
                                          </p:val>
                                        </p:tav>
                                      </p:tavLst>
                                    </p:anim>
                                  </p:childTnLst>
                                </p:cTn>
                              </p:par>
                              <p:par>
                                <p:cTn id="84" presetID="2" presetClass="entr" presetSubtype="4" fill="hold"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3000" fill="hold"/>
                                        <p:tgtEl>
                                          <p:spTgt spid="24"/>
                                        </p:tgtEl>
                                        <p:attrNameLst>
                                          <p:attrName>ppt_x</p:attrName>
                                        </p:attrNameLst>
                                      </p:cBhvr>
                                      <p:tavLst>
                                        <p:tav tm="0">
                                          <p:val>
                                            <p:strVal val="#ppt_x"/>
                                          </p:val>
                                        </p:tav>
                                        <p:tav tm="100000">
                                          <p:val>
                                            <p:strVal val="#ppt_x"/>
                                          </p:val>
                                        </p:tav>
                                      </p:tavLst>
                                    </p:anim>
                                    <p:anim calcmode="lin" valueType="num">
                                      <p:cBhvr additive="base">
                                        <p:cTn id="87" dur="3000" fill="hold"/>
                                        <p:tgtEl>
                                          <p:spTgt spid="24"/>
                                        </p:tgtEl>
                                        <p:attrNameLst>
                                          <p:attrName>ppt_y</p:attrName>
                                        </p:attrNameLst>
                                      </p:cBhvr>
                                      <p:tavLst>
                                        <p:tav tm="0">
                                          <p:val>
                                            <p:strVal val="1+#ppt_h/2"/>
                                          </p:val>
                                        </p:tav>
                                        <p:tav tm="100000">
                                          <p:val>
                                            <p:strVal val="#ppt_y"/>
                                          </p:val>
                                        </p:tav>
                                      </p:tavLst>
                                    </p:anim>
                                  </p:childTnLst>
                                </p:cTn>
                              </p:par>
                              <p:par>
                                <p:cTn id="88" presetID="2" presetClass="entr" presetSubtype="4" fill="hold"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3000" fill="hold"/>
                                        <p:tgtEl>
                                          <p:spTgt spid="25"/>
                                        </p:tgtEl>
                                        <p:attrNameLst>
                                          <p:attrName>ppt_x</p:attrName>
                                        </p:attrNameLst>
                                      </p:cBhvr>
                                      <p:tavLst>
                                        <p:tav tm="0">
                                          <p:val>
                                            <p:strVal val="#ppt_x"/>
                                          </p:val>
                                        </p:tav>
                                        <p:tav tm="100000">
                                          <p:val>
                                            <p:strVal val="#ppt_x"/>
                                          </p:val>
                                        </p:tav>
                                      </p:tavLst>
                                    </p:anim>
                                    <p:anim calcmode="lin" valueType="num">
                                      <p:cBhvr additive="base">
                                        <p:cTn id="91" dur="3000" fill="hold"/>
                                        <p:tgtEl>
                                          <p:spTgt spid="25"/>
                                        </p:tgtEl>
                                        <p:attrNameLst>
                                          <p:attrName>ppt_y</p:attrName>
                                        </p:attrNameLst>
                                      </p:cBhvr>
                                      <p:tavLst>
                                        <p:tav tm="0">
                                          <p:val>
                                            <p:strVal val="1+#ppt_h/2"/>
                                          </p:val>
                                        </p:tav>
                                        <p:tav tm="100000">
                                          <p:val>
                                            <p:strVal val="#ppt_y"/>
                                          </p:val>
                                        </p:tav>
                                      </p:tavLst>
                                    </p:anim>
                                  </p:childTnLst>
                                </p:cTn>
                              </p:par>
                              <p:par>
                                <p:cTn id="92" presetID="2" presetClass="entr" presetSubtype="4" fill="hold"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3000" fill="hold"/>
                                        <p:tgtEl>
                                          <p:spTgt spid="26"/>
                                        </p:tgtEl>
                                        <p:attrNameLst>
                                          <p:attrName>ppt_x</p:attrName>
                                        </p:attrNameLst>
                                      </p:cBhvr>
                                      <p:tavLst>
                                        <p:tav tm="0">
                                          <p:val>
                                            <p:strVal val="#ppt_x"/>
                                          </p:val>
                                        </p:tav>
                                        <p:tav tm="100000">
                                          <p:val>
                                            <p:strVal val="#ppt_x"/>
                                          </p:val>
                                        </p:tav>
                                      </p:tavLst>
                                    </p:anim>
                                    <p:anim calcmode="lin" valueType="num">
                                      <p:cBhvr additive="base">
                                        <p:cTn id="95" dur="3000" fill="hold"/>
                                        <p:tgtEl>
                                          <p:spTgt spid="26"/>
                                        </p:tgtEl>
                                        <p:attrNameLst>
                                          <p:attrName>ppt_y</p:attrName>
                                        </p:attrNameLst>
                                      </p:cBhvr>
                                      <p:tavLst>
                                        <p:tav tm="0">
                                          <p:val>
                                            <p:strVal val="1+#ppt_h/2"/>
                                          </p:val>
                                        </p:tav>
                                        <p:tav tm="100000">
                                          <p:val>
                                            <p:strVal val="#ppt_y"/>
                                          </p:val>
                                        </p:tav>
                                      </p:tavLst>
                                    </p:anim>
                                  </p:childTnLst>
                                </p:cTn>
                              </p:par>
                              <p:par>
                                <p:cTn id="96" presetID="2" presetClass="entr" presetSubtype="4" fill="hold"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3000" fill="hold"/>
                                        <p:tgtEl>
                                          <p:spTgt spid="27"/>
                                        </p:tgtEl>
                                        <p:attrNameLst>
                                          <p:attrName>ppt_x</p:attrName>
                                        </p:attrNameLst>
                                      </p:cBhvr>
                                      <p:tavLst>
                                        <p:tav tm="0">
                                          <p:val>
                                            <p:strVal val="#ppt_x"/>
                                          </p:val>
                                        </p:tav>
                                        <p:tav tm="100000">
                                          <p:val>
                                            <p:strVal val="#ppt_x"/>
                                          </p:val>
                                        </p:tav>
                                      </p:tavLst>
                                    </p:anim>
                                    <p:anim calcmode="lin" valueType="num">
                                      <p:cBhvr additive="base">
                                        <p:cTn id="99" dur="3000" fill="hold"/>
                                        <p:tgtEl>
                                          <p:spTgt spid="27"/>
                                        </p:tgtEl>
                                        <p:attrNameLst>
                                          <p:attrName>ppt_y</p:attrName>
                                        </p:attrNameLst>
                                      </p:cBhvr>
                                      <p:tavLst>
                                        <p:tav tm="0">
                                          <p:val>
                                            <p:strVal val="1+#ppt_h/2"/>
                                          </p:val>
                                        </p:tav>
                                        <p:tav tm="100000">
                                          <p:val>
                                            <p:strVal val="#ppt_y"/>
                                          </p:val>
                                        </p:tav>
                                      </p:tavLst>
                                    </p:anim>
                                  </p:childTnLst>
                                </p:cTn>
                              </p:par>
                              <p:par>
                                <p:cTn id="100" presetID="2" presetClass="entr" presetSubtype="4" fill="hold"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3000" fill="hold"/>
                                        <p:tgtEl>
                                          <p:spTgt spid="28"/>
                                        </p:tgtEl>
                                        <p:attrNameLst>
                                          <p:attrName>ppt_x</p:attrName>
                                        </p:attrNameLst>
                                      </p:cBhvr>
                                      <p:tavLst>
                                        <p:tav tm="0">
                                          <p:val>
                                            <p:strVal val="#ppt_x"/>
                                          </p:val>
                                        </p:tav>
                                        <p:tav tm="100000">
                                          <p:val>
                                            <p:strVal val="#ppt_x"/>
                                          </p:val>
                                        </p:tav>
                                      </p:tavLst>
                                    </p:anim>
                                    <p:anim calcmode="lin" valueType="num">
                                      <p:cBhvr additive="base">
                                        <p:cTn id="103" dur="3000" fill="hold"/>
                                        <p:tgtEl>
                                          <p:spTgt spid="28"/>
                                        </p:tgtEl>
                                        <p:attrNameLst>
                                          <p:attrName>ppt_y</p:attrName>
                                        </p:attrNameLst>
                                      </p:cBhvr>
                                      <p:tavLst>
                                        <p:tav tm="0">
                                          <p:val>
                                            <p:strVal val="1+#ppt_h/2"/>
                                          </p:val>
                                        </p:tav>
                                        <p:tav tm="100000">
                                          <p:val>
                                            <p:strVal val="#ppt_y"/>
                                          </p:val>
                                        </p:tav>
                                      </p:tavLst>
                                    </p:anim>
                                  </p:childTnLst>
                                </p:cTn>
                              </p:par>
                              <p:par>
                                <p:cTn id="104" presetID="8" presetClass="emph" presetSubtype="0" fill="hold" nodeType="withEffect">
                                  <p:stCondLst>
                                    <p:cond delay="0"/>
                                  </p:stCondLst>
                                  <p:childTnLst>
                                    <p:animRot by="-21600000">
                                      <p:cBhvr>
                                        <p:cTn id="105" dur="3000" fill="hold"/>
                                        <p:tgtEl>
                                          <p:spTgt spid="5"/>
                                        </p:tgtEl>
                                        <p:attrNameLst>
                                          <p:attrName>r</p:attrName>
                                        </p:attrNameLst>
                                      </p:cBhvr>
                                    </p:animRot>
                                  </p:childTnLst>
                                </p:cTn>
                              </p:par>
                              <p:par>
                                <p:cTn id="106" presetID="8" presetClass="emph" presetSubtype="0" fill="hold" nodeType="withEffect">
                                  <p:stCondLst>
                                    <p:cond delay="0"/>
                                  </p:stCondLst>
                                  <p:childTnLst>
                                    <p:animRot by="-21600000">
                                      <p:cBhvr>
                                        <p:cTn id="107" dur="3000" fill="hold"/>
                                        <p:tgtEl>
                                          <p:spTgt spid="7"/>
                                        </p:tgtEl>
                                        <p:attrNameLst>
                                          <p:attrName>r</p:attrName>
                                        </p:attrNameLst>
                                      </p:cBhvr>
                                    </p:animRot>
                                  </p:childTnLst>
                                </p:cTn>
                              </p:par>
                              <p:par>
                                <p:cTn id="108" presetID="8" presetClass="emph" presetSubtype="0" fill="hold" nodeType="withEffect">
                                  <p:stCondLst>
                                    <p:cond delay="0"/>
                                  </p:stCondLst>
                                  <p:childTnLst>
                                    <p:animRot by="-21600000">
                                      <p:cBhvr>
                                        <p:cTn id="109" dur="3000" fill="hold"/>
                                        <p:tgtEl>
                                          <p:spTgt spid="9"/>
                                        </p:tgtEl>
                                        <p:attrNameLst>
                                          <p:attrName>r</p:attrName>
                                        </p:attrNameLst>
                                      </p:cBhvr>
                                    </p:animRot>
                                  </p:childTnLst>
                                </p:cTn>
                              </p:par>
                              <p:par>
                                <p:cTn id="110" presetID="8" presetClass="emph" presetSubtype="0" fill="hold" nodeType="withEffect">
                                  <p:stCondLst>
                                    <p:cond delay="0"/>
                                  </p:stCondLst>
                                  <p:childTnLst>
                                    <p:animRot by="-21600000">
                                      <p:cBhvr>
                                        <p:cTn id="111" dur="3000" fill="hold"/>
                                        <p:tgtEl>
                                          <p:spTgt spid="11"/>
                                        </p:tgtEl>
                                        <p:attrNameLst>
                                          <p:attrName>r</p:attrName>
                                        </p:attrNameLst>
                                      </p:cBhvr>
                                    </p:animRot>
                                  </p:childTnLst>
                                </p:cTn>
                              </p:par>
                              <p:par>
                                <p:cTn id="112" presetID="8" presetClass="emph" presetSubtype="0" fill="hold" nodeType="withEffect">
                                  <p:stCondLst>
                                    <p:cond delay="0"/>
                                  </p:stCondLst>
                                  <p:childTnLst>
                                    <p:animRot by="-21600000">
                                      <p:cBhvr>
                                        <p:cTn id="113" dur="3000" fill="hold"/>
                                        <p:tgtEl>
                                          <p:spTgt spid="13"/>
                                        </p:tgtEl>
                                        <p:attrNameLst>
                                          <p:attrName>r</p:attrName>
                                        </p:attrNameLst>
                                      </p:cBhvr>
                                    </p:animRot>
                                  </p:childTnLst>
                                </p:cTn>
                              </p:par>
                              <p:par>
                                <p:cTn id="114" presetID="8" presetClass="emph" presetSubtype="0" fill="hold" nodeType="withEffect">
                                  <p:stCondLst>
                                    <p:cond delay="0"/>
                                  </p:stCondLst>
                                  <p:childTnLst>
                                    <p:animRot by="-21600000">
                                      <p:cBhvr>
                                        <p:cTn id="115" dur="3000" fill="hold"/>
                                        <p:tgtEl>
                                          <p:spTgt spid="15"/>
                                        </p:tgtEl>
                                        <p:attrNameLst>
                                          <p:attrName>r</p:attrName>
                                        </p:attrNameLst>
                                      </p:cBhvr>
                                    </p:animRot>
                                  </p:childTnLst>
                                </p:cTn>
                              </p:par>
                              <p:par>
                                <p:cTn id="116" presetID="8" presetClass="emph" presetSubtype="0" fill="hold" nodeType="withEffect">
                                  <p:stCondLst>
                                    <p:cond delay="0"/>
                                  </p:stCondLst>
                                  <p:childTnLst>
                                    <p:animRot by="-21600000">
                                      <p:cBhvr>
                                        <p:cTn id="117" dur="3000" fill="hold"/>
                                        <p:tgtEl>
                                          <p:spTgt spid="17"/>
                                        </p:tgtEl>
                                        <p:attrNameLst>
                                          <p:attrName>r</p:attrName>
                                        </p:attrNameLst>
                                      </p:cBhvr>
                                    </p:animRot>
                                  </p:childTnLst>
                                </p:cTn>
                              </p:par>
                              <p:par>
                                <p:cTn id="118" presetID="8" presetClass="emph" presetSubtype="0" fill="hold" nodeType="withEffect">
                                  <p:stCondLst>
                                    <p:cond delay="0"/>
                                  </p:stCondLst>
                                  <p:childTnLst>
                                    <p:animRot by="-21600000">
                                      <p:cBhvr>
                                        <p:cTn id="119" dur="3000" fill="hold"/>
                                        <p:tgtEl>
                                          <p:spTgt spid="19"/>
                                        </p:tgtEl>
                                        <p:attrNameLst>
                                          <p:attrName>r</p:attrName>
                                        </p:attrNameLst>
                                      </p:cBhvr>
                                    </p:animRot>
                                  </p:childTnLst>
                                </p:cTn>
                              </p:par>
                              <p:par>
                                <p:cTn id="120" presetID="8" presetClass="emph" presetSubtype="0" fill="hold" nodeType="withEffect">
                                  <p:stCondLst>
                                    <p:cond delay="0"/>
                                  </p:stCondLst>
                                  <p:childTnLst>
                                    <p:animRot by="-21600000">
                                      <p:cBhvr>
                                        <p:cTn id="121" dur="3000" fill="hold"/>
                                        <p:tgtEl>
                                          <p:spTgt spid="21"/>
                                        </p:tgtEl>
                                        <p:attrNameLst>
                                          <p:attrName>r</p:attrName>
                                        </p:attrNameLst>
                                      </p:cBhvr>
                                    </p:animRot>
                                  </p:childTnLst>
                                </p:cTn>
                              </p:par>
                              <p:par>
                                <p:cTn id="122" presetID="8" presetClass="emph" presetSubtype="0" fill="hold" nodeType="withEffect">
                                  <p:stCondLst>
                                    <p:cond delay="0"/>
                                  </p:stCondLst>
                                  <p:childTnLst>
                                    <p:animRot by="-21600000">
                                      <p:cBhvr>
                                        <p:cTn id="123" dur="3000" fill="hold"/>
                                        <p:tgtEl>
                                          <p:spTgt spid="23"/>
                                        </p:tgtEl>
                                        <p:attrNameLst>
                                          <p:attrName>r</p:attrName>
                                        </p:attrNameLst>
                                      </p:cBhvr>
                                    </p:animRot>
                                  </p:childTnLst>
                                </p:cTn>
                              </p:par>
                              <p:par>
                                <p:cTn id="124" presetID="8" presetClass="emph" presetSubtype="0" fill="hold" nodeType="withEffect">
                                  <p:stCondLst>
                                    <p:cond delay="0"/>
                                  </p:stCondLst>
                                  <p:childTnLst>
                                    <p:animRot by="-21600000">
                                      <p:cBhvr>
                                        <p:cTn id="125" dur="3000" fill="hold"/>
                                        <p:tgtEl>
                                          <p:spTgt spid="25"/>
                                        </p:tgtEl>
                                        <p:attrNameLst>
                                          <p:attrName>r</p:attrName>
                                        </p:attrNameLst>
                                      </p:cBhvr>
                                    </p:animRot>
                                  </p:childTnLst>
                                </p:cTn>
                              </p:par>
                              <p:par>
                                <p:cTn id="126" presetID="8" presetClass="emph" presetSubtype="0" fill="hold" nodeType="withEffect">
                                  <p:stCondLst>
                                    <p:cond delay="0"/>
                                  </p:stCondLst>
                                  <p:childTnLst>
                                    <p:animRot by="-21600000">
                                      <p:cBhvr>
                                        <p:cTn id="127" dur="3000" fill="hold"/>
                                        <p:tgtEl>
                                          <p:spTgt spid="27"/>
                                        </p:tgtEl>
                                        <p:attrNameLst>
                                          <p:attrName>r</p:attrName>
                                        </p:attrNameLst>
                                      </p:cBhvr>
                                    </p:animRot>
                                  </p:childTnLst>
                                </p:cTn>
                              </p:par>
                              <p:par>
                                <p:cTn id="128" presetID="8" presetClass="emph" presetSubtype="0" fill="hold" nodeType="withEffect">
                                  <p:stCondLst>
                                    <p:cond delay="0"/>
                                  </p:stCondLst>
                                  <p:childTnLst>
                                    <p:animRot by="21600000">
                                      <p:cBhvr>
                                        <p:cTn id="129" dur="3000" fill="hold"/>
                                        <p:tgtEl>
                                          <p:spTgt spid="6"/>
                                        </p:tgtEl>
                                        <p:attrNameLst>
                                          <p:attrName>r</p:attrName>
                                        </p:attrNameLst>
                                      </p:cBhvr>
                                    </p:animRot>
                                  </p:childTnLst>
                                </p:cTn>
                              </p:par>
                              <p:par>
                                <p:cTn id="130" presetID="8" presetClass="emph" presetSubtype="0" fill="hold" nodeType="withEffect">
                                  <p:stCondLst>
                                    <p:cond delay="0"/>
                                  </p:stCondLst>
                                  <p:childTnLst>
                                    <p:animRot by="21600000">
                                      <p:cBhvr>
                                        <p:cTn id="131" dur="3000" fill="hold"/>
                                        <p:tgtEl>
                                          <p:spTgt spid="8"/>
                                        </p:tgtEl>
                                        <p:attrNameLst>
                                          <p:attrName>r</p:attrName>
                                        </p:attrNameLst>
                                      </p:cBhvr>
                                    </p:animRot>
                                  </p:childTnLst>
                                </p:cTn>
                              </p:par>
                              <p:par>
                                <p:cTn id="132" presetID="8" presetClass="emph" presetSubtype="0" fill="hold" nodeType="withEffect">
                                  <p:stCondLst>
                                    <p:cond delay="0"/>
                                  </p:stCondLst>
                                  <p:childTnLst>
                                    <p:animRot by="21600000">
                                      <p:cBhvr>
                                        <p:cTn id="133" dur="3000" fill="hold"/>
                                        <p:tgtEl>
                                          <p:spTgt spid="10"/>
                                        </p:tgtEl>
                                        <p:attrNameLst>
                                          <p:attrName>r</p:attrName>
                                        </p:attrNameLst>
                                      </p:cBhvr>
                                    </p:animRot>
                                  </p:childTnLst>
                                </p:cTn>
                              </p:par>
                              <p:par>
                                <p:cTn id="134" presetID="8" presetClass="emph" presetSubtype="0" fill="hold" nodeType="withEffect">
                                  <p:stCondLst>
                                    <p:cond delay="0"/>
                                  </p:stCondLst>
                                  <p:childTnLst>
                                    <p:animRot by="21600000">
                                      <p:cBhvr>
                                        <p:cTn id="135" dur="3000" fill="hold"/>
                                        <p:tgtEl>
                                          <p:spTgt spid="12"/>
                                        </p:tgtEl>
                                        <p:attrNameLst>
                                          <p:attrName>r</p:attrName>
                                        </p:attrNameLst>
                                      </p:cBhvr>
                                    </p:animRot>
                                  </p:childTnLst>
                                </p:cTn>
                              </p:par>
                              <p:par>
                                <p:cTn id="136" presetID="8" presetClass="emph" presetSubtype="0" fill="hold" nodeType="withEffect">
                                  <p:stCondLst>
                                    <p:cond delay="0"/>
                                  </p:stCondLst>
                                  <p:childTnLst>
                                    <p:animRot by="21600000">
                                      <p:cBhvr>
                                        <p:cTn id="137" dur="3000" fill="hold"/>
                                        <p:tgtEl>
                                          <p:spTgt spid="14"/>
                                        </p:tgtEl>
                                        <p:attrNameLst>
                                          <p:attrName>r</p:attrName>
                                        </p:attrNameLst>
                                      </p:cBhvr>
                                    </p:animRot>
                                  </p:childTnLst>
                                </p:cTn>
                              </p:par>
                              <p:par>
                                <p:cTn id="138" presetID="8" presetClass="emph" presetSubtype="0" fill="hold" nodeType="withEffect">
                                  <p:stCondLst>
                                    <p:cond delay="0"/>
                                  </p:stCondLst>
                                  <p:childTnLst>
                                    <p:animRot by="21600000">
                                      <p:cBhvr>
                                        <p:cTn id="139" dur="3000" fill="hold"/>
                                        <p:tgtEl>
                                          <p:spTgt spid="16"/>
                                        </p:tgtEl>
                                        <p:attrNameLst>
                                          <p:attrName>r</p:attrName>
                                        </p:attrNameLst>
                                      </p:cBhvr>
                                    </p:animRot>
                                  </p:childTnLst>
                                </p:cTn>
                              </p:par>
                              <p:par>
                                <p:cTn id="140" presetID="8" presetClass="emph" presetSubtype="0" fill="hold" nodeType="withEffect">
                                  <p:stCondLst>
                                    <p:cond delay="0"/>
                                  </p:stCondLst>
                                  <p:childTnLst>
                                    <p:animRot by="21600000">
                                      <p:cBhvr>
                                        <p:cTn id="141" dur="3000" fill="hold"/>
                                        <p:tgtEl>
                                          <p:spTgt spid="18"/>
                                        </p:tgtEl>
                                        <p:attrNameLst>
                                          <p:attrName>r</p:attrName>
                                        </p:attrNameLst>
                                      </p:cBhvr>
                                    </p:animRot>
                                  </p:childTnLst>
                                </p:cTn>
                              </p:par>
                              <p:par>
                                <p:cTn id="142" presetID="8" presetClass="emph" presetSubtype="0" fill="hold" nodeType="withEffect">
                                  <p:stCondLst>
                                    <p:cond delay="0"/>
                                  </p:stCondLst>
                                  <p:childTnLst>
                                    <p:animRot by="21600000">
                                      <p:cBhvr>
                                        <p:cTn id="143" dur="3000" fill="hold"/>
                                        <p:tgtEl>
                                          <p:spTgt spid="20"/>
                                        </p:tgtEl>
                                        <p:attrNameLst>
                                          <p:attrName>r</p:attrName>
                                        </p:attrNameLst>
                                      </p:cBhvr>
                                    </p:animRot>
                                  </p:childTnLst>
                                </p:cTn>
                              </p:par>
                              <p:par>
                                <p:cTn id="144" presetID="8" presetClass="emph" presetSubtype="0" fill="hold" nodeType="withEffect">
                                  <p:stCondLst>
                                    <p:cond delay="0"/>
                                  </p:stCondLst>
                                  <p:childTnLst>
                                    <p:animRot by="21600000">
                                      <p:cBhvr>
                                        <p:cTn id="145" dur="3000" fill="hold"/>
                                        <p:tgtEl>
                                          <p:spTgt spid="22"/>
                                        </p:tgtEl>
                                        <p:attrNameLst>
                                          <p:attrName>r</p:attrName>
                                        </p:attrNameLst>
                                      </p:cBhvr>
                                    </p:animRot>
                                  </p:childTnLst>
                                </p:cTn>
                              </p:par>
                              <p:par>
                                <p:cTn id="146" presetID="8" presetClass="emph" presetSubtype="0" fill="hold" nodeType="withEffect">
                                  <p:stCondLst>
                                    <p:cond delay="0"/>
                                  </p:stCondLst>
                                  <p:childTnLst>
                                    <p:animRot by="21600000">
                                      <p:cBhvr>
                                        <p:cTn id="147" dur="3000" fill="hold"/>
                                        <p:tgtEl>
                                          <p:spTgt spid="24"/>
                                        </p:tgtEl>
                                        <p:attrNameLst>
                                          <p:attrName>r</p:attrName>
                                        </p:attrNameLst>
                                      </p:cBhvr>
                                    </p:animRot>
                                  </p:childTnLst>
                                </p:cTn>
                              </p:par>
                              <p:par>
                                <p:cTn id="148" presetID="8" presetClass="emph" presetSubtype="0" fill="hold" nodeType="withEffect">
                                  <p:stCondLst>
                                    <p:cond delay="0"/>
                                  </p:stCondLst>
                                  <p:childTnLst>
                                    <p:animRot by="21600000">
                                      <p:cBhvr>
                                        <p:cTn id="149" dur="3000" fill="hold"/>
                                        <p:tgtEl>
                                          <p:spTgt spid="26"/>
                                        </p:tgtEl>
                                        <p:attrNameLst>
                                          <p:attrName>r</p:attrName>
                                        </p:attrNameLst>
                                      </p:cBhvr>
                                    </p:animRot>
                                  </p:childTnLst>
                                </p:cTn>
                              </p:par>
                              <p:par>
                                <p:cTn id="150" presetID="8" presetClass="emph" presetSubtype="0" fill="hold" nodeType="withEffect">
                                  <p:stCondLst>
                                    <p:cond delay="0"/>
                                  </p:stCondLst>
                                  <p:childTnLst>
                                    <p:animRot by="21600000">
                                      <p:cBhvr>
                                        <p:cTn id="151" dur="3000" fill="hold"/>
                                        <p:tgtEl>
                                          <p:spTgt spid="28"/>
                                        </p:tgtEl>
                                        <p:attrNameLst>
                                          <p:attrName>r</p:attrName>
                                        </p:attrNameLst>
                                      </p:cBhvr>
                                    </p:animRot>
                                  </p:childTnLst>
                                </p:cTn>
                              </p:par>
                            </p:childTnLst>
                          </p:cTn>
                        </p:par>
                        <p:par>
                          <p:cTn id="152" fill="hold">
                            <p:stCondLst>
                              <p:cond delay="3000"/>
                            </p:stCondLst>
                            <p:childTnLst>
                              <p:par>
                                <p:cTn id="153" presetID="2" presetClass="exit" presetSubtype="4" fill="hold" nodeType="afterEffect">
                                  <p:stCondLst>
                                    <p:cond delay="0"/>
                                  </p:stCondLst>
                                  <p:childTnLst>
                                    <p:anim calcmode="lin" valueType="num">
                                      <p:cBhvr additive="base">
                                        <p:cTn id="154" dur="3000"/>
                                        <p:tgtEl>
                                          <p:spTgt spid="5"/>
                                        </p:tgtEl>
                                        <p:attrNameLst>
                                          <p:attrName>ppt_x</p:attrName>
                                        </p:attrNameLst>
                                      </p:cBhvr>
                                      <p:tavLst>
                                        <p:tav tm="0">
                                          <p:val>
                                            <p:strVal val="ppt_x"/>
                                          </p:val>
                                        </p:tav>
                                        <p:tav tm="100000">
                                          <p:val>
                                            <p:strVal val="ppt_x"/>
                                          </p:val>
                                        </p:tav>
                                      </p:tavLst>
                                    </p:anim>
                                    <p:anim calcmode="lin" valueType="num">
                                      <p:cBhvr additive="base">
                                        <p:cTn id="155" dur="3000"/>
                                        <p:tgtEl>
                                          <p:spTgt spid="5"/>
                                        </p:tgtEl>
                                        <p:attrNameLst>
                                          <p:attrName>ppt_y</p:attrName>
                                        </p:attrNameLst>
                                      </p:cBhvr>
                                      <p:tavLst>
                                        <p:tav tm="0">
                                          <p:val>
                                            <p:strVal val="ppt_y"/>
                                          </p:val>
                                        </p:tav>
                                        <p:tav tm="100000">
                                          <p:val>
                                            <p:strVal val="1+ppt_h/2"/>
                                          </p:val>
                                        </p:tav>
                                      </p:tavLst>
                                    </p:anim>
                                    <p:set>
                                      <p:cBhvr>
                                        <p:cTn id="156" dur="1" fill="hold">
                                          <p:stCondLst>
                                            <p:cond delay="2999"/>
                                          </p:stCondLst>
                                        </p:cTn>
                                        <p:tgtEl>
                                          <p:spTgt spid="5"/>
                                        </p:tgtEl>
                                        <p:attrNameLst>
                                          <p:attrName>style.visibility</p:attrName>
                                        </p:attrNameLst>
                                      </p:cBhvr>
                                      <p:to>
                                        <p:strVal val="hidden"/>
                                      </p:to>
                                    </p:set>
                                  </p:childTnLst>
                                </p:cTn>
                              </p:par>
                              <p:par>
                                <p:cTn id="157" presetID="2" presetClass="exit" presetSubtype="4" fill="hold" nodeType="withEffect">
                                  <p:stCondLst>
                                    <p:cond delay="0"/>
                                  </p:stCondLst>
                                  <p:childTnLst>
                                    <p:anim calcmode="lin" valueType="num">
                                      <p:cBhvr additive="base">
                                        <p:cTn id="158" dur="3000"/>
                                        <p:tgtEl>
                                          <p:spTgt spid="6"/>
                                        </p:tgtEl>
                                        <p:attrNameLst>
                                          <p:attrName>ppt_x</p:attrName>
                                        </p:attrNameLst>
                                      </p:cBhvr>
                                      <p:tavLst>
                                        <p:tav tm="0">
                                          <p:val>
                                            <p:strVal val="ppt_x"/>
                                          </p:val>
                                        </p:tav>
                                        <p:tav tm="100000">
                                          <p:val>
                                            <p:strVal val="ppt_x"/>
                                          </p:val>
                                        </p:tav>
                                      </p:tavLst>
                                    </p:anim>
                                    <p:anim calcmode="lin" valueType="num">
                                      <p:cBhvr additive="base">
                                        <p:cTn id="159" dur="3000"/>
                                        <p:tgtEl>
                                          <p:spTgt spid="6"/>
                                        </p:tgtEl>
                                        <p:attrNameLst>
                                          <p:attrName>ppt_y</p:attrName>
                                        </p:attrNameLst>
                                      </p:cBhvr>
                                      <p:tavLst>
                                        <p:tav tm="0">
                                          <p:val>
                                            <p:strVal val="ppt_y"/>
                                          </p:val>
                                        </p:tav>
                                        <p:tav tm="100000">
                                          <p:val>
                                            <p:strVal val="1+ppt_h/2"/>
                                          </p:val>
                                        </p:tav>
                                      </p:tavLst>
                                    </p:anim>
                                    <p:set>
                                      <p:cBhvr>
                                        <p:cTn id="160" dur="1" fill="hold">
                                          <p:stCondLst>
                                            <p:cond delay="2999"/>
                                          </p:stCondLst>
                                        </p:cTn>
                                        <p:tgtEl>
                                          <p:spTgt spid="6"/>
                                        </p:tgtEl>
                                        <p:attrNameLst>
                                          <p:attrName>style.visibility</p:attrName>
                                        </p:attrNameLst>
                                      </p:cBhvr>
                                      <p:to>
                                        <p:strVal val="hidden"/>
                                      </p:to>
                                    </p:set>
                                  </p:childTnLst>
                                </p:cTn>
                              </p:par>
                              <p:par>
                                <p:cTn id="161" presetID="2" presetClass="exit" presetSubtype="4" fill="hold" nodeType="withEffect">
                                  <p:stCondLst>
                                    <p:cond delay="0"/>
                                  </p:stCondLst>
                                  <p:childTnLst>
                                    <p:anim calcmode="lin" valueType="num">
                                      <p:cBhvr additive="base">
                                        <p:cTn id="162" dur="3000"/>
                                        <p:tgtEl>
                                          <p:spTgt spid="7"/>
                                        </p:tgtEl>
                                        <p:attrNameLst>
                                          <p:attrName>ppt_x</p:attrName>
                                        </p:attrNameLst>
                                      </p:cBhvr>
                                      <p:tavLst>
                                        <p:tav tm="0">
                                          <p:val>
                                            <p:strVal val="ppt_x"/>
                                          </p:val>
                                        </p:tav>
                                        <p:tav tm="100000">
                                          <p:val>
                                            <p:strVal val="ppt_x"/>
                                          </p:val>
                                        </p:tav>
                                      </p:tavLst>
                                    </p:anim>
                                    <p:anim calcmode="lin" valueType="num">
                                      <p:cBhvr additive="base">
                                        <p:cTn id="163" dur="3000"/>
                                        <p:tgtEl>
                                          <p:spTgt spid="7"/>
                                        </p:tgtEl>
                                        <p:attrNameLst>
                                          <p:attrName>ppt_y</p:attrName>
                                        </p:attrNameLst>
                                      </p:cBhvr>
                                      <p:tavLst>
                                        <p:tav tm="0">
                                          <p:val>
                                            <p:strVal val="ppt_y"/>
                                          </p:val>
                                        </p:tav>
                                        <p:tav tm="100000">
                                          <p:val>
                                            <p:strVal val="1+ppt_h/2"/>
                                          </p:val>
                                        </p:tav>
                                      </p:tavLst>
                                    </p:anim>
                                    <p:set>
                                      <p:cBhvr>
                                        <p:cTn id="164" dur="1" fill="hold">
                                          <p:stCondLst>
                                            <p:cond delay="2999"/>
                                          </p:stCondLst>
                                        </p:cTn>
                                        <p:tgtEl>
                                          <p:spTgt spid="7"/>
                                        </p:tgtEl>
                                        <p:attrNameLst>
                                          <p:attrName>style.visibility</p:attrName>
                                        </p:attrNameLst>
                                      </p:cBhvr>
                                      <p:to>
                                        <p:strVal val="hidden"/>
                                      </p:to>
                                    </p:set>
                                  </p:childTnLst>
                                </p:cTn>
                              </p:par>
                              <p:par>
                                <p:cTn id="165" presetID="2" presetClass="exit" presetSubtype="4" fill="hold" nodeType="withEffect">
                                  <p:stCondLst>
                                    <p:cond delay="0"/>
                                  </p:stCondLst>
                                  <p:childTnLst>
                                    <p:anim calcmode="lin" valueType="num">
                                      <p:cBhvr additive="base">
                                        <p:cTn id="166" dur="3000"/>
                                        <p:tgtEl>
                                          <p:spTgt spid="8"/>
                                        </p:tgtEl>
                                        <p:attrNameLst>
                                          <p:attrName>ppt_x</p:attrName>
                                        </p:attrNameLst>
                                      </p:cBhvr>
                                      <p:tavLst>
                                        <p:tav tm="0">
                                          <p:val>
                                            <p:strVal val="ppt_x"/>
                                          </p:val>
                                        </p:tav>
                                        <p:tav tm="100000">
                                          <p:val>
                                            <p:strVal val="ppt_x"/>
                                          </p:val>
                                        </p:tav>
                                      </p:tavLst>
                                    </p:anim>
                                    <p:anim calcmode="lin" valueType="num">
                                      <p:cBhvr additive="base">
                                        <p:cTn id="167" dur="3000"/>
                                        <p:tgtEl>
                                          <p:spTgt spid="8"/>
                                        </p:tgtEl>
                                        <p:attrNameLst>
                                          <p:attrName>ppt_y</p:attrName>
                                        </p:attrNameLst>
                                      </p:cBhvr>
                                      <p:tavLst>
                                        <p:tav tm="0">
                                          <p:val>
                                            <p:strVal val="ppt_y"/>
                                          </p:val>
                                        </p:tav>
                                        <p:tav tm="100000">
                                          <p:val>
                                            <p:strVal val="1+ppt_h/2"/>
                                          </p:val>
                                        </p:tav>
                                      </p:tavLst>
                                    </p:anim>
                                    <p:set>
                                      <p:cBhvr>
                                        <p:cTn id="168" dur="1" fill="hold">
                                          <p:stCondLst>
                                            <p:cond delay="2999"/>
                                          </p:stCondLst>
                                        </p:cTn>
                                        <p:tgtEl>
                                          <p:spTgt spid="8"/>
                                        </p:tgtEl>
                                        <p:attrNameLst>
                                          <p:attrName>style.visibility</p:attrName>
                                        </p:attrNameLst>
                                      </p:cBhvr>
                                      <p:to>
                                        <p:strVal val="hidden"/>
                                      </p:to>
                                    </p:set>
                                  </p:childTnLst>
                                </p:cTn>
                              </p:par>
                              <p:par>
                                <p:cTn id="169" presetID="2" presetClass="exit" presetSubtype="4" fill="hold" nodeType="withEffect">
                                  <p:stCondLst>
                                    <p:cond delay="0"/>
                                  </p:stCondLst>
                                  <p:childTnLst>
                                    <p:anim calcmode="lin" valueType="num">
                                      <p:cBhvr additive="base">
                                        <p:cTn id="170" dur="3000"/>
                                        <p:tgtEl>
                                          <p:spTgt spid="9"/>
                                        </p:tgtEl>
                                        <p:attrNameLst>
                                          <p:attrName>ppt_x</p:attrName>
                                        </p:attrNameLst>
                                      </p:cBhvr>
                                      <p:tavLst>
                                        <p:tav tm="0">
                                          <p:val>
                                            <p:strVal val="ppt_x"/>
                                          </p:val>
                                        </p:tav>
                                        <p:tav tm="100000">
                                          <p:val>
                                            <p:strVal val="ppt_x"/>
                                          </p:val>
                                        </p:tav>
                                      </p:tavLst>
                                    </p:anim>
                                    <p:anim calcmode="lin" valueType="num">
                                      <p:cBhvr additive="base">
                                        <p:cTn id="171" dur="3000"/>
                                        <p:tgtEl>
                                          <p:spTgt spid="9"/>
                                        </p:tgtEl>
                                        <p:attrNameLst>
                                          <p:attrName>ppt_y</p:attrName>
                                        </p:attrNameLst>
                                      </p:cBhvr>
                                      <p:tavLst>
                                        <p:tav tm="0">
                                          <p:val>
                                            <p:strVal val="ppt_y"/>
                                          </p:val>
                                        </p:tav>
                                        <p:tav tm="100000">
                                          <p:val>
                                            <p:strVal val="1+ppt_h/2"/>
                                          </p:val>
                                        </p:tav>
                                      </p:tavLst>
                                    </p:anim>
                                    <p:set>
                                      <p:cBhvr>
                                        <p:cTn id="172" dur="1" fill="hold">
                                          <p:stCondLst>
                                            <p:cond delay="2999"/>
                                          </p:stCondLst>
                                        </p:cTn>
                                        <p:tgtEl>
                                          <p:spTgt spid="9"/>
                                        </p:tgtEl>
                                        <p:attrNameLst>
                                          <p:attrName>style.visibility</p:attrName>
                                        </p:attrNameLst>
                                      </p:cBhvr>
                                      <p:to>
                                        <p:strVal val="hidden"/>
                                      </p:to>
                                    </p:set>
                                  </p:childTnLst>
                                </p:cTn>
                              </p:par>
                              <p:par>
                                <p:cTn id="173" presetID="2" presetClass="exit" presetSubtype="4" fill="hold" nodeType="withEffect">
                                  <p:stCondLst>
                                    <p:cond delay="0"/>
                                  </p:stCondLst>
                                  <p:childTnLst>
                                    <p:anim calcmode="lin" valueType="num">
                                      <p:cBhvr additive="base">
                                        <p:cTn id="174" dur="3000"/>
                                        <p:tgtEl>
                                          <p:spTgt spid="10"/>
                                        </p:tgtEl>
                                        <p:attrNameLst>
                                          <p:attrName>ppt_x</p:attrName>
                                        </p:attrNameLst>
                                      </p:cBhvr>
                                      <p:tavLst>
                                        <p:tav tm="0">
                                          <p:val>
                                            <p:strVal val="ppt_x"/>
                                          </p:val>
                                        </p:tav>
                                        <p:tav tm="100000">
                                          <p:val>
                                            <p:strVal val="ppt_x"/>
                                          </p:val>
                                        </p:tav>
                                      </p:tavLst>
                                    </p:anim>
                                    <p:anim calcmode="lin" valueType="num">
                                      <p:cBhvr additive="base">
                                        <p:cTn id="175" dur="3000"/>
                                        <p:tgtEl>
                                          <p:spTgt spid="10"/>
                                        </p:tgtEl>
                                        <p:attrNameLst>
                                          <p:attrName>ppt_y</p:attrName>
                                        </p:attrNameLst>
                                      </p:cBhvr>
                                      <p:tavLst>
                                        <p:tav tm="0">
                                          <p:val>
                                            <p:strVal val="ppt_y"/>
                                          </p:val>
                                        </p:tav>
                                        <p:tav tm="100000">
                                          <p:val>
                                            <p:strVal val="1+ppt_h/2"/>
                                          </p:val>
                                        </p:tav>
                                      </p:tavLst>
                                    </p:anim>
                                    <p:set>
                                      <p:cBhvr>
                                        <p:cTn id="176" dur="1" fill="hold">
                                          <p:stCondLst>
                                            <p:cond delay="2999"/>
                                          </p:stCondLst>
                                        </p:cTn>
                                        <p:tgtEl>
                                          <p:spTgt spid="10"/>
                                        </p:tgtEl>
                                        <p:attrNameLst>
                                          <p:attrName>style.visibility</p:attrName>
                                        </p:attrNameLst>
                                      </p:cBhvr>
                                      <p:to>
                                        <p:strVal val="hidden"/>
                                      </p:to>
                                    </p:set>
                                  </p:childTnLst>
                                </p:cTn>
                              </p:par>
                              <p:par>
                                <p:cTn id="177" presetID="2" presetClass="exit" presetSubtype="4" fill="hold" nodeType="withEffect">
                                  <p:stCondLst>
                                    <p:cond delay="0"/>
                                  </p:stCondLst>
                                  <p:childTnLst>
                                    <p:anim calcmode="lin" valueType="num">
                                      <p:cBhvr additive="base">
                                        <p:cTn id="178" dur="3000"/>
                                        <p:tgtEl>
                                          <p:spTgt spid="11"/>
                                        </p:tgtEl>
                                        <p:attrNameLst>
                                          <p:attrName>ppt_x</p:attrName>
                                        </p:attrNameLst>
                                      </p:cBhvr>
                                      <p:tavLst>
                                        <p:tav tm="0">
                                          <p:val>
                                            <p:strVal val="ppt_x"/>
                                          </p:val>
                                        </p:tav>
                                        <p:tav tm="100000">
                                          <p:val>
                                            <p:strVal val="ppt_x"/>
                                          </p:val>
                                        </p:tav>
                                      </p:tavLst>
                                    </p:anim>
                                    <p:anim calcmode="lin" valueType="num">
                                      <p:cBhvr additive="base">
                                        <p:cTn id="179" dur="3000"/>
                                        <p:tgtEl>
                                          <p:spTgt spid="11"/>
                                        </p:tgtEl>
                                        <p:attrNameLst>
                                          <p:attrName>ppt_y</p:attrName>
                                        </p:attrNameLst>
                                      </p:cBhvr>
                                      <p:tavLst>
                                        <p:tav tm="0">
                                          <p:val>
                                            <p:strVal val="ppt_y"/>
                                          </p:val>
                                        </p:tav>
                                        <p:tav tm="100000">
                                          <p:val>
                                            <p:strVal val="1+ppt_h/2"/>
                                          </p:val>
                                        </p:tav>
                                      </p:tavLst>
                                    </p:anim>
                                    <p:set>
                                      <p:cBhvr>
                                        <p:cTn id="180" dur="1" fill="hold">
                                          <p:stCondLst>
                                            <p:cond delay="2999"/>
                                          </p:stCondLst>
                                        </p:cTn>
                                        <p:tgtEl>
                                          <p:spTgt spid="11"/>
                                        </p:tgtEl>
                                        <p:attrNameLst>
                                          <p:attrName>style.visibility</p:attrName>
                                        </p:attrNameLst>
                                      </p:cBhvr>
                                      <p:to>
                                        <p:strVal val="hidden"/>
                                      </p:to>
                                    </p:set>
                                  </p:childTnLst>
                                </p:cTn>
                              </p:par>
                              <p:par>
                                <p:cTn id="181" presetID="2" presetClass="exit" presetSubtype="4" fill="hold" nodeType="withEffect">
                                  <p:stCondLst>
                                    <p:cond delay="0"/>
                                  </p:stCondLst>
                                  <p:childTnLst>
                                    <p:anim calcmode="lin" valueType="num">
                                      <p:cBhvr additive="base">
                                        <p:cTn id="182" dur="3000"/>
                                        <p:tgtEl>
                                          <p:spTgt spid="12"/>
                                        </p:tgtEl>
                                        <p:attrNameLst>
                                          <p:attrName>ppt_x</p:attrName>
                                        </p:attrNameLst>
                                      </p:cBhvr>
                                      <p:tavLst>
                                        <p:tav tm="0">
                                          <p:val>
                                            <p:strVal val="ppt_x"/>
                                          </p:val>
                                        </p:tav>
                                        <p:tav tm="100000">
                                          <p:val>
                                            <p:strVal val="ppt_x"/>
                                          </p:val>
                                        </p:tav>
                                      </p:tavLst>
                                    </p:anim>
                                    <p:anim calcmode="lin" valueType="num">
                                      <p:cBhvr additive="base">
                                        <p:cTn id="183" dur="3000"/>
                                        <p:tgtEl>
                                          <p:spTgt spid="12"/>
                                        </p:tgtEl>
                                        <p:attrNameLst>
                                          <p:attrName>ppt_y</p:attrName>
                                        </p:attrNameLst>
                                      </p:cBhvr>
                                      <p:tavLst>
                                        <p:tav tm="0">
                                          <p:val>
                                            <p:strVal val="ppt_y"/>
                                          </p:val>
                                        </p:tav>
                                        <p:tav tm="100000">
                                          <p:val>
                                            <p:strVal val="1+ppt_h/2"/>
                                          </p:val>
                                        </p:tav>
                                      </p:tavLst>
                                    </p:anim>
                                    <p:set>
                                      <p:cBhvr>
                                        <p:cTn id="184" dur="1" fill="hold">
                                          <p:stCondLst>
                                            <p:cond delay="2999"/>
                                          </p:stCondLst>
                                        </p:cTn>
                                        <p:tgtEl>
                                          <p:spTgt spid="12"/>
                                        </p:tgtEl>
                                        <p:attrNameLst>
                                          <p:attrName>style.visibility</p:attrName>
                                        </p:attrNameLst>
                                      </p:cBhvr>
                                      <p:to>
                                        <p:strVal val="hidden"/>
                                      </p:to>
                                    </p:set>
                                  </p:childTnLst>
                                </p:cTn>
                              </p:par>
                              <p:par>
                                <p:cTn id="185" presetID="2" presetClass="exit" presetSubtype="4" fill="hold" nodeType="withEffect">
                                  <p:stCondLst>
                                    <p:cond delay="0"/>
                                  </p:stCondLst>
                                  <p:childTnLst>
                                    <p:anim calcmode="lin" valueType="num">
                                      <p:cBhvr additive="base">
                                        <p:cTn id="186" dur="3000"/>
                                        <p:tgtEl>
                                          <p:spTgt spid="13"/>
                                        </p:tgtEl>
                                        <p:attrNameLst>
                                          <p:attrName>ppt_x</p:attrName>
                                        </p:attrNameLst>
                                      </p:cBhvr>
                                      <p:tavLst>
                                        <p:tav tm="0">
                                          <p:val>
                                            <p:strVal val="ppt_x"/>
                                          </p:val>
                                        </p:tav>
                                        <p:tav tm="100000">
                                          <p:val>
                                            <p:strVal val="ppt_x"/>
                                          </p:val>
                                        </p:tav>
                                      </p:tavLst>
                                    </p:anim>
                                    <p:anim calcmode="lin" valueType="num">
                                      <p:cBhvr additive="base">
                                        <p:cTn id="187" dur="3000"/>
                                        <p:tgtEl>
                                          <p:spTgt spid="13"/>
                                        </p:tgtEl>
                                        <p:attrNameLst>
                                          <p:attrName>ppt_y</p:attrName>
                                        </p:attrNameLst>
                                      </p:cBhvr>
                                      <p:tavLst>
                                        <p:tav tm="0">
                                          <p:val>
                                            <p:strVal val="ppt_y"/>
                                          </p:val>
                                        </p:tav>
                                        <p:tav tm="100000">
                                          <p:val>
                                            <p:strVal val="1+ppt_h/2"/>
                                          </p:val>
                                        </p:tav>
                                      </p:tavLst>
                                    </p:anim>
                                    <p:set>
                                      <p:cBhvr>
                                        <p:cTn id="188" dur="1" fill="hold">
                                          <p:stCondLst>
                                            <p:cond delay="2999"/>
                                          </p:stCondLst>
                                        </p:cTn>
                                        <p:tgtEl>
                                          <p:spTgt spid="13"/>
                                        </p:tgtEl>
                                        <p:attrNameLst>
                                          <p:attrName>style.visibility</p:attrName>
                                        </p:attrNameLst>
                                      </p:cBhvr>
                                      <p:to>
                                        <p:strVal val="hidden"/>
                                      </p:to>
                                    </p:set>
                                  </p:childTnLst>
                                </p:cTn>
                              </p:par>
                              <p:par>
                                <p:cTn id="189" presetID="2" presetClass="exit" presetSubtype="4" fill="hold" nodeType="withEffect">
                                  <p:stCondLst>
                                    <p:cond delay="0"/>
                                  </p:stCondLst>
                                  <p:childTnLst>
                                    <p:anim calcmode="lin" valueType="num">
                                      <p:cBhvr additive="base">
                                        <p:cTn id="190" dur="3000"/>
                                        <p:tgtEl>
                                          <p:spTgt spid="14"/>
                                        </p:tgtEl>
                                        <p:attrNameLst>
                                          <p:attrName>ppt_x</p:attrName>
                                        </p:attrNameLst>
                                      </p:cBhvr>
                                      <p:tavLst>
                                        <p:tav tm="0">
                                          <p:val>
                                            <p:strVal val="ppt_x"/>
                                          </p:val>
                                        </p:tav>
                                        <p:tav tm="100000">
                                          <p:val>
                                            <p:strVal val="ppt_x"/>
                                          </p:val>
                                        </p:tav>
                                      </p:tavLst>
                                    </p:anim>
                                    <p:anim calcmode="lin" valueType="num">
                                      <p:cBhvr additive="base">
                                        <p:cTn id="191" dur="3000"/>
                                        <p:tgtEl>
                                          <p:spTgt spid="14"/>
                                        </p:tgtEl>
                                        <p:attrNameLst>
                                          <p:attrName>ppt_y</p:attrName>
                                        </p:attrNameLst>
                                      </p:cBhvr>
                                      <p:tavLst>
                                        <p:tav tm="0">
                                          <p:val>
                                            <p:strVal val="ppt_y"/>
                                          </p:val>
                                        </p:tav>
                                        <p:tav tm="100000">
                                          <p:val>
                                            <p:strVal val="1+ppt_h/2"/>
                                          </p:val>
                                        </p:tav>
                                      </p:tavLst>
                                    </p:anim>
                                    <p:set>
                                      <p:cBhvr>
                                        <p:cTn id="192" dur="1" fill="hold">
                                          <p:stCondLst>
                                            <p:cond delay="2999"/>
                                          </p:stCondLst>
                                        </p:cTn>
                                        <p:tgtEl>
                                          <p:spTgt spid="14"/>
                                        </p:tgtEl>
                                        <p:attrNameLst>
                                          <p:attrName>style.visibility</p:attrName>
                                        </p:attrNameLst>
                                      </p:cBhvr>
                                      <p:to>
                                        <p:strVal val="hidden"/>
                                      </p:to>
                                    </p:set>
                                  </p:childTnLst>
                                </p:cTn>
                              </p:par>
                              <p:par>
                                <p:cTn id="193" presetID="2" presetClass="exit" presetSubtype="4" fill="hold" nodeType="withEffect">
                                  <p:stCondLst>
                                    <p:cond delay="0"/>
                                  </p:stCondLst>
                                  <p:childTnLst>
                                    <p:anim calcmode="lin" valueType="num">
                                      <p:cBhvr additive="base">
                                        <p:cTn id="194" dur="3000"/>
                                        <p:tgtEl>
                                          <p:spTgt spid="15"/>
                                        </p:tgtEl>
                                        <p:attrNameLst>
                                          <p:attrName>ppt_x</p:attrName>
                                        </p:attrNameLst>
                                      </p:cBhvr>
                                      <p:tavLst>
                                        <p:tav tm="0">
                                          <p:val>
                                            <p:strVal val="ppt_x"/>
                                          </p:val>
                                        </p:tav>
                                        <p:tav tm="100000">
                                          <p:val>
                                            <p:strVal val="ppt_x"/>
                                          </p:val>
                                        </p:tav>
                                      </p:tavLst>
                                    </p:anim>
                                    <p:anim calcmode="lin" valueType="num">
                                      <p:cBhvr additive="base">
                                        <p:cTn id="195" dur="3000"/>
                                        <p:tgtEl>
                                          <p:spTgt spid="15"/>
                                        </p:tgtEl>
                                        <p:attrNameLst>
                                          <p:attrName>ppt_y</p:attrName>
                                        </p:attrNameLst>
                                      </p:cBhvr>
                                      <p:tavLst>
                                        <p:tav tm="0">
                                          <p:val>
                                            <p:strVal val="ppt_y"/>
                                          </p:val>
                                        </p:tav>
                                        <p:tav tm="100000">
                                          <p:val>
                                            <p:strVal val="1+ppt_h/2"/>
                                          </p:val>
                                        </p:tav>
                                      </p:tavLst>
                                    </p:anim>
                                    <p:set>
                                      <p:cBhvr>
                                        <p:cTn id="196" dur="1" fill="hold">
                                          <p:stCondLst>
                                            <p:cond delay="2999"/>
                                          </p:stCondLst>
                                        </p:cTn>
                                        <p:tgtEl>
                                          <p:spTgt spid="15"/>
                                        </p:tgtEl>
                                        <p:attrNameLst>
                                          <p:attrName>style.visibility</p:attrName>
                                        </p:attrNameLst>
                                      </p:cBhvr>
                                      <p:to>
                                        <p:strVal val="hidden"/>
                                      </p:to>
                                    </p:set>
                                  </p:childTnLst>
                                </p:cTn>
                              </p:par>
                              <p:par>
                                <p:cTn id="197" presetID="2" presetClass="exit" presetSubtype="4" fill="hold" nodeType="withEffect">
                                  <p:stCondLst>
                                    <p:cond delay="0"/>
                                  </p:stCondLst>
                                  <p:childTnLst>
                                    <p:anim calcmode="lin" valueType="num">
                                      <p:cBhvr additive="base">
                                        <p:cTn id="198" dur="3000"/>
                                        <p:tgtEl>
                                          <p:spTgt spid="16"/>
                                        </p:tgtEl>
                                        <p:attrNameLst>
                                          <p:attrName>ppt_x</p:attrName>
                                        </p:attrNameLst>
                                      </p:cBhvr>
                                      <p:tavLst>
                                        <p:tav tm="0">
                                          <p:val>
                                            <p:strVal val="ppt_x"/>
                                          </p:val>
                                        </p:tav>
                                        <p:tav tm="100000">
                                          <p:val>
                                            <p:strVal val="ppt_x"/>
                                          </p:val>
                                        </p:tav>
                                      </p:tavLst>
                                    </p:anim>
                                    <p:anim calcmode="lin" valueType="num">
                                      <p:cBhvr additive="base">
                                        <p:cTn id="199" dur="3000"/>
                                        <p:tgtEl>
                                          <p:spTgt spid="16"/>
                                        </p:tgtEl>
                                        <p:attrNameLst>
                                          <p:attrName>ppt_y</p:attrName>
                                        </p:attrNameLst>
                                      </p:cBhvr>
                                      <p:tavLst>
                                        <p:tav tm="0">
                                          <p:val>
                                            <p:strVal val="ppt_y"/>
                                          </p:val>
                                        </p:tav>
                                        <p:tav tm="100000">
                                          <p:val>
                                            <p:strVal val="1+ppt_h/2"/>
                                          </p:val>
                                        </p:tav>
                                      </p:tavLst>
                                    </p:anim>
                                    <p:set>
                                      <p:cBhvr>
                                        <p:cTn id="200" dur="1" fill="hold">
                                          <p:stCondLst>
                                            <p:cond delay="2999"/>
                                          </p:stCondLst>
                                        </p:cTn>
                                        <p:tgtEl>
                                          <p:spTgt spid="16"/>
                                        </p:tgtEl>
                                        <p:attrNameLst>
                                          <p:attrName>style.visibility</p:attrName>
                                        </p:attrNameLst>
                                      </p:cBhvr>
                                      <p:to>
                                        <p:strVal val="hidden"/>
                                      </p:to>
                                    </p:set>
                                  </p:childTnLst>
                                </p:cTn>
                              </p:par>
                              <p:par>
                                <p:cTn id="201" presetID="2" presetClass="exit" presetSubtype="4" fill="hold" nodeType="withEffect">
                                  <p:stCondLst>
                                    <p:cond delay="0"/>
                                  </p:stCondLst>
                                  <p:childTnLst>
                                    <p:anim calcmode="lin" valueType="num">
                                      <p:cBhvr additive="base">
                                        <p:cTn id="202" dur="3000"/>
                                        <p:tgtEl>
                                          <p:spTgt spid="17"/>
                                        </p:tgtEl>
                                        <p:attrNameLst>
                                          <p:attrName>ppt_x</p:attrName>
                                        </p:attrNameLst>
                                      </p:cBhvr>
                                      <p:tavLst>
                                        <p:tav tm="0">
                                          <p:val>
                                            <p:strVal val="ppt_x"/>
                                          </p:val>
                                        </p:tav>
                                        <p:tav tm="100000">
                                          <p:val>
                                            <p:strVal val="ppt_x"/>
                                          </p:val>
                                        </p:tav>
                                      </p:tavLst>
                                    </p:anim>
                                    <p:anim calcmode="lin" valueType="num">
                                      <p:cBhvr additive="base">
                                        <p:cTn id="203" dur="3000"/>
                                        <p:tgtEl>
                                          <p:spTgt spid="17"/>
                                        </p:tgtEl>
                                        <p:attrNameLst>
                                          <p:attrName>ppt_y</p:attrName>
                                        </p:attrNameLst>
                                      </p:cBhvr>
                                      <p:tavLst>
                                        <p:tav tm="0">
                                          <p:val>
                                            <p:strVal val="ppt_y"/>
                                          </p:val>
                                        </p:tav>
                                        <p:tav tm="100000">
                                          <p:val>
                                            <p:strVal val="1+ppt_h/2"/>
                                          </p:val>
                                        </p:tav>
                                      </p:tavLst>
                                    </p:anim>
                                    <p:set>
                                      <p:cBhvr>
                                        <p:cTn id="204" dur="1" fill="hold">
                                          <p:stCondLst>
                                            <p:cond delay="2999"/>
                                          </p:stCondLst>
                                        </p:cTn>
                                        <p:tgtEl>
                                          <p:spTgt spid="17"/>
                                        </p:tgtEl>
                                        <p:attrNameLst>
                                          <p:attrName>style.visibility</p:attrName>
                                        </p:attrNameLst>
                                      </p:cBhvr>
                                      <p:to>
                                        <p:strVal val="hidden"/>
                                      </p:to>
                                    </p:set>
                                  </p:childTnLst>
                                </p:cTn>
                              </p:par>
                              <p:par>
                                <p:cTn id="205" presetID="2" presetClass="exit" presetSubtype="4" fill="hold" nodeType="withEffect">
                                  <p:stCondLst>
                                    <p:cond delay="0"/>
                                  </p:stCondLst>
                                  <p:childTnLst>
                                    <p:anim calcmode="lin" valueType="num">
                                      <p:cBhvr additive="base">
                                        <p:cTn id="206" dur="3000"/>
                                        <p:tgtEl>
                                          <p:spTgt spid="18"/>
                                        </p:tgtEl>
                                        <p:attrNameLst>
                                          <p:attrName>ppt_x</p:attrName>
                                        </p:attrNameLst>
                                      </p:cBhvr>
                                      <p:tavLst>
                                        <p:tav tm="0">
                                          <p:val>
                                            <p:strVal val="ppt_x"/>
                                          </p:val>
                                        </p:tav>
                                        <p:tav tm="100000">
                                          <p:val>
                                            <p:strVal val="ppt_x"/>
                                          </p:val>
                                        </p:tav>
                                      </p:tavLst>
                                    </p:anim>
                                    <p:anim calcmode="lin" valueType="num">
                                      <p:cBhvr additive="base">
                                        <p:cTn id="207" dur="3000"/>
                                        <p:tgtEl>
                                          <p:spTgt spid="18"/>
                                        </p:tgtEl>
                                        <p:attrNameLst>
                                          <p:attrName>ppt_y</p:attrName>
                                        </p:attrNameLst>
                                      </p:cBhvr>
                                      <p:tavLst>
                                        <p:tav tm="0">
                                          <p:val>
                                            <p:strVal val="ppt_y"/>
                                          </p:val>
                                        </p:tav>
                                        <p:tav tm="100000">
                                          <p:val>
                                            <p:strVal val="1+ppt_h/2"/>
                                          </p:val>
                                        </p:tav>
                                      </p:tavLst>
                                    </p:anim>
                                    <p:set>
                                      <p:cBhvr>
                                        <p:cTn id="208" dur="1" fill="hold">
                                          <p:stCondLst>
                                            <p:cond delay="2999"/>
                                          </p:stCondLst>
                                        </p:cTn>
                                        <p:tgtEl>
                                          <p:spTgt spid="18"/>
                                        </p:tgtEl>
                                        <p:attrNameLst>
                                          <p:attrName>style.visibility</p:attrName>
                                        </p:attrNameLst>
                                      </p:cBhvr>
                                      <p:to>
                                        <p:strVal val="hidden"/>
                                      </p:to>
                                    </p:set>
                                  </p:childTnLst>
                                </p:cTn>
                              </p:par>
                              <p:par>
                                <p:cTn id="209" presetID="2" presetClass="exit" presetSubtype="4" fill="hold" nodeType="withEffect">
                                  <p:stCondLst>
                                    <p:cond delay="0"/>
                                  </p:stCondLst>
                                  <p:childTnLst>
                                    <p:anim calcmode="lin" valueType="num">
                                      <p:cBhvr additive="base">
                                        <p:cTn id="210" dur="3000"/>
                                        <p:tgtEl>
                                          <p:spTgt spid="19"/>
                                        </p:tgtEl>
                                        <p:attrNameLst>
                                          <p:attrName>ppt_x</p:attrName>
                                        </p:attrNameLst>
                                      </p:cBhvr>
                                      <p:tavLst>
                                        <p:tav tm="0">
                                          <p:val>
                                            <p:strVal val="ppt_x"/>
                                          </p:val>
                                        </p:tav>
                                        <p:tav tm="100000">
                                          <p:val>
                                            <p:strVal val="ppt_x"/>
                                          </p:val>
                                        </p:tav>
                                      </p:tavLst>
                                    </p:anim>
                                    <p:anim calcmode="lin" valueType="num">
                                      <p:cBhvr additive="base">
                                        <p:cTn id="211" dur="3000"/>
                                        <p:tgtEl>
                                          <p:spTgt spid="19"/>
                                        </p:tgtEl>
                                        <p:attrNameLst>
                                          <p:attrName>ppt_y</p:attrName>
                                        </p:attrNameLst>
                                      </p:cBhvr>
                                      <p:tavLst>
                                        <p:tav tm="0">
                                          <p:val>
                                            <p:strVal val="ppt_y"/>
                                          </p:val>
                                        </p:tav>
                                        <p:tav tm="100000">
                                          <p:val>
                                            <p:strVal val="1+ppt_h/2"/>
                                          </p:val>
                                        </p:tav>
                                      </p:tavLst>
                                    </p:anim>
                                    <p:set>
                                      <p:cBhvr>
                                        <p:cTn id="212" dur="1" fill="hold">
                                          <p:stCondLst>
                                            <p:cond delay="2999"/>
                                          </p:stCondLst>
                                        </p:cTn>
                                        <p:tgtEl>
                                          <p:spTgt spid="19"/>
                                        </p:tgtEl>
                                        <p:attrNameLst>
                                          <p:attrName>style.visibility</p:attrName>
                                        </p:attrNameLst>
                                      </p:cBhvr>
                                      <p:to>
                                        <p:strVal val="hidden"/>
                                      </p:to>
                                    </p:set>
                                  </p:childTnLst>
                                </p:cTn>
                              </p:par>
                              <p:par>
                                <p:cTn id="213" presetID="2" presetClass="exit" presetSubtype="4" fill="hold" nodeType="withEffect">
                                  <p:stCondLst>
                                    <p:cond delay="0"/>
                                  </p:stCondLst>
                                  <p:childTnLst>
                                    <p:anim calcmode="lin" valueType="num">
                                      <p:cBhvr additive="base">
                                        <p:cTn id="214" dur="3000"/>
                                        <p:tgtEl>
                                          <p:spTgt spid="20"/>
                                        </p:tgtEl>
                                        <p:attrNameLst>
                                          <p:attrName>ppt_x</p:attrName>
                                        </p:attrNameLst>
                                      </p:cBhvr>
                                      <p:tavLst>
                                        <p:tav tm="0">
                                          <p:val>
                                            <p:strVal val="ppt_x"/>
                                          </p:val>
                                        </p:tav>
                                        <p:tav tm="100000">
                                          <p:val>
                                            <p:strVal val="ppt_x"/>
                                          </p:val>
                                        </p:tav>
                                      </p:tavLst>
                                    </p:anim>
                                    <p:anim calcmode="lin" valueType="num">
                                      <p:cBhvr additive="base">
                                        <p:cTn id="215" dur="3000"/>
                                        <p:tgtEl>
                                          <p:spTgt spid="20"/>
                                        </p:tgtEl>
                                        <p:attrNameLst>
                                          <p:attrName>ppt_y</p:attrName>
                                        </p:attrNameLst>
                                      </p:cBhvr>
                                      <p:tavLst>
                                        <p:tav tm="0">
                                          <p:val>
                                            <p:strVal val="ppt_y"/>
                                          </p:val>
                                        </p:tav>
                                        <p:tav tm="100000">
                                          <p:val>
                                            <p:strVal val="1+ppt_h/2"/>
                                          </p:val>
                                        </p:tav>
                                      </p:tavLst>
                                    </p:anim>
                                    <p:set>
                                      <p:cBhvr>
                                        <p:cTn id="216" dur="1" fill="hold">
                                          <p:stCondLst>
                                            <p:cond delay="2999"/>
                                          </p:stCondLst>
                                        </p:cTn>
                                        <p:tgtEl>
                                          <p:spTgt spid="20"/>
                                        </p:tgtEl>
                                        <p:attrNameLst>
                                          <p:attrName>style.visibility</p:attrName>
                                        </p:attrNameLst>
                                      </p:cBhvr>
                                      <p:to>
                                        <p:strVal val="hidden"/>
                                      </p:to>
                                    </p:set>
                                  </p:childTnLst>
                                </p:cTn>
                              </p:par>
                              <p:par>
                                <p:cTn id="217" presetID="2" presetClass="exit" presetSubtype="4" fill="hold" nodeType="withEffect">
                                  <p:stCondLst>
                                    <p:cond delay="0"/>
                                  </p:stCondLst>
                                  <p:childTnLst>
                                    <p:anim calcmode="lin" valueType="num">
                                      <p:cBhvr additive="base">
                                        <p:cTn id="218" dur="3000"/>
                                        <p:tgtEl>
                                          <p:spTgt spid="21"/>
                                        </p:tgtEl>
                                        <p:attrNameLst>
                                          <p:attrName>ppt_x</p:attrName>
                                        </p:attrNameLst>
                                      </p:cBhvr>
                                      <p:tavLst>
                                        <p:tav tm="0">
                                          <p:val>
                                            <p:strVal val="ppt_x"/>
                                          </p:val>
                                        </p:tav>
                                        <p:tav tm="100000">
                                          <p:val>
                                            <p:strVal val="ppt_x"/>
                                          </p:val>
                                        </p:tav>
                                      </p:tavLst>
                                    </p:anim>
                                    <p:anim calcmode="lin" valueType="num">
                                      <p:cBhvr additive="base">
                                        <p:cTn id="219" dur="3000"/>
                                        <p:tgtEl>
                                          <p:spTgt spid="21"/>
                                        </p:tgtEl>
                                        <p:attrNameLst>
                                          <p:attrName>ppt_y</p:attrName>
                                        </p:attrNameLst>
                                      </p:cBhvr>
                                      <p:tavLst>
                                        <p:tav tm="0">
                                          <p:val>
                                            <p:strVal val="ppt_y"/>
                                          </p:val>
                                        </p:tav>
                                        <p:tav tm="100000">
                                          <p:val>
                                            <p:strVal val="1+ppt_h/2"/>
                                          </p:val>
                                        </p:tav>
                                      </p:tavLst>
                                    </p:anim>
                                    <p:set>
                                      <p:cBhvr>
                                        <p:cTn id="220" dur="1" fill="hold">
                                          <p:stCondLst>
                                            <p:cond delay="2999"/>
                                          </p:stCondLst>
                                        </p:cTn>
                                        <p:tgtEl>
                                          <p:spTgt spid="21"/>
                                        </p:tgtEl>
                                        <p:attrNameLst>
                                          <p:attrName>style.visibility</p:attrName>
                                        </p:attrNameLst>
                                      </p:cBhvr>
                                      <p:to>
                                        <p:strVal val="hidden"/>
                                      </p:to>
                                    </p:set>
                                  </p:childTnLst>
                                </p:cTn>
                              </p:par>
                              <p:par>
                                <p:cTn id="221" presetID="2" presetClass="exit" presetSubtype="4" fill="hold" nodeType="withEffect">
                                  <p:stCondLst>
                                    <p:cond delay="0"/>
                                  </p:stCondLst>
                                  <p:childTnLst>
                                    <p:anim calcmode="lin" valueType="num">
                                      <p:cBhvr additive="base">
                                        <p:cTn id="222" dur="3000"/>
                                        <p:tgtEl>
                                          <p:spTgt spid="22"/>
                                        </p:tgtEl>
                                        <p:attrNameLst>
                                          <p:attrName>ppt_x</p:attrName>
                                        </p:attrNameLst>
                                      </p:cBhvr>
                                      <p:tavLst>
                                        <p:tav tm="0">
                                          <p:val>
                                            <p:strVal val="ppt_x"/>
                                          </p:val>
                                        </p:tav>
                                        <p:tav tm="100000">
                                          <p:val>
                                            <p:strVal val="ppt_x"/>
                                          </p:val>
                                        </p:tav>
                                      </p:tavLst>
                                    </p:anim>
                                    <p:anim calcmode="lin" valueType="num">
                                      <p:cBhvr additive="base">
                                        <p:cTn id="223" dur="3000"/>
                                        <p:tgtEl>
                                          <p:spTgt spid="22"/>
                                        </p:tgtEl>
                                        <p:attrNameLst>
                                          <p:attrName>ppt_y</p:attrName>
                                        </p:attrNameLst>
                                      </p:cBhvr>
                                      <p:tavLst>
                                        <p:tav tm="0">
                                          <p:val>
                                            <p:strVal val="ppt_y"/>
                                          </p:val>
                                        </p:tav>
                                        <p:tav tm="100000">
                                          <p:val>
                                            <p:strVal val="1+ppt_h/2"/>
                                          </p:val>
                                        </p:tav>
                                      </p:tavLst>
                                    </p:anim>
                                    <p:set>
                                      <p:cBhvr>
                                        <p:cTn id="224" dur="1" fill="hold">
                                          <p:stCondLst>
                                            <p:cond delay="2999"/>
                                          </p:stCondLst>
                                        </p:cTn>
                                        <p:tgtEl>
                                          <p:spTgt spid="22"/>
                                        </p:tgtEl>
                                        <p:attrNameLst>
                                          <p:attrName>style.visibility</p:attrName>
                                        </p:attrNameLst>
                                      </p:cBhvr>
                                      <p:to>
                                        <p:strVal val="hidden"/>
                                      </p:to>
                                    </p:set>
                                  </p:childTnLst>
                                </p:cTn>
                              </p:par>
                              <p:par>
                                <p:cTn id="225" presetID="2" presetClass="exit" presetSubtype="4" fill="hold" nodeType="withEffect">
                                  <p:stCondLst>
                                    <p:cond delay="0"/>
                                  </p:stCondLst>
                                  <p:childTnLst>
                                    <p:anim calcmode="lin" valueType="num">
                                      <p:cBhvr additive="base">
                                        <p:cTn id="226" dur="3000"/>
                                        <p:tgtEl>
                                          <p:spTgt spid="23"/>
                                        </p:tgtEl>
                                        <p:attrNameLst>
                                          <p:attrName>ppt_x</p:attrName>
                                        </p:attrNameLst>
                                      </p:cBhvr>
                                      <p:tavLst>
                                        <p:tav tm="0">
                                          <p:val>
                                            <p:strVal val="ppt_x"/>
                                          </p:val>
                                        </p:tav>
                                        <p:tav tm="100000">
                                          <p:val>
                                            <p:strVal val="ppt_x"/>
                                          </p:val>
                                        </p:tav>
                                      </p:tavLst>
                                    </p:anim>
                                    <p:anim calcmode="lin" valueType="num">
                                      <p:cBhvr additive="base">
                                        <p:cTn id="227" dur="3000"/>
                                        <p:tgtEl>
                                          <p:spTgt spid="23"/>
                                        </p:tgtEl>
                                        <p:attrNameLst>
                                          <p:attrName>ppt_y</p:attrName>
                                        </p:attrNameLst>
                                      </p:cBhvr>
                                      <p:tavLst>
                                        <p:tav tm="0">
                                          <p:val>
                                            <p:strVal val="ppt_y"/>
                                          </p:val>
                                        </p:tav>
                                        <p:tav tm="100000">
                                          <p:val>
                                            <p:strVal val="1+ppt_h/2"/>
                                          </p:val>
                                        </p:tav>
                                      </p:tavLst>
                                    </p:anim>
                                    <p:set>
                                      <p:cBhvr>
                                        <p:cTn id="228" dur="1" fill="hold">
                                          <p:stCondLst>
                                            <p:cond delay="2999"/>
                                          </p:stCondLst>
                                        </p:cTn>
                                        <p:tgtEl>
                                          <p:spTgt spid="23"/>
                                        </p:tgtEl>
                                        <p:attrNameLst>
                                          <p:attrName>style.visibility</p:attrName>
                                        </p:attrNameLst>
                                      </p:cBhvr>
                                      <p:to>
                                        <p:strVal val="hidden"/>
                                      </p:to>
                                    </p:set>
                                  </p:childTnLst>
                                </p:cTn>
                              </p:par>
                              <p:par>
                                <p:cTn id="229" presetID="2" presetClass="exit" presetSubtype="4" fill="hold" nodeType="withEffect">
                                  <p:stCondLst>
                                    <p:cond delay="0"/>
                                  </p:stCondLst>
                                  <p:childTnLst>
                                    <p:anim calcmode="lin" valueType="num">
                                      <p:cBhvr additive="base">
                                        <p:cTn id="230" dur="3000"/>
                                        <p:tgtEl>
                                          <p:spTgt spid="24"/>
                                        </p:tgtEl>
                                        <p:attrNameLst>
                                          <p:attrName>ppt_x</p:attrName>
                                        </p:attrNameLst>
                                      </p:cBhvr>
                                      <p:tavLst>
                                        <p:tav tm="0">
                                          <p:val>
                                            <p:strVal val="ppt_x"/>
                                          </p:val>
                                        </p:tav>
                                        <p:tav tm="100000">
                                          <p:val>
                                            <p:strVal val="ppt_x"/>
                                          </p:val>
                                        </p:tav>
                                      </p:tavLst>
                                    </p:anim>
                                    <p:anim calcmode="lin" valueType="num">
                                      <p:cBhvr additive="base">
                                        <p:cTn id="231" dur="3000"/>
                                        <p:tgtEl>
                                          <p:spTgt spid="24"/>
                                        </p:tgtEl>
                                        <p:attrNameLst>
                                          <p:attrName>ppt_y</p:attrName>
                                        </p:attrNameLst>
                                      </p:cBhvr>
                                      <p:tavLst>
                                        <p:tav tm="0">
                                          <p:val>
                                            <p:strVal val="ppt_y"/>
                                          </p:val>
                                        </p:tav>
                                        <p:tav tm="100000">
                                          <p:val>
                                            <p:strVal val="1+ppt_h/2"/>
                                          </p:val>
                                        </p:tav>
                                      </p:tavLst>
                                    </p:anim>
                                    <p:set>
                                      <p:cBhvr>
                                        <p:cTn id="232" dur="1" fill="hold">
                                          <p:stCondLst>
                                            <p:cond delay="2999"/>
                                          </p:stCondLst>
                                        </p:cTn>
                                        <p:tgtEl>
                                          <p:spTgt spid="24"/>
                                        </p:tgtEl>
                                        <p:attrNameLst>
                                          <p:attrName>style.visibility</p:attrName>
                                        </p:attrNameLst>
                                      </p:cBhvr>
                                      <p:to>
                                        <p:strVal val="hidden"/>
                                      </p:to>
                                    </p:set>
                                  </p:childTnLst>
                                </p:cTn>
                              </p:par>
                              <p:par>
                                <p:cTn id="233" presetID="2" presetClass="exit" presetSubtype="4" fill="hold" nodeType="withEffect">
                                  <p:stCondLst>
                                    <p:cond delay="0"/>
                                  </p:stCondLst>
                                  <p:childTnLst>
                                    <p:anim calcmode="lin" valueType="num">
                                      <p:cBhvr additive="base">
                                        <p:cTn id="234" dur="3000"/>
                                        <p:tgtEl>
                                          <p:spTgt spid="25"/>
                                        </p:tgtEl>
                                        <p:attrNameLst>
                                          <p:attrName>ppt_x</p:attrName>
                                        </p:attrNameLst>
                                      </p:cBhvr>
                                      <p:tavLst>
                                        <p:tav tm="0">
                                          <p:val>
                                            <p:strVal val="ppt_x"/>
                                          </p:val>
                                        </p:tav>
                                        <p:tav tm="100000">
                                          <p:val>
                                            <p:strVal val="ppt_x"/>
                                          </p:val>
                                        </p:tav>
                                      </p:tavLst>
                                    </p:anim>
                                    <p:anim calcmode="lin" valueType="num">
                                      <p:cBhvr additive="base">
                                        <p:cTn id="235" dur="3000"/>
                                        <p:tgtEl>
                                          <p:spTgt spid="25"/>
                                        </p:tgtEl>
                                        <p:attrNameLst>
                                          <p:attrName>ppt_y</p:attrName>
                                        </p:attrNameLst>
                                      </p:cBhvr>
                                      <p:tavLst>
                                        <p:tav tm="0">
                                          <p:val>
                                            <p:strVal val="ppt_y"/>
                                          </p:val>
                                        </p:tav>
                                        <p:tav tm="100000">
                                          <p:val>
                                            <p:strVal val="1+ppt_h/2"/>
                                          </p:val>
                                        </p:tav>
                                      </p:tavLst>
                                    </p:anim>
                                    <p:set>
                                      <p:cBhvr>
                                        <p:cTn id="236" dur="1" fill="hold">
                                          <p:stCondLst>
                                            <p:cond delay="2999"/>
                                          </p:stCondLst>
                                        </p:cTn>
                                        <p:tgtEl>
                                          <p:spTgt spid="25"/>
                                        </p:tgtEl>
                                        <p:attrNameLst>
                                          <p:attrName>style.visibility</p:attrName>
                                        </p:attrNameLst>
                                      </p:cBhvr>
                                      <p:to>
                                        <p:strVal val="hidden"/>
                                      </p:to>
                                    </p:set>
                                  </p:childTnLst>
                                </p:cTn>
                              </p:par>
                              <p:par>
                                <p:cTn id="237" presetID="2" presetClass="exit" presetSubtype="4" fill="hold" nodeType="withEffect">
                                  <p:stCondLst>
                                    <p:cond delay="0"/>
                                  </p:stCondLst>
                                  <p:childTnLst>
                                    <p:anim calcmode="lin" valueType="num">
                                      <p:cBhvr additive="base">
                                        <p:cTn id="238" dur="3000"/>
                                        <p:tgtEl>
                                          <p:spTgt spid="26"/>
                                        </p:tgtEl>
                                        <p:attrNameLst>
                                          <p:attrName>ppt_x</p:attrName>
                                        </p:attrNameLst>
                                      </p:cBhvr>
                                      <p:tavLst>
                                        <p:tav tm="0">
                                          <p:val>
                                            <p:strVal val="ppt_x"/>
                                          </p:val>
                                        </p:tav>
                                        <p:tav tm="100000">
                                          <p:val>
                                            <p:strVal val="ppt_x"/>
                                          </p:val>
                                        </p:tav>
                                      </p:tavLst>
                                    </p:anim>
                                    <p:anim calcmode="lin" valueType="num">
                                      <p:cBhvr additive="base">
                                        <p:cTn id="239" dur="3000"/>
                                        <p:tgtEl>
                                          <p:spTgt spid="26"/>
                                        </p:tgtEl>
                                        <p:attrNameLst>
                                          <p:attrName>ppt_y</p:attrName>
                                        </p:attrNameLst>
                                      </p:cBhvr>
                                      <p:tavLst>
                                        <p:tav tm="0">
                                          <p:val>
                                            <p:strVal val="ppt_y"/>
                                          </p:val>
                                        </p:tav>
                                        <p:tav tm="100000">
                                          <p:val>
                                            <p:strVal val="1+ppt_h/2"/>
                                          </p:val>
                                        </p:tav>
                                      </p:tavLst>
                                    </p:anim>
                                    <p:set>
                                      <p:cBhvr>
                                        <p:cTn id="240" dur="1" fill="hold">
                                          <p:stCondLst>
                                            <p:cond delay="2999"/>
                                          </p:stCondLst>
                                        </p:cTn>
                                        <p:tgtEl>
                                          <p:spTgt spid="26"/>
                                        </p:tgtEl>
                                        <p:attrNameLst>
                                          <p:attrName>style.visibility</p:attrName>
                                        </p:attrNameLst>
                                      </p:cBhvr>
                                      <p:to>
                                        <p:strVal val="hidden"/>
                                      </p:to>
                                    </p:set>
                                  </p:childTnLst>
                                </p:cTn>
                              </p:par>
                              <p:par>
                                <p:cTn id="241" presetID="2" presetClass="exit" presetSubtype="4" fill="hold" nodeType="withEffect">
                                  <p:stCondLst>
                                    <p:cond delay="0"/>
                                  </p:stCondLst>
                                  <p:childTnLst>
                                    <p:anim calcmode="lin" valueType="num">
                                      <p:cBhvr additive="base">
                                        <p:cTn id="242" dur="3000"/>
                                        <p:tgtEl>
                                          <p:spTgt spid="27"/>
                                        </p:tgtEl>
                                        <p:attrNameLst>
                                          <p:attrName>ppt_x</p:attrName>
                                        </p:attrNameLst>
                                      </p:cBhvr>
                                      <p:tavLst>
                                        <p:tav tm="0">
                                          <p:val>
                                            <p:strVal val="ppt_x"/>
                                          </p:val>
                                        </p:tav>
                                        <p:tav tm="100000">
                                          <p:val>
                                            <p:strVal val="ppt_x"/>
                                          </p:val>
                                        </p:tav>
                                      </p:tavLst>
                                    </p:anim>
                                    <p:anim calcmode="lin" valueType="num">
                                      <p:cBhvr additive="base">
                                        <p:cTn id="243" dur="3000"/>
                                        <p:tgtEl>
                                          <p:spTgt spid="27"/>
                                        </p:tgtEl>
                                        <p:attrNameLst>
                                          <p:attrName>ppt_y</p:attrName>
                                        </p:attrNameLst>
                                      </p:cBhvr>
                                      <p:tavLst>
                                        <p:tav tm="0">
                                          <p:val>
                                            <p:strVal val="ppt_y"/>
                                          </p:val>
                                        </p:tav>
                                        <p:tav tm="100000">
                                          <p:val>
                                            <p:strVal val="1+ppt_h/2"/>
                                          </p:val>
                                        </p:tav>
                                      </p:tavLst>
                                    </p:anim>
                                    <p:set>
                                      <p:cBhvr>
                                        <p:cTn id="244" dur="1" fill="hold">
                                          <p:stCondLst>
                                            <p:cond delay="2999"/>
                                          </p:stCondLst>
                                        </p:cTn>
                                        <p:tgtEl>
                                          <p:spTgt spid="27"/>
                                        </p:tgtEl>
                                        <p:attrNameLst>
                                          <p:attrName>style.visibility</p:attrName>
                                        </p:attrNameLst>
                                      </p:cBhvr>
                                      <p:to>
                                        <p:strVal val="hidden"/>
                                      </p:to>
                                    </p:set>
                                  </p:childTnLst>
                                </p:cTn>
                              </p:par>
                              <p:par>
                                <p:cTn id="245" presetID="2" presetClass="exit" presetSubtype="4" fill="hold" nodeType="withEffect">
                                  <p:stCondLst>
                                    <p:cond delay="0"/>
                                  </p:stCondLst>
                                  <p:childTnLst>
                                    <p:anim calcmode="lin" valueType="num">
                                      <p:cBhvr additive="base">
                                        <p:cTn id="246" dur="3000"/>
                                        <p:tgtEl>
                                          <p:spTgt spid="28"/>
                                        </p:tgtEl>
                                        <p:attrNameLst>
                                          <p:attrName>ppt_x</p:attrName>
                                        </p:attrNameLst>
                                      </p:cBhvr>
                                      <p:tavLst>
                                        <p:tav tm="0">
                                          <p:val>
                                            <p:strVal val="ppt_x"/>
                                          </p:val>
                                        </p:tav>
                                        <p:tav tm="100000">
                                          <p:val>
                                            <p:strVal val="ppt_x"/>
                                          </p:val>
                                        </p:tav>
                                      </p:tavLst>
                                    </p:anim>
                                    <p:anim calcmode="lin" valueType="num">
                                      <p:cBhvr additive="base">
                                        <p:cTn id="247" dur="3000"/>
                                        <p:tgtEl>
                                          <p:spTgt spid="28"/>
                                        </p:tgtEl>
                                        <p:attrNameLst>
                                          <p:attrName>ppt_y</p:attrName>
                                        </p:attrNameLst>
                                      </p:cBhvr>
                                      <p:tavLst>
                                        <p:tav tm="0">
                                          <p:val>
                                            <p:strVal val="ppt_y"/>
                                          </p:val>
                                        </p:tav>
                                        <p:tav tm="100000">
                                          <p:val>
                                            <p:strVal val="1+ppt_h/2"/>
                                          </p:val>
                                        </p:tav>
                                      </p:tavLst>
                                    </p:anim>
                                    <p:set>
                                      <p:cBhvr>
                                        <p:cTn id="248" dur="1" fill="hold">
                                          <p:stCondLst>
                                            <p:cond delay="2999"/>
                                          </p:stCondLst>
                                        </p:cTn>
                                        <p:tgtEl>
                                          <p:spTgt spid="28"/>
                                        </p:tgtEl>
                                        <p:attrNameLst>
                                          <p:attrName>style.visibility</p:attrName>
                                        </p:attrNameLst>
                                      </p:cBhvr>
                                      <p:to>
                                        <p:strVal val="hidden"/>
                                      </p:to>
                                    </p:set>
                                  </p:childTnLst>
                                </p:cTn>
                              </p:par>
                              <p:par>
                                <p:cTn id="249" presetID="8" presetClass="emph" presetSubtype="0" fill="hold" nodeType="withEffect">
                                  <p:stCondLst>
                                    <p:cond delay="0"/>
                                  </p:stCondLst>
                                  <p:childTnLst>
                                    <p:animRot by="21600000">
                                      <p:cBhvr>
                                        <p:cTn id="250" dur="3000" fill="hold"/>
                                        <p:tgtEl>
                                          <p:spTgt spid="5"/>
                                        </p:tgtEl>
                                        <p:attrNameLst>
                                          <p:attrName>r</p:attrName>
                                        </p:attrNameLst>
                                      </p:cBhvr>
                                    </p:animRot>
                                  </p:childTnLst>
                                </p:cTn>
                              </p:par>
                              <p:par>
                                <p:cTn id="251" presetID="8" presetClass="emph" presetSubtype="0" fill="hold" nodeType="withEffect">
                                  <p:stCondLst>
                                    <p:cond delay="0"/>
                                  </p:stCondLst>
                                  <p:childTnLst>
                                    <p:animRot by="21600000">
                                      <p:cBhvr>
                                        <p:cTn id="252" dur="3000" fill="hold"/>
                                        <p:tgtEl>
                                          <p:spTgt spid="7"/>
                                        </p:tgtEl>
                                        <p:attrNameLst>
                                          <p:attrName>r</p:attrName>
                                        </p:attrNameLst>
                                      </p:cBhvr>
                                    </p:animRot>
                                  </p:childTnLst>
                                </p:cTn>
                              </p:par>
                              <p:par>
                                <p:cTn id="253" presetID="8" presetClass="emph" presetSubtype="0" fill="hold" nodeType="withEffect">
                                  <p:stCondLst>
                                    <p:cond delay="0"/>
                                  </p:stCondLst>
                                  <p:childTnLst>
                                    <p:animRot by="21600000">
                                      <p:cBhvr>
                                        <p:cTn id="254" dur="3000" fill="hold"/>
                                        <p:tgtEl>
                                          <p:spTgt spid="9"/>
                                        </p:tgtEl>
                                        <p:attrNameLst>
                                          <p:attrName>r</p:attrName>
                                        </p:attrNameLst>
                                      </p:cBhvr>
                                    </p:animRot>
                                  </p:childTnLst>
                                </p:cTn>
                              </p:par>
                              <p:par>
                                <p:cTn id="255" presetID="8" presetClass="emph" presetSubtype="0" fill="hold" nodeType="withEffect">
                                  <p:stCondLst>
                                    <p:cond delay="0"/>
                                  </p:stCondLst>
                                  <p:childTnLst>
                                    <p:animRot by="21600000">
                                      <p:cBhvr>
                                        <p:cTn id="256" dur="3000" fill="hold"/>
                                        <p:tgtEl>
                                          <p:spTgt spid="11"/>
                                        </p:tgtEl>
                                        <p:attrNameLst>
                                          <p:attrName>r</p:attrName>
                                        </p:attrNameLst>
                                      </p:cBhvr>
                                    </p:animRot>
                                  </p:childTnLst>
                                </p:cTn>
                              </p:par>
                              <p:par>
                                <p:cTn id="257" presetID="8" presetClass="emph" presetSubtype="0" fill="hold" nodeType="withEffect">
                                  <p:stCondLst>
                                    <p:cond delay="0"/>
                                  </p:stCondLst>
                                  <p:childTnLst>
                                    <p:animRot by="21600000">
                                      <p:cBhvr>
                                        <p:cTn id="258" dur="3000" fill="hold"/>
                                        <p:tgtEl>
                                          <p:spTgt spid="13"/>
                                        </p:tgtEl>
                                        <p:attrNameLst>
                                          <p:attrName>r</p:attrName>
                                        </p:attrNameLst>
                                      </p:cBhvr>
                                    </p:animRot>
                                  </p:childTnLst>
                                </p:cTn>
                              </p:par>
                              <p:par>
                                <p:cTn id="259" presetID="8" presetClass="emph" presetSubtype="0" fill="hold" nodeType="withEffect">
                                  <p:stCondLst>
                                    <p:cond delay="0"/>
                                  </p:stCondLst>
                                  <p:childTnLst>
                                    <p:animRot by="21600000">
                                      <p:cBhvr>
                                        <p:cTn id="260" dur="3000" fill="hold"/>
                                        <p:tgtEl>
                                          <p:spTgt spid="15"/>
                                        </p:tgtEl>
                                        <p:attrNameLst>
                                          <p:attrName>r</p:attrName>
                                        </p:attrNameLst>
                                      </p:cBhvr>
                                    </p:animRot>
                                  </p:childTnLst>
                                </p:cTn>
                              </p:par>
                              <p:par>
                                <p:cTn id="261" presetID="8" presetClass="emph" presetSubtype="0" fill="hold" nodeType="withEffect">
                                  <p:stCondLst>
                                    <p:cond delay="0"/>
                                  </p:stCondLst>
                                  <p:childTnLst>
                                    <p:animRot by="21600000">
                                      <p:cBhvr>
                                        <p:cTn id="262" dur="3000" fill="hold"/>
                                        <p:tgtEl>
                                          <p:spTgt spid="17"/>
                                        </p:tgtEl>
                                        <p:attrNameLst>
                                          <p:attrName>r</p:attrName>
                                        </p:attrNameLst>
                                      </p:cBhvr>
                                    </p:animRot>
                                  </p:childTnLst>
                                </p:cTn>
                              </p:par>
                              <p:par>
                                <p:cTn id="263" presetID="8" presetClass="emph" presetSubtype="0" fill="hold" nodeType="withEffect">
                                  <p:stCondLst>
                                    <p:cond delay="0"/>
                                  </p:stCondLst>
                                  <p:childTnLst>
                                    <p:animRot by="21600000">
                                      <p:cBhvr>
                                        <p:cTn id="264" dur="3000" fill="hold"/>
                                        <p:tgtEl>
                                          <p:spTgt spid="19"/>
                                        </p:tgtEl>
                                        <p:attrNameLst>
                                          <p:attrName>r</p:attrName>
                                        </p:attrNameLst>
                                      </p:cBhvr>
                                    </p:animRot>
                                  </p:childTnLst>
                                </p:cTn>
                              </p:par>
                              <p:par>
                                <p:cTn id="265" presetID="8" presetClass="emph" presetSubtype="0" fill="hold" nodeType="withEffect">
                                  <p:stCondLst>
                                    <p:cond delay="0"/>
                                  </p:stCondLst>
                                  <p:childTnLst>
                                    <p:animRot by="21600000">
                                      <p:cBhvr>
                                        <p:cTn id="266" dur="3000" fill="hold"/>
                                        <p:tgtEl>
                                          <p:spTgt spid="21"/>
                                        </p:tgtEl>
                                        <p:attrNameLst>
                                          <p:attrName>r</p:attrName>
                                        </p:attrNameLst>
                                      </p:cBhvr>
                                    </p:animRot>
                                  </p:childTnLst>
                                </p:cTn>
                              </p:par>
                              <p:par>
                                <p:cTn id="267" presetID="8" presetClass="emph" presetSubtype="0" fill="hold" nodeType="withEffect">
                                  <p:stCondLst>
                                    <p:cond delay="0"/>
                                  </p:stCondLst>
                                  <p:childTnLst>
                                    <p:animRot by="21600000">
                                      <p:cBhvr>
                                        <p:cTn id="268" dur="3000" fill="hold"/>
                                        <p:tgtEl>
                                          <p:spTgt spid="23"/>
                                        </p:tgtEl>
                                        <p:attrNameLst>
                                          <p:attrName>r</p:attrName>
                                        </p:attrNameLst>
                                      </p:cBhvr>
                                    </p:animRot>
                                  </p:childTnLst>
                                </p:cTn>
                              </p:par>
                              <p:par>
                                <p:cTn id="269" presetID="8" presetClass="emph" presetSubtype="0" fill="hold" nodeType="withEffect">
                                  <p:stCondLst>
                                    <p:cond delay="0"/>
                                  </p:stCondLst>
                                  <p:childTnLst>
                                    <p:animRot by="21600000">
                                      <p:cBhvr>
                                        <p:cTn id="270" dur="3000" fill="hold"/>
                                        <p:tgtEl>
                                          <p:spTgt spid="25"/>
                                        </p:tgtEl>
                                        <p:attrNameLst>
                                          <p:attrName>r</p:attrName>
                                        </p:attrNameLst>
                                      </p:cBhvr>
                                    </p:animRot>
                                  </p:childTnLst>
                                </p:cTn>
                              </p:par>
                              <p:par>
                                <p:cTn id="271" presetID="8" presetClass="emph" presetSubtype="0" fill="hold" nodeType="withEffect">
                                  <p:stCondLst>
                                    <p:cond delay="0"/>
                                  </p:stCondLst>
                                  <p:childTnLst>
                                    <p:animRot by="21600000">
                                      <p:cBhvr>
                                        <p:cTn id="272" dur="3000" fill="hold"/>
                                        <p:tgtEl>
                                          <p:spTgt spid="27"/>
                                        </p:tgtEl>
                                        <p:attrNameLst>
                                          <p:attrName>r</p:attrName>
                                        </p:attrNameLst>
                                      </p:cBhvr>
                                    </p:animRot>
                                  </p:childTnLst>
                                </p:cTn>
                              </p:par>
                              <p:par>
                                <p:cTn id="273" presetID="8" presetClass="emph" presetSubtype="0" fill="hold" nodeType="withEffect">
                                  <p:stCondLst>
                                    <p:cond delay="0"/>
                                  </p:stCondLst>
                                  <p:childTnLst>
                                    <p:animRot by="-21600000">
                                      <p:cBhvr>
                                        <p:cTn id="274" dur="3000" fill="hold"/>
                                        <p:tgtEl>
                                          <p:spTgt spid="6"/>
                                        </p:tgtEl>
                                        <p:attrNameLst>
                                          <p:attrName>r</p:attrName>
                                        </p:attrNameLst>
                                      </p:cBhvr>
                                    </p:animRot>
                                  </p:childTnLst>
                                </p:cTn>
                              </p:par>
                              <p:par>
                                <p:cTn id="275" presetID="8" presetClass="emph" presetSubtype="0" fill="hold" nodeType="withEffect">
                                  <p:stCondLst>
                                    <p:cond delay="0"/>
                                  </p:stCondLst>
                                  <p:childTnLst>
                                    <p:animRot by="-21600000">
                                      <p:cBhvr>
                                        <p:cTn id="276" dur="3000" fill="hold"/>
                                        <p:tgtEl>
                                          <p:spTgt spid="8"/>
                                        </p:tgtEl>
                                        <p:attrNameLst>
                                          <p:attrName>r</p:attrName>
                                        </p:attrNameLst>
                                      </p:cBhvr>
                                    </p:animRot>
                                  </p:childTnLst>
                                </p:cTn>
                              </p:par>
                              <p:par>
                                <p:cTn id="277" presetID="8" presetClass="emph" presetSubtype="0" fill="hold" nodeType="withEffect">
                                  <p:stCondLst>
                                    <p:cond delay="0"/>
                                  </p:stCondLst>
                                  <p:childTnLst>
                                    <p:animRot by="-21600000">
                                      <p:cBhvr>
                                        <p:cTn id="278" dur="3000" fill="hold"/>
                                        <p:tgtEl>
                                          <p:spTgt spid="10"/>
                                        </p:tgtEl>
                                        <p:attrNameLst>
                                          <p:attrName>r</p:attrName>
                                        </p:attrNameLst>
                                      </p:cBhvr>
                                    </p:animRot>
                                  </p:childTnLst>
                                </p:cTn>
                              </p:par>
                              <p:par>
                                <p:cTn id="279" presetID="8" presetClass="emph" presetSubtype="0" fill="hold" nodeType="withEffect">
                                  <p:stCondLst>
                                    <p:cond delay="0"/>
                                  </p:stCondLst>
                                  <p:childTnLst>
                                    <p:animRot by="-21600000">
                                      <p:cBhvr>
                                        <p:cTn id="280" dur="3000" fill="hold"/>
                                        <p:tgtEl>
                                          <p:spTgt spid="12"/>
                                        </p:tgtEl>
                                        <p:attrNameLst>
                                          <p:attrName>r</p:attrName>
                                        </p:attrNameLst>
                                      </p:cBhvr>
                                    </p:animRot>
                                  </p:childTnLst>
                                </p:cTn>
                              </p:par>
                              <p:par>
                                <p:cTn id="281" presetID="8" presetClass="emph" presetSubtype="0" fill="hold" nodeType="withEffect">
                                  <p:stCondLst>
                                    <p:cond delay="0"/>
                                  </p:stCondLst>
                                  <p:childTnLst>
                                    <p:animRot by="-21600000">
                                      <p:cBhvr>
                                        <p:cTn id="282" dur="3000" fill="hold"/>
                                        <p:tgtEl>
                                          <p:spTgt spid="14"/>
                                        </p:tgtEl>
                                        <p:attrNameLst>
                                          <p:attrName>r</p:attrName>
                                        </p:attrNameLst>
                                      </p:cBhvr>
                                    </p:animRot>
                                  </p:childTnLst>
                                </p:cTn>
                              </p:par>
                              <p:par>
                                <p:cTn id="283" presetID="8" presetClass="emph" presetSubtype="0" fill="hold" nodeType="withEffect">
                                  <p:stCondLst>
                                    <p:cond delay="0"/>
                                  </p:stCondLst>
                                  <p:childTnLst>
                                    <p:animRot by="-21600000">
                                      <p:cBhvr>
                                        <p:cTn id="284" dur="3000" fill="hold"/>
                                        <p:tgtEl>
                                          <p:spTgt spid="16"/>
                                        </p:tgtEl>
                                        <p:attrNameLst>
                                          <p:attrName>r</p:attrName>
                                        </p:attrNameLst>
                                      </p:cBhvr>
                                    </p:animRot>
                                  </p:childTnLst>
                                </p:cTn>
                              </p:par>
                              <p:par>
                                <p:cTn id="285" presetID="8" presetClass="emph" presetSubtype="0" fill="hold" nodeType="withEffect">
                                  <p:stCondLst>
                                    <p:cond delay="0"/>
                                  </p:stCondLst>
                                  <p:childTnLst>
                                    <p:animRot by="-21600000">
                                      <p:cBhvr>
                                        <p:cTn id="286" dur="3000" fill="hold"/>
                                        <p:tgtEl>
                                          <p:spTgt spid="18"/>
                                        </p:tgtEl>
                                        <p:attrNameLst>
                                          <p:attrName>r</p:attrName>
                                        </p:attrNameLst>
                                      </p:cBhvr>
                                    </p:animRot>
                                  </p:childTnLst>
                                </p:cTn>
                              </p:par>
                              <p:par>
                                <p:cTn id="287" presetID="8" presetClass="emph" presetSubtype="0" fill="hold" nodeType="withEffect">
                                  <p:stCondLst>
                                    <p:cond delay="0"/>
                                  </p:stCondLst>
                                  <p:childTnLst>
                                    <p:animRot by="-21600000">
                                      <p:cBhvr>
                                        <p:cTn id="288" dur="3000" fill="hold"/>
                                        <p:tgtEl>
                                          <p:spTgt spid="20"/>
                                        </p:tgtEl>
                                        <p:attrNameLst>
                                          <p:attrName>r</p:attrName>
                                        </p:attrNameLst>
                                      </p:cBhvr>
                                    </p:animRot>
                                  </p:childTnLst>
                                </p:cTn>
                              </p:par>
                              <p:par>
                                <p:cTn id="289" presetID="8" presetClass="emph" presetSubtype="0" fill="hold" nodeType="withEffect">
                                  <p:stCondLst>
                                    <p:cond delay="0"/>
                                  </p:stCondLst>
                                  <p:childTnLst>
                                    <p:animRot by="-21600000">
                                      <p:cBhvr>
                                        <p:cTn id="290" dur="3000" fill="hold"/>
                                        <p:tgtEl>
                                          <p:spTgt spid="22"/>
                                        </p:tgtEl>
                                        <p:attrNameLst>
                                          <p:attrName>r</p:attrName>
                                        </p:attrNameLst>
                                      </p:cBhvr>
                                    </p:animRot>
                                  </p:childTnLst>
                                </p:cTn>
                              </p:par>
                              <p:par>
                                <p:cTn id="291" presetID="8" presetClass="emph" presetSubtype="0" fill="hold" nodeType="withEffect">
                                  <p:stCondLst>
                                    <p:cond delay="0"/>
                                  </p:stCondLst>
                                  <p:childTnLst>
                                    <p:animRot by="-21600000">
                                      <p:cBhvr>
                                        <p:cTn id="292" dur="3000" fill="hold"/>
                                        <p:tgtEl>
                                          <p:spTgt spid="24"/>
                                        </p:tgtEl>
                                        <p:attrNameLst>
                                          <p:attrName>r</p:attrName>
                                        </p:attrNameLst>
                                      </p:cBhvr>
                                    </p:animRot>
                                  </p:childTnLst>
                                </p:cTn>
                              </p:par>
                              <p:par>
                                <p:cTn id="293" presetID="8" presetClass="emph" presetSubtype="0" fill="hold" nodeType="withEffect">
                                  <p:stCondLst>
                                    <p:cond delay="0"/>
                                  </p:stCondLst>
                                  <p:childTnLst>
                                    <p:animRot by="-21600000">
                                      <p:cBhvr>
                                        <p:cTn id="294" dur="3000" fill="hold"/>
                                        <p:tgtEl>
                                          <p:spTgt spid="26"/>
                                        </p:tgtEl>
                                        <p:attrNameLst>
                                          <p:attrName>r</p:attrName>
                                        </p:attrNameLst>
                                      </p:cBhvr>
                                    </p:animRot>
                                  </p:childTnLst>
                                </p:cTn>
                              </p:par>
                              <p:par>
                                <p:cTn id="295" presetID="8" presetClass="emph" presetSubtype="0" fill="hold" nodeType="withEffect">
                                  <p:stCondLst>
                                    <p:cond delay="0"/>
                                  </p:stCondLst>
                                  <p:childTnLst>
                                    <p:animRot by="-21600000">
                                      <p:cBhvr>
                                        <p:cTn id="296" dur="3000" fill="hold"/>
                                        <p:tgtEl>
                                          <p:spTgt spid="28"/>
                                        </p:tgtEl>
                                        <p:attrNameLst>
                                          <p:attrName>r</p:attrName>
                                        </p:attrNameLst>
                                      </p:cBhvr>
                                    </p:animRot>
                                  </p:childTnLst>
                                </p:cTn>
                              </p:par>
                              <p:par>
                                <p:cTn id="297" presetID="2" presetClass="entr" presetSubtype="1" fill="hold" nodeType="withEffect">
                                  <p:stCondLst>
                                    <p:cond delay="0"/>
                                  </p:stCondLst>
                                  <p:childTnLst>
                                    <p:set>
                                      <p:cBhvr>
                                        <p:cTn id="298" dur="1" fill="hold">
                                          <p:stCondLst>
                                            <p:cond delay="0"/>
                                          </p:stCondLst>
                                        </p:cTn>
                                        <p:tgtEl>
                                          <p:spTgt spid="4"/>
                                        </p:tgtEl>
                                        <p:attrNameLst>
                                          <p:attrName>style.visibility</p:attrName>
                                        </p:attrNameLst>
                                      </p:cBhvr>
                                      <p:to>
                                        <p:strVal val="visible"/>
                                      </p:to>
                                    </p:set>
                                    <p:anim calcmode="lin" valueType="num">
                                      <p:cBhvr additive="base">
                                        <p:cTn id="299" dur="3000" fill="hold"/>
                                        <p:tgtEl>
                                          <p:spTgt spid="4"/>
                                        </p:tgtEl>
                                        <p:attrNameLst>
                                          <p:attrName>ppt_x</p:attrName>
                                        </p:attrNameLst>
                                      </p:cBhvr>
                                      <p:tavLst>
                                        <p:tav tm="0">
                                          <p:val>
                                            <p:strVal val="#ppt_x"/>
                                          </p:val>
                                        </p:tav>
                                        <p:tav tm="100000">
                                          <p:val>
                                            <p:strVal val="#ppt_x"/>
                                          </p:val>
                                        </p:tav>
                                      </p:tavLst>
                                    </p:anim>
                                    <p:anim calcmode="lin" valueType="num">
                                      <p:cBhvr additive="base">
                                        <p:cTn id="300"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000000"/>
              </a:gs>
              <a:gs pos="20000">
                <a:srgbClr val="000040"/>
              </a:gs>
              <a:gs pos="50000">
                <a:srgbClr val="400040"/>
              </a:gs>
              <a:gs pos="75000">
                <a:srgbClr val="8F0040"/>
              </a:gs>
              <a:gs pos="89999">
                <a:srgbClr val="F27300"/>
              </a:gs>
              <a:gs pos="100000">
                <a:srgbClr val="FFBF00"/>
              </a:gs>
            </a:gsLst>
            <a:lin ang="0" scaled="1"/>
            <a:tileRect/>
          </a:gradFill>
        </p:spPr>
        <p:txBody>
          <a:bodyPr/>
          <a:lstStyle/>
          <a:p>
            <a:endParaRPr lang="es-ES" dirty="0"/>
          </a:p>
        </p:txBody>
      </p:sp>
      <p:pic>
        <p:nvPicPr>
          <p:cNvPr id="4" name="3 Imagen" descr="gory-promienie-slonca-wiosna.jpeg"/>
          <p:cNvPicPr>
            <a:picLocks noChangeAspect="1"/>
          </p:cNvPicPr>
          <p:nvPr/>
        </p:nvPicPr>
        <p:blipFill>
          <a:blip r:embed="rId2"/>
          <a:stretch>
            <a:fillRect/>
          </a:stretch>
        </p:blipFill>
        <p:spPr>
          <a:xfrm>
            <a:off x="0" y="0"/>
            <a:ext cx="9144000" cy="6858000"/>
          </a:xfrm>
          <a:prstGeom prst="rect">
            <a:avLst/>
          </a:prstGeom>
        </p:spPr>
      </p:pic>
      <p:sp>
        <p:nvSpPr>
          <p:cNvPr id="5" name="4 Onda"/>
          <p:cNvSpPr/>
          <p:nvPr/>
        </p:nvSpPr>
        <p:spPr>
          <a:xfrm>
            <a:off x="3071802" y="0"/>
            <a:ext cx="1500198" cy="714356"/>
          </a:xfrm>
          <a:prstGeom prst="wave">
            <a:avLst>
              <a:gd name="adj1" fmla="val 20000"/>
              <a:gd name="adj2" fmla="val -10000"/>
            </a:avLst>
          </a:prstGeom>
          <a:blipFill dpi="0" rotWithShape="1">
            <a:blip r:embed="rId3" cstate="print"/>
            <a:srcRect/>
            <a:stretch>
              <a:fillRect/>
            </a:stretch>
          </a:blipFill>
          <a:ln w="3175">
            <a:no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flipH="1">
            <a:off x="4572000" y="0"/>
            <a:ext cx="1490674" cy="714356"/>
          </a:xfrm>
          <a:prstGeom prst="wave">
            <a:avLst>
              <a:gd name="adj1" fmla="val 20000"/>
              <a:gd name="adj2" fmla="val -10000"/>
            </a:avLst>
          </a:prstGeom>
          <a:blipFill dpi="0" rotWithShape="1">
            <a:blip r:embed="rId4" cstate="print"/>
            <a:srcRect/>
            <a:stretch>
              <a:fillRect/>
            </a:stretch>
          </a:blipFill>
          <a:ln w="3175">
            <a:no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a:off x="3071802" y="642918"/>
            <a:ext cx="1500198" cy="714356"/>
          </a:xfrm>
          <a:prstGeom prst="wave">
            <a:avLst>
              <a:gd name="adj1" fmla="val 20000"/>
              <a:gd name="adj2" fmla="val -10000"/>
            </a:avLst>
          </a:prstGeom>
          <a:blipFill dpi="0" rotWithShape="1">
            <a:blip r:embed="rId3" cstate="print"/>
            <a:srcRect/>
            <a:stretch>
              <a:fillRect/>
            </a:stretch>
          </a:blipFill>
          <a:ln w="3175">
            <a:no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flipH="1">
            <a:off x="4572000" y="642918"/>
            <a:ext cx="1490674" cy="714356"/>
          </a:xfrm>
          <a:prstGeom prst="wave">
            <a:avLst>
              <a:gd name="adj1" fmla="val 20000"/>
              <a:gd name="adj2" fmla="val -10000"/>
            </a:avLst>
          </a:prstGeom>
          <a:blipFill dpi="0" rotWithShape="1">
            <a:blip r:embed="rId4" cstate="print"/>
            <a:srcRect/>
            <a:stretch>
              <a:fillRect/>
            </a:stretch>
          </a:blipFill>
          <a:ln w="3175">
            <a:no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a:off x="3071802" y="1285884"/>
            <a:ext cx="1500198" cy="714356"/>
          </a:xfrm>
          <a:prstGeom prst="wave">
            <a:avLst>
              <a:gd name="adj1" fmla="val 20000"/>
              <a:gd name="adj2" fmla="val -10000"/>
            </a:avLst>
          </a:prstGeom>
          <a:blipFill dpi="0" rotWithShape="1">
            <a:blip r:embed="rId3" cstate="print"/>
            <a:srcRect/>
            <a:stretch>
              <a:fillRect/>
            </a:stretch>
          </a:blipFill>
          <a:ln w="3175">
            <a:no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flipH="1">
            <a:off x="4572000" y="1285884"/>
            <a:ext cx="1490674" cy="714356"/>
          </a:xfrm>
          <a:prstGeom prst="wave">
            <a:avLst>
              <a:gd name="adj1" fmla="val 20000"/>
              <a:gd name="adj2" fmla="val -10000"/>
            </a:avLst>
          </a:prstGeom>
          <a:blipFill dpi="0" rotWithShape="1">
            <a:blip r:embed="rId4" cstate="print"/>
            <a:srcRect/>
            <a:stretch>
              <a:fillRect/>
            </a:stretch>
          </a:blipFill>
          <a:ln w="3175">
            <a:no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a:off x="3071802" y="1928802"/>
            <a:ext cx="1500198" cy="714356"/>
          </a:xfrm>
          <a:prstGeom prst="wave">
            <a:avLst>
              <a:gd name="adj1" fmla="val 20000"/>
              <a:gd name="adj2" fmla="val -10000"/>
            </a:avLst>
          </a:prstGeom>
          <a:blipFill dpi="0" rotWithShape="1">
            <a:blip r:embed="rId3" cstate="print"/>
            <a:srcRect/>
            <a:stretch>
              <a:fillRect/>
            </a:stretch>
          </a:blipFill>
          <a:ln w="3175">
            <a:no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flipH="1">
            <a:off x="4572000" y="1928802"/>
            <a:ext cx="1490674" cy="714356"/>
          </a:xfrm>
          <a:prstGeom prst="wave">
            <a:avLst>
              <a:gd name="adj1" fmla="val 20000"/>
              <a:gd name="adj2" fmla="val -10000"/>
            </a:avLst>
          </a:prstGeom>
          <a:blipFill dpi="0" rotWithShape="1">
            <a:blip r:embed="rId4" cstate="print"/>
            <a:srcRect/>
            <a:stretch>
              <a:fillRect/>
            </a:stretch>
          </a:blipFill>
          <a:ln w="3175">
            <a:no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a:off x="3071802" y="2571768"/>
            <a:ext cx="1500198" cy="714356"/>
          </a:xfrm>
          <a:prstGeom prst="wave">
            <a:avLst>
              <a:gd name="adj1" fmla="val 20000"/>
              <a:gd name="adj2" fmla="val -10000"/>
            </a:avLst>
          </a:prstGeom>
          <a:blipFill dpi="0" rotWithShape="1">
            <a:blip r:embed="rId3" cstate="print"/>
            <a:srcRect/>
            <a:stretch>
              <a:fillRect/>
            </a:stretch>
          </a:blipFill>
          <a:ln w="3175">
            <a:no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flipH="1">
            <a:off x="4572000" y="2571768"/>
            <a:ext cx="1490674" cy="714356"/>
          </a:xfrm>
          <a:prstGeom prst="wave">
            <a:avLst>
              <a:gd name="adj1" fmla="val 20000"/>
              <a:gd name="adj2" fmla="val -10000"/>
            </a:avLst>
          </a:prstGeom>
          <a:blipFill dpi="0" rotWithShape="1">
            <a:blip r:embed="rId4" cstate="print"/>
            <a:srcRect/>
            <a:stretch>
              <a:fillRect/>
            </a:stretch>
          </a:blipFill>
          <a:ln w="3175">
            <a:no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a:off x="3071802" y="3214686"/>
            <a:ext cx="1500198" cy="714356"/>
          </a:xfrm>
          <a:prstGeom prst="wave">
            <a:avLst>
              <a:gd name="adj1" fmla="val 20000"/>
              <a:gd name="adj2" fmla="val -10000"/>
            </a:avLst>
          </a:prstGeom>
          <a:blipFill dpi="0" rotWithShape="1">
            <a:blip r:embed="rId3" cstate="print"/>
            <a:srcRect/>
            <a:stretch>
              <a:fillRect/>
            </a:stretch>
          </a:blipFill>
          <a:ln w="3175">
            <a:no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flipH="1">
            <a:off x="4572000" y="3214686"/>
            <a:ext cx="1490674" cy="714356"/>
          </a:xfrm>
          <a:prstGeom prst="wave">
            <a:avLst>
              <a:gd name="adj1" fmla="val 20000"/>
              <a:gd name="adj2" fmla="val -10000"/>
            </a:avLst>
          </a:prstGeom>
          <a:blipFill dpi="0" rotWithShape="1">
            <a:blip r:embed="rId4" cstate="print"/>
            <a:srcRect/>
            <a:stretch>
              <a:fillRect/>
            </a:stretch>
          </a:blipFill>
          <a:ln w="3175">
            <a:no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a:off x="3071802" y="3857652"/>
            <a:ext cx="1500198" cy="714356"/>
          </a:xfrm>
          <a:prstGeom prst="wave">
            <a:avLst>
              <a:gd name="adj1" fmla="val 20000"/>
              <a:gd name="adj2" fmla="val -10000"/>
            </a:avLst>
          </a:prstGeom>
          <a:blipFill dpi="0" rotWithShape="1">
            <a:blip r:embed="rId3" cstate="print"/>
            <a:srcRect/>
            <a:stretch>
              <a:fillRect/>
            </a:stretch>
          </a:blipFill>
          <a:ln w="3175">
            <a:no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flipH="1">
            <a:off x="4572000" y="3857652"/>
            <a:ext cx="1490674" cy="714356"/>
          </a:xfrm>
          <a:prstGeom prst="wave">
            <a:avLst>
              <a:gd name="adj1" fmla="val 20000"/>
              <a:gd name="adj2" fmla="val -10000"/>
            </a:avLst>
          </a:prstGeom>
          <a:blipFill dpi="0" rotWithShape="1">
            <a:blip r:embed="rId4" cstate="print"/>
            <a:srcRect/>
            <a:stretch>
              <a:fillRect/>
            </a:stretch>
          </a:blipFill>
          <a:ln w="3175">
            <a:no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Onda"/>
          <p:cNvSpPr/>
          <p:nvPr/>
        </p:nvSpPr>
        <p:spPr>
          <a:xfrm>
            <a:off x="3071802" y="4500570"/>
            <a:ext cx="1500198" cy="714356"/>
          </a:xfrm>
          <a:prstGeom prst="wave">
            <a:avLst>
              <a:gd name="adj1" fmla="val 20000"/>
              <a:gd name="adj2" fmla="val -10000"/>
            </a:avLst>
          </a:prstGeom>
          <a:blipFill dpi="0" rotWithShape="1">
            <a:blip r:embed="rId3" cstate="print"/>
            <a:srcRect/>
            <a:stretch>
              <a:fillRect/>
            </a:stretch>
          </a:blipFill>
          <a:ln w="3175">
            <a:no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Onda"/>
          <p:cNvSpPr/>
          <p:nvPr/>
        </p:nvSpPr>
        <p:spPr>
          <a:xfrm flipH="1">
            <a:off x="4572000" y="4500570"/>
            <a:ext cx="1490674" cy="714356"/>
          </a:xfrm>
          <a:prstGeom prst="wave">
            <a:avLst>
              <a:gd name="adj1" fmla="val 20000"/>
              <a:gd name="adj2" fmla="val -10000"/>
            </a:avLst>
          </a:prstGeom>
          <a:blipFill dpi="0" rotWithShape="1">
            <a:blip r:embed="rId4" cstate="print"/>
            <a:srcRect/>
            <a:stretch>
              <a:fillRect/>
            </a:stretch>
          </a:blipFill>
          <a:ln w="3175">
            <a:no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Onda"/>
          <p:cNvSpPr/>
          <p:nvPr/>
        </p:nvSpPr>
        <p:spPr>
          <a:xfrm>
            <a:off x="3071802" y="5143536"/>
            <a:ext cx="1500198" cy="714356"/>
          </a:xfrm>
          <a:prstGeom prst="wave">
            <a:avLst>
              <a:gd name="adj1" fmla="val 20000"/>
              <a:gd name="adj2" fmla="val -10000"/>
            </a:avLst>
          </a:prstGeom>
          <a:blipFill dpi="0" rotWithShape="1">
            <a:blip r:embed="rId3" cstate="print"/>
            <a:srcRect/>
            <a:stretch>
              <a:fillRect/>
            </a:stretch>
          </a:blipFill>
          <a:ln w="3175">
            <a:no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Onda"/>
          <p:cNvSpPr/>
          <p:nvPr/>
        </p:nvSpPr>
        <p:spPr>
          <a:xfrm flipH="1">
            <a:off x="4572000" y="5143536"/>
            <a:ext cx="1490674" cy="714356"/>
          </a:xfrm>
          <a:prstGeom prst="wave">
            <a:avLst>
              <a:gd name="adj1" fmla="val 20000"/>
              <a:gd name="adj2" fmla="val -10000"/>
            </a:avLst>
          </a:prstGeom>
          <a:blipFill dpi="0" rotWithShape="1">
            <a:blip r:embed="rId4" cstate="print"/>
            <a:srcRect/>
            <a:stretch>
              <a:fillRect/>
            </a:stretch>
          </a:blipFill>
          <a:ln w="3175">
            <a:no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Onda"/>
          <p:cNvSpPr/>
          <p:nvPr/>
        </p:nvSpPr>
        <p:spPr>
          <a:xfrm>
            <a:off x="3071802" y="5786454"/>
            <a:ext cx="1500198" cy="714356"/>
          </a:xfrm>
          <a:prstGeom prst="wave">
            <a:avLst>
              <a:gd name="adj1" fmla="val 20000"/>
              <a:gd name="adj2" fmla="val -10000"/>
            </a:avLst>
          </a:prstGeom>
          <a:blipFill dpi="0" rotWithShape="1">
            <a:blip r:embed="rId3" cstate="print"/>
            <a:srcRect/>
            <a:stretch>
              <a:fillRect/>
            </a:stretch>
          </a:blipFill>
          <a:ln w="3175">
            <a:no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Onda"/>
          <p:cNvSpPr/>
          <p:nvPr/>
        </p:nvSpPr>
        <p:spPr>
          <a:xfrm flipH="1">
            <a:off x="4572000" y="5786454"/>
            <a:ext cx="1490674" cy="714356"/>
          </a:xfrm>
          <a:prstGeom prst="wave">
            <a:avLst>
              <a:gd name="adj1" fmla="val 20000"/>
              <a:gd name="adj2" fmla="val -10000"/>
            </a:avLst>
          </a:prstGeom>
          <a:blipFill dpi="0" rotWithShape="1">
            <a:blip r:embed="rId4" cstate="print"/>
            <a:srcRect/>
            <a:stretch>
              <a:fillRect/>
            </a:stretch>
          </a:blipFill>
          <a:ln w="3175">
            <a:no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Onda"/>
          <p:cNvSpPr/>
          <p:nvPr/>
        </p:nvSpPr>
        <p:spPr>
          <a:xfrm>
            <a:off x="3071802" y="6429420"/>
            <a:ext cx="1500198" cy="714356"/>
          </a:xfrm>
          <a:prstGeom prst="wave">
            <a:avLst>
              <a:gd name="adj1" fmla="val 20000"/>
              <a:gd name="adj2" fmla="val -10000"/>
            </a:avLst>
          </a:prstGeom>
          <a:blipFill dpi="0" rotWithShape="1">
            <a:blip r:embed="rId3" cstate="print"/>
            <a:srcRect/>
            <a:stretch>
              <a:fillRect/>
            </a:stretch>
          </a:blipFill>
          <a:ln w="3175">
            <a:no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Onda"/>
          <p:cNvSpPr/>
          <p:nvPr/>
        </p:nvSpPr>
        <p:spPr>
          <a:xfrm flipH="1">
            <a:off x="4572000" y="6429420"/>
            <a:ext cx="1490674" cy="714356"/>
          </a:xfrm>
          <a:prstGeom prst="wave">
            <a:avLst>
              <a:gd name="adj1" fmla="val 20000"/>
              <a:gd name="adj2" fmla="val -10000"/>
            </a:avLst>
          </a:prstGeom>
          <a:blipFill dpi="0" rotWithShape="1">
            <a:blip r:embed="rId4" cstate="print"/>
            <a:srcRect/>
            <a:stretch>
              <a:fillRect/>
            </a:stretch>
          </a:blipFill>
          <a:ln w="3175">
            <a:no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CuadroTexto"/>
          <p:cNvSpPr txBox="1"/>
          <p:nvPr/>
        </p:nvSpPr>
        <p:spPr>
          <a:xfrm>
            <a:off x="500034" y="357166"/>
            <a:ext cx="7643866" cy="923330"/>
          </a:xfrm>
          <a:prstGeom prst="rect">
            <a:avLst/>
          </a:prstGeom>
          <a:noFill/>
        </p:spPr>
        <p:txBody>
          <a:bodyPr wrap="square" rtlCol="0">
            <a:spAutoFit/>
          </a:bodyPr>
          <a:lstStyle/>
          <a:p>
            <a:pPr algn="ctr"/>
            <a:r>
              <a:rPr lang="es-PE" dirty="0" smtClean="0">
                <a:solidFill>
                  <a:schemeClr val="bg1"/>
                </a:solidFill>
                <a:latin typeface="Lucida Calligraphy" pitchFamily="66" charset="0"/>
              </a:rPr>
              <a:t>Recordad que a lo largo de la historia, siempre ha habido tiranos y asesinos, y por un tiempo, han parecido invencibles. Pero siempre han acabado cayendo.  ¡Siempre !</a:t>
            </a:r>
            <a:endParaRPr lang="es-PE" dirty="0">
              <a:solidFill>
                <a:schemeClr val="bg1"/>
              </a:solidFill>
              <a:latin typeface="Lucida Calligraphy" pitchFamily="66" charset="0"/>
            </a:endParaRPr>
          </a:p>
        </p:txBody>
      </p:sp>
      <p:sp>
        <p:nvSpPr>
          <p:cNvPr id="28" name="27 Rectángulo"/>
          <p:cNvSpPr/>
          <p:nvPr/>
        </p:nvSpPr>
        <p:spPr>
          <a:xfrm>
            <a:off x="0" y="0"/>
            <a:ext cx="9144000" cy="7643842"/>
          </a:xfrm>
          <a:prstGeom prst="rect">
            <a:avLst/>
          </a:prstGeom>
          <a:gradFill flip="none" rotWithShape="1">
            <a:gsLst>
              <a:gs pos="100000">
                <a:schemeClr val="tx2">
                  <a:lumMod val="10000"/>
                </a:schemeClr>
              </a:gs>
              <a:gs pos="50000">
                <a:schemeClr val="tx1">
                  <a:lumMod val="65000"/>
                  <a:shade val="67500"/>
                  <a:satMod val="115000"/>
                </a:schemeClr>
              </a:gs>
              <a:gs pos="100000">
                <a:schemeClr val="tx1">
                  <a:lumMod val="6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8"/>
                                        </p:tgtEl>
                                        <p:attrNameLst>
                                          <p:attrName>style.opacity</p:attrName>
                                        </p:attrNameLst>
                                      </p:cBhvr>
                                      <p:to>
                                        <p:strVal val="0"/>
                                      </p:to>
                                    </p:set>
                                    <p:animEffect filter="image" prLst="opacity: 0">
                                      <p:cBhvr rctx="IE">
                                        <p:cTn id="7" dur="indefinite"/>
                                        <p:tgtEl>
                                          <p:spTgt spid="28"/>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ppt_x"/>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ppt_x"/>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ppt_x"/>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ppt_x"/>
                                          </p:val>
                                        </p:tav>
                                        <p:tav tm="100000">
                                          <p:val>
                                            <p:strVal val="#ppt_x"/>
                                          </p:val>
                                        </p:tav>
                                      </p:tavLst>
                                    </p:anim>
                                    <p:anim calcmode="lin" valueType="num">
                                      <p:cBhvr additive="base">
                                        <p:cTn id="59" dur="3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ppt_x"/>
                                          </p:val>
                                        </p:tav>
                                        <p:tav tm="100000">
                                          <p:val>
                                            <p:strVal val="#ppt_x"/>
                                          </p:val>
                                        </p:tav>
                                      </p:tavLst>
                                    </p:anim>
                                    <p:anim calcmode="lin" valueType="num">
                                      <p:cBhvr additive="base">
                                        <p:cTn id="63" dur="3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ppt_x"/>
                                          </p:val>
                                        </p:tav>
                                        <p:tav tm="100000">
                                          <p:val>
                                            <p:strVal val="#ppt_x"/>
                                          </p:val>
                                        </p:tav>
                                      </p:tavLst>
                                    </p:anim>
                                    <p:anim calcmode="lin" valueType="num">
                                      <p:cBhvr additive="base">
                                        <p:cTn id="67" dur="3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ppt_x"/>
                                          </p:val>
                                        </p:tav>
                                        <p:tav tm="100000">
                                          <p:val>
                                            <p:strVal val="#ppt_x"/>
                                          </p:val>
                                        </p:tav>
                                      </p:tavLst>
                                    </p:anim>
                                    <p:anim calcmode="lin" valueType="num">
                                      <p:cBhvr additive="base">
                                        <p:cTn id="71" dur="3000" fill="hold"/>
                                        <p:tgtEl>
                                          <p:spTgt spid="20"/>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ppt_x"/>
                                          </p:val>
                                        </p:tav>
                                        <p:tav tm="100000">
                                          <p:val>
                                            <p:strVal val="#ppt_x"/>
                                          </p:val>
                                        </p:tav>
                                      </p:tavLst>
                                    </p:anim>
                                    <p:anim calcmode="lin" valueType="num">
                                      <p:cBhvr additive="base">
                                        <p:cTn id="75" dur="30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ppt_x"/>
                                          </p:val>
                                        </p:tav>
                                        <p:tav tm="100000">
                                          <p:val>
                                            <p:strVal val="#ppt_x"/>
                                          </p:val>
                                        </p:tav>
                                      </p:tavLst>
                                    </p:anim>
                                    <p:anim calcmode="lin" valueType="num">
                                      <p:cBhvr additive="base">
                                        <p:cTn id="79" dur="3000" fill="hold"/>
                                        <p:tgtEl>
                                          <p:spTgt spid="22"/>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3000" fill="hold"/>
                                        <p:tgtEl>
                                          <p:spTgt spid="23"/>
                                        </p:tgtEl>
                                        <p:attrNameLst>
                                          <p:attrName>ppt_x</p:attrName>
                                        </p:attrNameLst>
                                      </p:cBhvr>
                                      <p:tavLst>
                                        <p:tav tm="0">
                                          <p:val>
                                            <p:strVal val="#ppt_x"/>
                                          </p:val>
                                        </p:tav>
                                        <p:tav tm="100000">
                                          <p:val>
                                            <p:strVal val="#ppt_x"/>
                                          </p:val>
                                        </p:tav>
                                      </p:tavLst>
                                    </p:anim>
                                    <p:anim calcmode="lin" valueType="num">
                                      <p:cBhvr additive="base">
                                        <p:cTn id="83" dur="3000" fill="hold"/>
                                        <p:tgtEl>
                                          <p:spTgt spid="23"/>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3000" fill="hold"/>
                                        <p:tgtEl>
                                          <p:spTgt spid="24"/>
                                        </p:tgtEl>
                                        <p:attrNameLst>
                                          <p:attrName>ppt_x</p:attrName>
                                        </p:attrNameLst>
                                      </p:cBhvr>
                                      <p:tavLst>
                                        <p:tav tm="0">
                                          <p:val>
                                            <p:strVal val="#ppt_x"/>
                                          </p:val>
                                        </p:tav>
                                        <p:tav tm="100000">
                                          <p:val>
                                            <p:strVal val="#ppt_x"/>
                                          </p:val>
                                        </p:tav>
                                      </p:tavLst>
                                    </p:anim>
                                    <p:anim calcmode="lin" valueType="num">
                                      <p:cBhvr additive="base">
                                        <p:cTn id="87" dur="3000" fill="hold"/>
                                        <p:tgtEl>
                                          <p:spTgt spid="24"/>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3000" fill="hold"/>
                                        <p:tgtEl>
                                          <p:spTgt spid="25"/>
                                        </p:tgtEl>
                                        <p:attrNameLst>
                                          <p:attrName>ppt_x</p:attrName>
                                        </p:attrNameLst>
                                      </p:cBhvr>
                                      <p:tavLst>
                                        <p:tav tm="0">
                                          <p:val>
                                            <p:strVal val="#ppt_x"/>
                                          </p:val>
                                        </p:tav>
                                        <p:tav tm="100000">
                                          <p:val>
                                            <p:strVal val="#ppt_x"/>
                                          </p:val>
                                        </p:tav>
                                      </p:tavLst>
                                    </p:anim>
                                    <p:anim calcmode="lin" valueType="num">
                                      <p:cBhvr additive="base">
                                        <p:cTn id="91" dur="3000" fill="hold"/>
                                        <p:tgtEl>
                                          <p:spTgt spid="25"/>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3000" fill="hold"/>
                                        <p:tgtEl>
                                          <p:spTgt spid="26"/>
                                        </p:tgtEl>
                                        <p:attrNameLst>
                                          <p:attrName>ppt_x</p:attrName>
                                        </p:attrNameLst>
                                      </p:cBhvr>
                                      <p:tavLst>
                                        <p:tav tm="0">
                                          <p:val>
                                            <p:strVal val="#ppt_x"/>
                                          </p:val>
                                        </p:tav>
                                        <p:tav tm="100000">
                                          <p:val>
                                            <p:strVal val="#ppt_x"/>
                                          </p:val>
                                        </p:tav>
                                      </p:tavLst>
                                    </p:anim>
                                    <p:anim calcmode="lin" valueType="num">
                                      <p:cBhvr additive="base">
                                        <p:cTn id="95" dur="3000" fill="hold"/>
                                        <p:tgtEl>
                                          <p:spTgt spid="26"/>
                                        </p:tgtEl>
                                        <p:attrNameLst>
                                          <p:attrName>ppt_y</p:attrName>
                                        </p:attrNameLst>
                                      </p:cBhvr>
                                      <p:tavLst>
                                        <p:tav tm="0">
                                          <p:val>
                                            <p:strVal val="1+#ppt_h/2"/>
                                          </p:val>
                                        </p:tav>
                                        <p:tav tm="100000">
                                          <p:val>
                                            <p:strVal val="#ppt_y"/>
                                          </p:val>
                                        </p:tav>
                                      </p:tavLst>
                                    </p:anim>
                                  </p:childTnLst>
                                </p:cTn>
                              </p:par>
                              <p:par>
                                <p:cTn id="96" presetID="8" presetClass="emph" presetSubtype="0" fill="hold" grpId="1" nodeType="withEffect">
                                  <p:stCondLst>
                                    <p:cond delay="0"/>
                                  </p:stCondLst>
                                  <p:childTnLst>
                                    <p:animRot by="21600000">
                                      <p:cBhvr>
                                        <p:cTn id="97" dur="3000" fill="hold"/>
                                        <p:tgtEl>
                                          <p:spTgt spid="5"/>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7"/>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9"/>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11"/>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13"/>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15"/>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17"/>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19"/>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21"/>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23"/>
                                        </p:tgtEl>
                                        <p:attrNameLst>
                                          <p:attrName>r</p:attrName>
                                        </p:attrNameLst>
                                      </p:cBhvr>
                                    </p:animRot>
                                  </p:childTnLst>
                                </p:cTn>
                              </p:par>
                              <p:par>
                                <p:cTn id="116" presetID="8" presetClass="emph" presetSubtype="0" fill="hold" grpId="1" nodeType="withEffect">
                                  <p:stCondLst>
                                    <p:cond delay="0"/>
                                  </p:stCondLst>
                                  <p:childTnLst>
                                    <p:animRot by="21600000">
                                      <p:cBhvr>
                                        <p:cTn id="117" dur="3000" fill="hold"/>
                                        <p:tgtEl>
                                          <p:spTgt spid="25"/>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6"/>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8"/>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10"/>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12"/>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14"/>
                                        </p:tgtEl>
                                        <p:attrNameLst>
                                          <p:attrName>r</p:attrName>
                                        </p:attrNameLst>
                                      </p:cBhvr>
                                    </p:animRot>
                                  </p:childTnLst>
                                </p:cTn>
                              </p:par>
                              <p:par>
                                <p:cTn id="128" presetID="8" presetClass="emph" presetSubtype="0" fill="hold" grpId="1" nodeType="withEffect">
                                  <p:stCondLst>
                                    <p:cond delay="0"/>
                                  </p:stCondLst>
                                  <p:childTnLst>
                                    <p:animRot by="-21600000">
                                      <p:cBhvr>
                                        <p:cTn id="129" dur="3000" fill="hold"/>
                                        <p:tgtEl>
                                          <p:spTgt spid="16"/>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18"/>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20"/>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22"/>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24"/>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26"/>
                                        </p:tgtEl>
                                        <p:attrNameLst>
                                          <p:attrName>r</p:attrName>
                                        </p:attrNameLst>
                                      </p:cBhvr>
                                    </p:animRot>
                                  </p:childTnLst>
                                </p:cTn>
                              </p:par>
                            </p:childTnLst>
                          </p:cTn>
                        </p:par>
                        <p:par>
                          <p:cTn id="140" fill="hold">
                            <p:stCondLst>
                              <p:cond delay="3000"/>
                            </p:stCondLst>
                            <p:childTnLst>
                              <p:par>
                                <p:cTn id="141" presetID="2" presetClass="exit" presetSubtype="2" fill="hold" grpId="2" nodeType="afterEffect">
                                  <p:stCondLst>
                                    <p:cond delay="0"/>
                                  </p:stCondLst>
                                  <p:childTnLst>
                                    <p:anim calcmode="lin" valueType="num">
                                      <p:cBhvr additive="base">
                                        <p:cTn id="142" dur="3000"/>
                                        <p:tgtEl>
                                          <p:spTgt spid="5"/>
                                        </p:tgtEl>
                                        <p:attrNameLst>
                                          <p:attrName>ppt_x</p:attrName>
                                        </p:attrNameLst>
                                      </p:cBhvr>
                                      <p:tavLst>
                                        <p:tav tm="0">
                                          <p:val>
                                            <p:strVal val="ppt_x"/>
                                          </p:val>
                                        </p:tav>
                                        <p:tav tm="100000">
                                          <p:val>
                                            <p:strVal val="1+ppt_w/2"/>
                                          </p:val>
                                        </p:tav>
                                      </p:tavLst>
                                    </p:anim>
                                    <p:anim calcmode="lin" valueType="num">
                                      <p:cBhvr additive="base">
                                        <p:cTn id="143" dur="3000"/>
                                        <p:tgtEl>
                                          <p:spTgt spid="5"/>
                                        </p:tgtEl>
                                        <p:attrNameLst>
                                          <p:attrName>ppt_y</p:attrName>
                                        </p:attrNameLst>
                                      </p:cBhvr>
                                      <p:tavLst>
                                        <p:tav tm="0">
                                          <p:val>
                                            <p:strVal val="ppt_y"/>
                                          </p:val>
                                        </p:tav>
                                        <p:tav tm="100000">
                                          <p:val>
                                            <p:strVal val="ppt_y"/>
                                          </p:val>
                                        </p:tav>
                                      </p:tavLst>
                                    </p:anim>
                                    <p:set>
                                      <p:cBhvr>
                                        <p:cTn id="144" dur="1" fill="hold">
                                          <p:stCondLst>
                                            <p:cond delay="2999"/>
                                          </p:stCondLst>
                                        </p:cTn>
                                        <p:tgtEl>
                                          <p:spTgt spid="5"/>
                                        </p:tgtEl>
                                        <p:attrNameLst>
                                          <p:attrName>style.visibility</p:attrName>
                                        </p:attrNameLst>
                                      </p:cBhvr>
                                      <p:to>
                                        <p:strVal val="hidden"/>
                                      </p:to>
                                    </p:set>
                                  </p:childTnLst>
                                </p:cTn>
                              </p:par>
                              <p:par>
                                <p:cTn id="145" presetID="2" presetClass="exit" presetSubtype="2" fill="hold" grpId="2" nodeType="withEffect">
                                  <p:stCondLst>
                                    <p:cond delay="0"/>
                                  </p:stCondLst>
                                  <p:childTnLst>
                                    <p:anim calcmode="lin" valueType="num">
                                      <p:cBhvr additive="base">
                                        <p:cTn id="146" dur="3000"/>
                                        <p:tgtEl>
                                          <p:spTgt spid="7"/>
                                        </p:tgtEl>
                                        <p:attrNameLst>
                                          <p:attrName>ppt_x</p:attrName>
                                        </p:attrNameLst>
                                      </p:cBhvr>
                                      <p:tavLst>
                                        <p:tav tm="0">
                                          <p:val>
                                            <p:strVal val="ppt_x"/>
                                          </p:val>
                                        </p:tav>
                                        <p:tav tm="100000">
                                          <p:val>
                                            <p:strVal val="1+ppt_w/2"/>
                                          </p:val>
                                        </p:tav>
                                      </p:tavLst>
                                    </p:anim>
                                    <p:anim calcmode="lin" valueType="num">
                                      <p:cBhvr additive="base">
                                        <p:cTn id="147" dur="3000"/>
                                        <p:tgtEl>
                                          <p:spTgt spid="7"/>
                                        </p:tgtEl>
                                        <p:attrNameLst>
                                          <p:attrName>ppt_y</p:attrName>
                                        </p:attrNameLst>
                                      </p:cBhvr>
                                      <p:tavLst>
                                        <p:tav tm="0">
                                          <p:val>
                                            <p:strVal val="ppt_y"/>
                                          </p:val>
                                        </p:tav>
                                        <p:tav tm="100000">
                                          <p:val>
                                            <p:strVal val="ppt_y"/>
                                          </p:val>
                                        </p:tav>
                                      </p:tavLst>
                                    </p:anim>
                                    <p:set>
                                      <p:cBhvr>
                                        <p:cTn id="148" dur="1" fill="hold">
                                          <p:stCondLst>
                                            <p:cond delay="2999"/>
                                          </p:stCondLst>
                                        </p:cTn>
                                        <p:tgtEl>
                                          <p:spTgt spid="7"/>
                                        </p:tgtEl>
                                        <p:attrNameLst>
                                          <p:attrName>style.visibility</p:attrName>
                                        </p:attrNameLst>
                                      </p:cBhvr>
                                      <p:to>
                                        <p:strVal val="hidden"/>
                                      </p:to>
                                    </p:set>
                                  </p:childTnLst>
                                </p:cTn>
                              </p:par>
                              <p:par>
                                <p:cTn id="149" presetID="2" presetClass="exit" presetSubtype="2" fill="hold" grpId="2" nodeType="withEffect">
                                  <p:stCondLst>
                                    <p:cond delay="0"/>
                                  </p:stCondLst>
                                  <p:childTnLst>
                                    <p:anim calcmode="lin" valueType="num">
                                      <p:cBhvr additive="base">
                                        <p:cTn id="150" dur="3000"/>
                                        <p:tgtEl>
                                          <p:spTgt spid="9"/>
                                        </p:tgtEl>
                                        <p:attrNameLst>
                                          <p:attrName>ppt_x</p:attrName>
                                        </p:attrNameLst>
                                      </p:cBhvr>
                                      <p:tavLst>
                                        <p:tav tm="0">
                                          <p:val>
                                            <p:strVal val="ppt_x"/>
                                          </p:val>
                                        </p:tav>
                                        <p:tav tm="100000">
                                          <p:val>
                                            <p:strVal val="1+ppt_w/2"/>
                                          </p:val>
                                        </p:tav>
                                      </p:tavLst>
                                    </p:anim>
                                    <p:anim calcmode="lin" valueType="num">
                                      <p:cBhvr additive="base">
                                        <p:cTn id="151" dur="3000"/>
                                        <p:tgtEl>
                                          <p:spTgt spid="9"/>
                                        </p:tgtEl>
                                        <p:attrNameLst>
                                          <p:attrName>ppt_y</p:attrName>
                                        </p:attrNameLst>
                                      </p:cBhvr>
                                      <p:tavLst>
                                        <p:tav tm="0">
                                          <p:val>
                                            <p:strVal val="ppt_y"/>
                                          </p:val>
                                        </p:tav>
                                        <p:tav tm="100000">
                                          <p:val>
                                            <p:strVal val="ppt_y"/>
                                          </p:val>
                                        </p:tav>
                                      </p:tavLst>
                                    </p:anim>
                                    <p:set>
                                      <p:cBhvr>
                                        <p:cTn id="152" dur="1" fill="hold">
                                          <p:stCondLst>
                                            <p:cond delay="2999"/>
                                          </p:stCondLst>
                                        </p:cTn>
                                        <p:tgtEl>
                                          <p:spTgt spid="9"/>
                                        </p:tgtEl>
                                        <p:attrNameLst>
                                          <p:attrName>style.visibility</p:attrName>
                                        </p:attrNameLst>
                                      </p:cBhvr>
                                      <p:to>
                                        <p:strVal val="hidden"/>
                                      </p:to>
                                    </p:set>
                                  </p:childTnLst>
                                </p:cTn>
                              </p:par>
                              <p:par>
                                <p:cTn id="153" presetID="2" presetClass="exit" presetSubtype="2" fill="hold" grpId="2" nodeType="withEffect">
                                  <p:stCondLst>
                                    <p:cond delay="0"/>
                                  </p:stCondLst>
                                  <p:childTnLst>
                                    <p:anim calcmode="lin" valueType="num">
                                      <p:cBhvr additive="base">
                                        <p:cTn id="154" dur="3000"/>
                                        <p:tgtEl>
                                          <p:spTgt spid="11"/>
                                        </p:tgtEl>
                                        <p:attrNameLst>
                                          <p:attrName>ppt_x</p:attrName>
                                        </p:attrNameLst>
                                      </p:cBhvr>
                                      <p:tavLst>
                                        <p:tav tm="0">
                                          <p:val>
                                            <p:strVal val="ppt_x"/>
                                          </p:val>
                                        </p:tav>
                                        <p:tav tm="100000">
                                          <p:val>
                                            <p:strVal val="1+ppt_w/2"/>
                                          </p:val>
                                        </p:tav>
                                      </p:tavLst>
                                    </p:anim>
                                    <p:anim calcmode="lin" valueType="num">
                                      <p:cBhvr additive="base">
                                        <p:cTn id="155" dur="3000"/>
                                        <p:tgtEl>
                                          <p:spTgt spid="11"/>
                                        </p:tgtEl>
                                        <p:attrNameLst>
                                          <p:attrName>ppt_y</p:attrName>
                                        </p:attrNameLst>
                                      </p:cBhvr>
                                      <p:tavLst>
                                        <p:tav tm="0">
                                          <p:val>
                                            <p:strVal val="ppt_y"/>
                                          </p:val>
                                        </p:tav>
                                        <p:tav tm="100000">
                                          <p:val>
                                            <p:strVal val="ppt_y"/>
                                          </p:val>
                                        </p:tav>
                                      </p:tavLst>
                                    </p:anim>
                                    <p:set>
                                      <p:cBhvr>
                                        <p:cTn id="156" dur="1" fill="hold">
                                          <p:stCondLst>
                                            <p:cond delay="2999"/>
                                          </p:stCondLst>
                                        </p:cTn>
                                        <p:tgtEl>
                                          <p:spTgt spid="11"/>
                                        </p:tgtEl>
                                        <p:attrNameLst>
                                          <p:attrName>style.visibility</p:attrName>
                                        </p:attrNameLst>
                                      </p:cBhvr>
                                      <p:to>
                                        <p:strVal val="hidden"/>
                                      </p:to>
                                    </p:set>
                                  </p:childTnLst>
                                </p:cTn>
                              </p:par>
                              <p:par>
                                <p:cTn id="157" presetID="2" presetClass="exit" presetSubtype="2" fill="hold" grpId="2" nodeType="withEffect">
                                  <p:stCondLst>
                                    <p:cond delay="0"/>
                                  </p:stCondLst>
                                  <p:childTnLst>
                                    <p:anim calcmode="lin" valueType="num">
                                      <p:cBhvr additive="base">
                                        <p:cTn id="158" dur="3000"/>
                                        <p:tgtEl>
                                          <p:spTgt spid="13"/>
                                        </p:tgtEl>
                                        <p:attrNameLst>
                                          <p:attrName>ppt_x</p:attrName>
                                        </p:attrNameLst>
                                      </p:cBhvr>
                                      <p:tavLst>
                                        <p:tav tm="0">
                                          <p:val>
                                            <p:strVal val="ppt_x"/>
                                          </p:val>
                                        </p:tav>
                                        <p:tav tm="100000">
                                          <p:val>
                                            <p:strVal val="1+ppt_w/2"/>
                                          </p:val>
                                        </p:tav>
                                      </p:tavLst>
                                    </p:anim>
                                    <p:anim calcmode="lin" valueType="num">
                                      <p:cBhvr additive="base">
                                        <p:cTn id="159" dur="3000"/>
                                        <p:tgtEl>
                                          <p:spTgt spid="13"/>
                                        </p:tgtEl>
                                        <p:attrNameLst>
                                          <p:attrName>ppt_y</p:attrName>
                                        </p:attrNameLst>
                                      </p:cBhvr>
                                      <p:tavLst>
                                        <p:tav tm="0">
                                          <p:val>
                                            <p:strVal val="ppt_y"/>
                                          </p:val>
                                        </p:tav>
                                        <p:tav tm="100000">
                                          <p:val>
                                            <p:strVal val="ppt_y"/>
                                          </p:val>
                                        </p:tav>
                                      </p:tavLst>
                                    </p:anim>
                                    <p:set>
                                      <p:cBhvr>
                                        <p:cTn id="160" dur="1" fill="hold">
                                          <p:stCondLst>
                                            <p:cond delay="2999"/>
                                          </p:stCondLst>
                                        </p:cTn>
                                        <p:tgtEl>
                                          <p:spTgt spid="13"/>
                                        </p:tgtEl>
                                        <p:attrNameLst>
                                          <p:attrName>style.visibility</p:attrName>
                                        </p:attrNameLst>
                                      </p:cBhvr>
                                      <p:to>
                                        <p:strVal val="hidden"/>
                                      </p:to>
                                    </p:set>
                                  </p:childTnLst>
                                </p:cTn>
                              </p:par>
                              <p:par>
                                <p:cTn id="161" presetID="2" presetClass="exit" presetSubtype="2" fill="hold" grpId="2" nodeType="withEffect">
                                  <p:stCondLst>
                                    <p:cond delay="0"/>
                                  </p:stCondLst>
                                  <p:childTnLst>
                                    <p:anim calcmode="lin" valueType="num">
                                      <p:cBhvr additive="base">
                                        <p:cTn id="162" dur="3000"/>
                                        <p:tgtEl>
                                          <p:spTgt spid="15"/>
                                        </p:tgtEl>
                                        <p:attrNameLst>
                                          <p:attrName>ppt_x</p:attrName>
                                        </p:attrNameLst>
                                      </p:cBhvr>
                                      <p:tavLst>
                                        <p:tav tm="0">
                                          <p:val>
                                            <p:strVal val="ppt_x"/>
                                          </p:val>
                                        </p:tav>
                                        <p:tav tm="100000">
                                          <p:val>
                                            <p:strVal val="1+ppt_w/2"/>
                                          </p:val>
                                        </p:tav>
                                      </p:tavLst>
                                    </p:anim>
                                    <p:anim calcmode="lin" valueType="num">
                                      <p:cBhvr additive="base">
                                        <p:cTn id="163" dur="3000"/>
                                        <p:tgtEl>
                                          <p:spTgt spid="15"/>
                                        </p:tgtEl>
                                        <p:attrNameLst>
                                          <p:attrName>ppt_y</p:attrName>
                                        </p:attrNameLst>
                                      </p:cBhvr>
                                      <p:tavLst>
                                        <p:tav tm="0">
                                          <p:val>
                                            <p:strVal val="ppt_y"/>
                                          </p:val>
                                        </p:tav>
                                        <p:tav tm="100000">
                                          <p:val>
                                            <p:strVal val="ppt_y"/>
                                          </p:val>
                                        </p:tav>
                                      </p:tavLst>
                                    </p:anim>
                                    <p:set>
                                      <p:cBhvr>
                                        <p:cTn id="164" dur="1" fill="hold">
                                          <p:stCondLst>
                                            <p:cond delay="2999"/>
                                          </p:stCondLst>
                                        </p:cTn>
                                        <p:tgtEl>
                                          <p:spTgt spid="15"/>
                                        </p:tgtEl>
                                        <p:attrNameLst>
                                          <p:attrName>style.visibility</p:attrName>
                                        </p:attrNameLst>
                                      </p:cBhvr>
                                      <p:to>
                                        <p:strVal val="hidden"/>
                                      </p:to>
                                    </p:set>
                                  </p:childTnLst>
                                </p:cTn>
                              </p:par>
                              <p:par>
                                <p:cTn id="165" presetID="2" presetClass="exit" presetSubtype="2" fill="hold" grpId="2" nodeType="withEffect">
                                  <p:stCondLst>
                                    <p:cond delay="0"/>
                                  </p:stCondLst>
                                  <p:childTnLst>
                                    <p:anim calcmode="lin" valueType="num">
                                      <p:cBhvr additive="base">
                                        <p:cTn id="166" dur="3000"/>
                                        <p:tgtEl>
                                          <p:spTgt spid="17"/>
                                        </p:tgtEl>
                                        <p:attrNameLst>
                                          <p:attrName>ppt_x</p:attrName>
                                        </p:attrNameLst>
                                      </p:cBhvr>
                                      <p:tavLst>
                                        <p:tav tm="0">
                                          <p:val>
                                            <p:strVal val="ppt_x"/>
                                          </p:val>
                                        </p:tav>
                                        <p:tav tm="100000">
                                          <p:val>
                                            <p:strVal val="1+ppt_w/2"/>
                                          </p:val>
                                        </p:tav>
                                      </p:tavLst>
                                    </p:anim>
                                    <p:anim calcmode="lin" valueType="num">
                                      <p:cBhvr additive="base">
                                        <p:cTn id="167" dur="3000"/>
                                        <p:tgtEl>
                                          <p:spTgt spid="17"/>
                                        </p:tgtEl>
                                        <p:attrNameLst>
                                          <p:attrName>ppt_y</p:attrName>
                                        </p:attrNameLst>
                                      </p:cBhvr>
                                      <p:tavLst>
                                        <p:tav tm="0">
                                          <p:val>
                                            <p:strVal val="ppt_y"/>
                                          </p:val>
                                        </p:tav>
                                        <p:tav tm="100000">
                                          <p:val>
                                            <p:strVal val="ppt_y"/>
                                          </p:val>
                                        </p:tav>
                                      </p:tavLst>
                                    </p:anim>
                                    <p:set>
                                      <p:cBhvr>
                                        <p:cTn id="168" dur="1" fill="hold">
                                          <p:stCondLst>
                                            <p:cond delay="2999"/>
                                          </p:stCondLst>
                                        </p:cTn>
                                        <p:tgtEl>
                                          <p:spTgt spid="17"/>
                                        </p:tgtEl>
                                        <p:attrNameLst>
                                          <p:attrName>style.visibility</p:attrName>
                                        </p:attrNameLst>
                                      </p:cBhvr>
                                      <p:to>
                                        <p:strVal val="hidden"/>
                                      </p:to>
                                    </p:set>
                                  </p:childTnLst>
                                </p:cTn>
                              </p:par>
                              <p:par>
                                <p:cTn id="169" presetID="2" presetClass="exit" presetSubtype="2" fill="hold" grpId="2" nodeType="withEffect">
                                  <p:stCondLst>
                                    <p:cond delay="0"/>
                                  </p:stCondLst>
                                  <p:childTnLst>
                                    <p:anim calcmode="lin" valueType="num">
                                      <p:cBhvr additive="base">
                                        <p:cTn id="170" dur="3000"/>
                                        <p:tgtEl>
                                          <p:spTgt spid="19"/>
                                        </p:tgtEl>
                                        <p:attrNameLst>
                                          <p:attrName>ppt_x</p:attrName>
                                        </p:attrNameLst>
                                      </p:cBhvr>
                                      <p:tavLst>
                                        <p:tav tm="0">
                                          <p:val>
                                            <p:strVal val="ppt_x"/>
                                          </p:val>
                                        </p:tav>
                                        <p:tav tm="100000">
                                          <p:val>
                                            <p:strVal val="1+ppt_w/2"/>
                                          </p:val>
                                        </p:tav>
                                      </p:tavLst>
                                    </p:anim>
                                    <p:anim calcmode="lin" valueType="num">
                                      <p:cBhvr additive="base">
                                        <p:cTn id="171" dur="3000"/>
                                        <p:tgtEl>
                                          <p:spTgt spid="19"/>
                                        </p:tgtEl>
                                        <p:attrNameLst>
                                          <p:attrName>ppt_y</p:attrName>
                                        </p:attrNameLst>
                                      </p:cBhvr>
                                      <p:tavLst>
                                        <p:tav tm="0">
                                          <p:val>
                                            <p:strVal val="ppt_y"/>
                                          </p:val>
                                        </p:tav>
                                        <p:tav tm="100000">
                                          <p:val>
                                            <p:strVal val="ppt_y"/>
                                          </p:val>
                                        </p:tav>
                                      </p:tavLst>
                                    </p:anim>
                                    <p:set>
                                      <p:cBhvr>
                                        <p:cTn id="172" dur="1" fill="hold">
                                          <p:stCondLst>
                                            <p:cond delay="2999"/>
                                          </p:stCondLst>
                                        </p:cTn>
                                        <p:tgtEl>
                                          <p:spTgt spid="19"/>
                                        </p:tgtEl>
                                        <p:attrNameLst>
                                          <p:attrName>style.visibility</p:attrName>
                                        </p:attrNameLst>
                                      </p:cBhvr>
                                      <p:to>
                                        <p:strVal val="hidden"/>
                                      </p:to>
                                    </p:set>
                                  </p:childTnLst>
                                </p:cTn>
                              </p:par>
                              <p:par>
                                <p:cTn id="173" presetID="2" presetClass="exit" presetSubtype="2" fill="hold" grpId="2" nodeType="withEffect">
                                  <p:stCondLst>
                                    <p:cond delay="0"/>
                                  </p:stCondLst>
                                  <p:childTnLst>
                                    <p:anim calcmode="lin" valueType="num">
                                      <p:cBhvr additive="base">
                                        <p:cTn id="174" dur="3000"/>
                                        <p:tgtEl>
                                          <p:spTgt spid="21"/>
                                        </p:tgtEl>
                                        <p:attrNameLst>
                                          <p:attrName>ppt_x</p:attrName>
                                        </p:attrNameLst>
                                      </p:cBhvr>
                                      <p:tavLst>
                                        <p:tav tm="0">
                                          <p:val>
                                            <p:strVal val="ppt_x"/>
                                          </p:val>
                                        </p:tav>
                                        <p:tav tm="100000">
                                          <p:val>
                                            <p:strVal val="1+ppt_w/2"/>
                                          </p:val>
                                        </p:tav>
                                      </p:tavLst>
                                    </p:anim>
                                    <p:anim calcmode="lin" valueType="num">
                                      <p:cBhvr additive="base">
                                        <p:cTn id="175" dur="3000"/>
                                        <p:tgtEl>
                                          <p:spTgt spid="21"/>
                                        </p:tgtEl>
                                        <p:attrNameLst>
                                          <p:attrName>ppt_y</p:attrName>
                                        </p:attrNameLst>
                                      </p:cBhvr>
                                      <p:tavLst>
                                        <p:tav tm="0">
                                          <p:val>
                                            <p:strVal val="ppt_y"/>
                                          </p:val>
                                        </p:tav>
                                        <p:tav tm="100000">
                                          <p:val>
                                            <p:strVal val="ppt_y"/>
                                          </p:val>
                                        </p:tav>
                                      </p:tavLst>
                                    </p:anim>
                                    <p:set>
                                      <p:cBhvr>
                                        <p:cTn id="176" dur="1" fill="hold">
                                          <p:stCondLst>
                                            <p:cond delay="2999"/>
                                          </p:stCondLst>
                                        </p:cTn>
                                        <p:tgtEl>
                                          <p:spTgt spid="21"/>
                                        </p:tgtEl>
                                        <p:attrNameLst>
                                          <p:attrName>style.visibility</p:attrName>
                                        </p:attrNameLst>
                                      </p:cBhvr>
                                      <p:to>
                                        <p:strVal val="hidden"/>
                                      </p:to>
                                    </p:set>
                                  </p:childTnLst>
                                </p:cTn>
                              </p:par>
                              <p:par>
                                <p:cTn id="177" presetID="2" presetClass="exit" presetSubtype="2" fill="hold" grpId="2" nodeType="withEffect">
                                  <p:stCondLst>
                                    <p:cond delay="0"/>
                                  </p:stCondLst>
                                  <p:childTnLst>
                                    <p:anim calcmode="lin" valueType="num">
                                      <p:cBhvr additive="base">
                                        <p:cTn id="178" dur="3000"/>
                                        <p:tgtEl>
                                          <p:spTgt spid="23"/>
                                        </p:tgtEl>
                                        <p:attrNameLst>
                                          <p:attrName>ppt_x</p:attrName>
                                        </p:attrNameLst>
                                      </p:cBhvr>
                                      <p:tavLst>
                                        <p:tav tm="0">
                                          <p:val>
                                            <p:strVal val="ppt_x"/>
                                          </p:val>
                                        </p:tav>
                                        <p:tav tm="100000">
                                          <p:val>
                                            <p:strVal val="1+ppt_w/2"/>
                                          </p:val>
                                        </p:tav>
                                      </p:tavLst>
                                    </p:anim>
                                    <p:anim calcmode="lin" valueType="num">
                                      <p:cBhvr additive="base">
                                        <p:cTn id="179" dur="3000"/>
                                        <p:tgtEl>
                                          <p:spTgt spid="23"/>
                                        </p:tgtEl>
                                        <p:attrNameLst>
                                          <p:attrName>ppt_y</p:attrName>
                                        </p:attrNameLst>
                                      </p:cBhvr>
                                      <p:tavLst>
                                        <p:tav tm="0">
                                          <p:val>
                                            <p:strVal val="ppt_y"/>
                                          </p:val>
                                        </p:tav>
                                        <p:tav tm="100000">
                                          <p:val>
                                            <p:strVal val="ppt_y"/>
                                          </p:val>
                                        </p:tav>
                                      </p:tavLst>
                                    </p:anim>
                                    <p:set>
                                      <p:cBhvr>
                                        <p:cTn id="180" dur="1" fill="hold">
                                          <p:stCondLst>
                                            <p:cond delay="2999"/>
                                          </p:stCondLst>
                                        </p:cTn>
                                        <p:tgtEl>
                                          <p:spTgt spid="23"/>
                                        </p:tgtEl>
                                        <p:attrNameLst>
                                          <p:attrName>style.visibility</p:attrName>
                                        </p:attrNameLst>
                                      </p:cBhvr>
                                      <p:to>
                                        <p:strVal val="hidden"/>
                                      </p:to>
                                    </p:set>
                                  </p:childTnLst>
                                </p:cTn>
                              </p:par>
                              <p:par>
                                <p:cTn id="181" presetID="2" presetClass="exit" presetSubtype="2" fill="hold" grpId="2" nodeType="withEffect">
                                  <p:stCondLst>
                                    <p:cond delay="0"/>
                                  </p:stCondLst>
                                  <p:childTnLst>
                                    <p:anim calcmode="lin" valueType="num">
                                      <p:cBhvr additive="base">
                                        <p:cTn id="182" dur="3000"/>
                                        <p:tgtEl>
                                          <p:spTgt spid="25"/>
                                        </p:tgtEl>
                                        <p:attrNameLst>
                                          <p:attrName>ppt_x</p:attrName>
                                        </p:attrNameLst>
                                      </p:cBhvr>
                                      <p:tavLst>
                                        <p:tav tm="0">
                                          <p:val>
                                            <p:strVal val="ppt_x"/>
                                          </p:val>
                                        </p:tav>
                                        <p:tav tm="100000">
                                          <p:val>
                                            <p:strVal val="1+ppt_w/2"/>
                                          </p:val>
                                        </p:tav>
                                      </p:tavLst>
                                    </p:anim>
                                    <p:anim calcmode="lin" valueType="num">
                                      <p:cBhvr additive="base">
                                        <p:cTn id="183" dur="3000"/>
                                        <p:tgtEl>
                                          <p:spTgt spid="25"/>
                                        </p:tgtEl>
                                        <p:attrNameLst>
                                          <p:attrName>ppt_y</p:attrName>
                                        </p:attrNameLst>
                                      </p:cBhvr>
                                      <p:tavLst>
                                        <p:tav tm="0">
                                          <p:val>
                                            <p:strVal val="ppt_y"/>
                                          </p:val>
                                        </p:tav>
                                        <p:tav tm="100000">
                                          <p:val>
                                            <p:strVal val="ppt_y"/>
                                          </p:val>
                                        </p:tav>
                                      </p:tavLst>
                                    </p:anim>
                                    <p:set>
                                      <p:cBhvr>
                                        <p:cTn id="184" dur="1" fill="hold">
                                          <p:stCondLst>
                                            <p:cond delay="2999"/>
                                          </p:stCondLst>
                                        </p:cTn>
                                        <p:tgtEl>
                                          <p:spTgt spid="25"/>
                                        </p:tgtEl>
                                        <p:attrNameLst>
                                          <p:attrName>style.visibility</p:attrName>
                                        </p:attrNameLst>
                                      </p:cBhvr>
                                      <p:to>
                                        <p:strVal val="hidden"/>
                                      </p:to>
                                    </p:set>
                                  </p:childTnLst>
                                </p:cTn>
                              </p:par>
                              <p:par>
                                <p:cTn id="185" presetID="8" presetClass="emph" presetSubtype="0" fill="hold" grpId="3" nodeType="withEffect">
                                  <p:stCondLst>
                                    <p:cond delay="0"/>
                                  </p:stCondLst>
                                  <p:childTnLst>
                                    <p:animRot by="21600000">
                                      <p:cBhvr>
                                        <p:cTn id="186" dur="3000" fill="hold"/>
                                        <p:tgtEl>
                                          <p:spTgt spid="5"/>
                                        </p:tgtEl>
                                        <p:attrNameLst>
                                          <p:attrName>r</p:attrName>
                                        </p:attrNameLst>
                                      </p:cBhvr>
                                    </p:animRot>
                                  </p:childTnLst>
                                </p:cTn>
                              </p:par>
                              <p:par>
                                <p:cTn id="187" presetID="8" presetClass="emph" presetSubtype="0" fill="hold" grpId="3" nodeType="withEffect">
                                  <p:stCondLst>
                                    <p:cond delay="0"/>
                                  </p:stCondLst>
                                  <p:childTnLst>
                                    <p:animRot by="21600000">
                                      <p:cBhvr>
                                        <p:cTn id="188" dur="3000" fill="hold"/>
                                        <p:tgtEl>
                                          <p:spTgt spid="7"/>
                                        </p:tgtEl>
                                        <p:attrNameLst>
                                          <p:attrName>r</p:attrName>
                                        </p:attrNameLst>
                                      </p:cBhvr>
                                    </p:animRot>
                                  </p:childTnLst>
                                </p:cTn>
                              </p:par>
                              <p:par>
                                <p:cTn id="189" presetID="8" presetClass="emph" presetSubtype="0" fill="hold" grpId="3" nodeType="withEffect">
                                  <p:stCondLst>
                                    <p:cond delay="0"/>
                                  </p:stCondLst>
                                  <p:childTnLst>
                                    <p:animRot by="21600000">
                                      <p:cBhvr>
                                        <p:cTn id="190" dur="3000" fill="hold"/>
                                        <p:tgtEl>
                                          <p:spTgt spid="9"/>
                                        </p:tgtEl>
                                        <p:attrNameLst>
                                          <p:attrName>r</p:attrName>
                                        </p:attrNameLst>
                                      </p:cBhvr>
                                    </p:animRot>
                                  </p:childTnLst>
                                </p:cTn>
                              </p:par>
                              <p:par>
                                <p:cTn id="191" presetID="8" presetClass="emph" presetSubtype="0" fill="hold" grpId="3" nodeType="withEffect">
                                  <p:stCondLst>
                                    <p:cond delay="0"/>
                                  </p:stCondLst>
                                  <p:childTnLst>
                                    <p:animRot by="21600000">
                                      <p:cBhvr>
                                        <p:cTn id="192" dur="3000" fill="hold"/>
                                        <p:tgtEl>
                                          <p:spTgt spid="11"/>
                                        </p:tgtEl>
                                        <p:attrNameLst>
                                          <p:attrName>r</p:attrName>
                                        </p:attrNameLst>
                                      </p:cBhvr>
                                    </p:animRot>
                                  </p:childTnLst>
                                </p:cTn>
                              </p:par>
                              <p:par>
                                <p:cTn id="193" presetID="8" presetClass="emph" presetSubtype="0" fill="hold" grpId="3" nodeType="withEffect">
                                  <p:stCondLst>
                                    <p:cond delay="0"/>
                                  </p:stCondLst>
                                  <p:childTnLst>
                                    <p:animRot by="21600000">
                                      <p:cBhvr>
                                        <p:cTn id="194" dur="3000" fill="hold"/>
                                        <p:tgtEl>
                                          <p:spTgt spid="13"/>
                                        </p:tgtEl>
                                        <p:attrNameLst>
                                          <p:attrName>r</p:attrName>
                                        </p:attrNameLst>
                                      </p:cBhvr>
                                    </p:animRot>
                                  </p:childTnLst>
                                </p:cTn>
                              </p:par>
                              <p:par>
                                <p:cTn id="195" presetID="8" presetClass="emph" presetSubtype="0" fill="hold" grpId="3" nodeType="withEffect">
                                  <p:stCondLst>
                                    <p:cond delay="0"/>
                                  </p:stCondLst>
                                  <p:childTnLst>
                                    <p:animRot by="21600000">
                                      <p:cBhvr>
                                        <p:cTn id="196" dur="3000" fill="hold"/>
                                        <p:tgtEl>
                                          <p:spTgt spid="15"/>
                                        </p:tgtEl>
                                        <p:attrNameLst>
                                          <p:attrName>r</p:attrName>
                                        </p:attrNameLst>
                                      </p:cBhvr>
                                    </p:animRot>
                                  </p:childTnLst>
                                </p:cTn>
                              </p:par>
                              <p:par>
                                <p:cTn id="197" presetID="8" presetClass="emph" presetSubtype="0" fill="hold" grpId="3" nodeType="withEffect">
                                  <p:stCondLst>
                                    <p:cond delay="0"/>
                                  </p:stCondLst>
                                  <p:childTnLst>
                                    <p:animRot by="21600000">
                                      <p:cBhvr>
                                        <p:cTn id="198" dur="3000" fill="hold"/>
                                        <p:tgtEl>
                                          <p:spTgt spid="17"/>
                                        </p:tgtEl>
                                        <p:attrNameLst>
                                          <p:attrName>r</p:attrName>
                                        </p:attrNameLst>
                                      </p:cBhvr>
                                    </p:animRot>
                                  </p:childTnLst>
                                </p:cTn>
                              </p:par>
                              <p:par>
                                <p:cTn id="199" presetID="8" presetClass="emph" presetSubtype="0" fill="hold" grpId="3" nodeType="withEffect">
                                  <p:stCondLst>
                                    <p:cond delay="0"/>
                                  </p:stCondLst>
                                  <p:childTnLst>
                                    <p:animRot by="21600000">
                                      <p:cBhvr>
                                        <p:cTn id="200" dur="3000" fill="hold"/>
                                        <p:tgtEl>
                                          <p:spTgt spid="19"/>
                                        </p:tgtEl>
                                        <p:attrNameLst>
                                          <p:attrName>r</p:attrName>
                                        </p:attrNameLst>
                                      </p:cBhvr>
                                    </p:animRot>
                                  </p:childTnLst>
                                </p:cTn>
                              </p:par>
                              <p:par>
                                <p:cTn id="201" presetID="8" presetClass="emph" presetSubtype="0" fill="hold" grpId="3" nodeType="withEffect">
                                  <p:stCondLst>
                                    <p:cond delay="0"/>
                                  </p:stCondLst>
                                  <p:childTnLst>
                                    <p:animRot by="21600000">
                                      <p:cBhvr>
                                        <p:cTn id="202" dur="3000" fill="hold"/>
                                        <p:tgtEl>
                                          <p:spTgt spid="21"/>
                                        </p:tgtEl>
                                        <p:attrNameLst>
                                          <p:attrName>r</p:attrName>
                                        </p:attrNameLst>
                                      </p:cBhvr>
                                    </p:animRot>
                                  </p:childTnLst>
                                </p:cTn>
                              </p:par>
                              <p:par>
                                <p:cTn id="203" presetID="8" presetClass="emph" presetSubtype="0" fill="hold" grpId="3" nodeType="withEffect">
                                  <p:stCondLst>
                                    <p:cond delay="0"/>
                                  </p:stCondLst>
                                  <p:childTnLst>
                                    <p:animRot by="21600000">
                                      <p:cBhvr>
                                        <p:cTn id="204" dur="3000" fill="hold"/>
                                        <p:tgtEl>
                                          <p:spTgt spid="23"/>
                                        </p:tgtEl>
                                        <p:attrNameLst>
                                          <p:attrName>r</p:attrName>
                                        </p:attrNameLst>
                                      </p:cBhvr>
                                    </p:animRot>
                                  </p:childTnLst>
                                </p:cTn>
                              </p:par>
                              <p:par>
                                <p:cTn id="205" presetID="8" presetClass="emph" presetSubtype="0" fill="hold" grpId="3" nodeType="withEffect">
                                  <p:stCondLst>
                                    <p:cond delay="0"/>
                                  </p:stCondLst>
                                  <p:childTnLst>
                                    <p:animRot by="21600000">
                                      <p:cBhvr>
                                        <p:cTn id="206" dur="3000" fill="hold"/>
                                        <p:tgtEl>
                                          <p:spTgt spid="25"/>
                                        </p:tgtEl>
                                        <p:attrNameLst>
                                          <p:attrName>r</p:attrName>
                                        </p:attrNameLst>
                                      </p:cBhvr>
                                    </p:animRot>
                                  </p:childTnLst>
                                </p:cTn>
                              </p:par>
                              <p:par>
                                <p:cTn id="207" presetID="2" presetClass="exit" presetSubtype="8" fill="hold" grpId="2" nodeType="withEffect">
                                  <p:stCondLst>
                                    <p:cond delay="0"/>
                                  </p:stCondLst>
                                  <p:childTnLst>
                                    <p:anim calcmode="lin" valueType="num">
                                      <p:cBhvr additive="base">
                                        <p:cTn id="208" dur="3000"/>
                                        <p:tgtEl>
                                          <p:spTgt spid="6"/>
                                        </p:tgtEl>
                                        <p:attrNameLst>
                                          <p:attrName>ppt_x</p:attrName>
                                        </p:attrNameLst>
                                      </p:cBhvr>
                                      <p:tavLst>
                                        <p:tav tm="0">
                                          <p:val>
                                            <p:strVal val="ppt_x"/>
                                          </p:val>
                                        </p:tav>
                                        <p:tav tm="100000">
                                          <p:val>
                                            <p:strVal val="0-ppt_w/2"/>
                                          </p:val>
                                        </p:tav>
                                      </p:tavLst>
                                    </p:anim>
                                    <p:anim calcmode="lin" valueType="num">
                                      <p:cBhvr additive="base">
                                        <p:cTn id="209" dur="3000"/>
                                        <p:tgtEl>
                                          <p:spTgt spid="6"/>
                                        </p:tgtEl>
                                        <p:attrNameLst>
                                          <p:attrName>ppt_y</p:attrName>
                                        </p:attrNameLst>
                                      </p:cBhvr>
                                      <p:tavLst>
                                        <p:tav tm="0">
                                          <p:val>
                                            <p:strVal val="ppt_y"/>
                                          </p:val>
                                        </p:tav>
                                        <p:tav tm="100000">
                                          <p:val>
                                            <p:strVal val="ppt_y"/>
                                          </p:val>
                                        </p:tav>
                                      </p:tavLst>
                                    </p:anim>
                                    <p:set>
                                      <p:cBhvr>
                                        <p:cTn id="210" dur="1" fill="hold">
                                          <p:stCondLst>
                                            <p:cond delay="2999"/>
                                          </p:stCondLst>
                                        </p:cTn>
                                        <p:tgtEl>
                                          <p:spTgt spid="6"/>
                                        </p:tgtEl>
                                        <p:attrNameLst>
                                          <p:attrName>style.visibility</p:attrName>
                                        </p:attrNameLst>
                                      </p:cBhvr>
                                      <p:to>
                                        <p:strVal val="hidden"/>
                                      </p:to>
                                    </p:set>
                                  </p:childTnLst>
                                </p:cTn>
                              </p:par>
                              <p:par>
                                <p:cTn id="211" presetID="2" presetClass="exit" presetSubtype="8" fill="hold" grpId="2" nodeType="withEffect">
                                  <p:stCondLst>
                                    <p:cond delay="0"/>
                                  </p:stCondLst>
                                  <p:childTnLst>
                                    <p:anim calcmode="lin" valueType="num">
                                      <p:cBhvr additive="base">
                                        <p:cTn id="212" dur="3000"/>
                                        <p:tgtEl>
                                          <p:spTgt spid="8"/>
                                        </p:tgtEl>
                                        <p:attrNameLst>
                                          <p:attrName>ppt_x</p:attrName>
                                        </p:attrNameLst>
                                      </p:cBhvr>
                                      <p:tavLst>
                                        <p:tav tm="0">
                                          <p:val>
                                            <p:strVal val="ppt_x"/>
                                          </p:val>
                                        </p:tav>
                                        <p:tav tm="100000">
                                          <p:val>
                                            <p:strVal val="0-ppt_w/2"/>
                                          </p:val>
                                        </p:tav>
                                      </p:tavLst>
                                    </p:anim>
                                    <p:anim calcmode="lin" valueType="num">
                                      <p:cBhvr additive="base">
                                        <p:cTn id="213" dur="3000"/>
                                        <p:tgtEl>
                                          <p:spTgt spid="8"/>
                                        </p:tgtEl>
                                        <p:attrNameLst>
                                          <p:attrName>ppt_y</p:attrName>
                                        </p:attrNameLst>
                                      </p:cBhvr>
                                      <p:tavLst>
                                        <p:tav tm="0">
                                          <p:val>
                                            <p:strVal val="ppt_y"/>
                                          </p:val>
                                        </p:tav>
                                        <p:tav tm="100000">
                                          <p:val>
                                            <p:strVal val="ppt_y"/>
                                          </p:val>
                                        </p:tav>
                                      </p:tavLst>
                                    </p:anim>
                                    <p:set>
                                      <p:cBhvr>
                                        <p:cTn id="214" dur="1" fill="hold">
                                          <p:stCondLst>
                                            <p:cond delay="2999"/>
                                          </p:stCondLst>
                                        </p:cTn>
                                        <p:tgtEl>
                                          <p:spTgt spid="8"/>
                                        </p:tgtEl>
                                        <p:attrNameLst>
                                          <p:attrName>style.visibility</p:attrName>
                                        </p:attrNameLst>
                                      </p:cBhvr>
                                      <p:to>
                                        <p:strVal val="hidden"/>
                                      </p:to>
                                    </p:set>
                                  </p:childTnLst>
                                </p:cTn>
                              </p:par>
                              <p:par>
                                <p:cTn id="215" presetID="2" presetClass="exit" presetSubtype="8" fill="hold" grpId="2" nodeType="withEffect">
                                  <p:stCondLst>
                                    <p:cond delay="0"/>
                                  </p:stCondLst>
                                  <p:childTnLst>
                                    <p:anim calcmode="lin" valueType="num">
                                      <p:cBhvr additive="base">
                                        <p:cTn id="216" dur="3000"/>
                                        <p:tgtEl>
                                          <p:spTgt spid="10"/>
                                        </p:tgtEl>
                                        <p:attrNameLst>
                                          <p:attrName>ppt_x</p:attrName>
                                        </p:attrNameLst>
                                      </p:cBhvr>
                                      <p:tavLst>
                                        <p:tav tm="0">
                                          <p:val>
                                            <p:strVal val="ppt_x"/>
                                          </p:val>
                                        </p:tav>
                                        <p:tav tm="100000">
                                          <p:val>
                                            <p:strVal val="0-ppt_w/2"/>
                                          </p:val>
                                        </p:tav>
                                      </p:tavLst>
                                    </p:anim>
                                    <p:anim calcmode="lin" valueType="num">
                                      <p:cBhvr additive="base">
                                        <p:cTn id="217" dur="3000"/>
                                        <p:tgtEl>
                                          <p:spTgt spid="10"/>
                                        </p:tgtEl>
                                        <p:attrNameLst>
                                          <p:attrName>ppt_y</p:attrName>
                                        </p:attrNameLst>
                                      </p:cBhvr>
                                      <p:tavLst>
                                        <p:tav tm="0">
                                          <p:val>
                                            <p:strVal val="ppt_y"/>
                                          </p:val>
                                        </p:tav>
                                        <p:tav tm="100000">
                                          <p:val>
                                            <p:strVal val="ppt_y"/>
                                          </p:val>
                                        </p:tav>
                                      </p:tavLst>
                                    </p:anim>
                                    <p:set>
                                      <p:cBhvr>
                                        <p:cTn id="218" dur="1" fill="hold">
                                          <p:stCondLst>
                                            <p:cond delay="2999"/>
                                          </p:stCondLst>
                                        </p:cTn>
                                        <p:tgtEl>
                                          <p:spTgt spid="10"/>
                                        </p:tgtEl>
                                        <p:attrNameLst>
                                          <p:attrName>style.visibility</p:attrName>
                                        </p:attrNameLst>
                                      </p:cBhvr>
                                      <p:to>
                                        <p:strVal val="hidden"/>
                                      </p:to>
                                    </p:set>
                                  </p:childTnLst>
                                </p:cTn>
                              </p:par>
                              <p:par>
                                <p:cTn id="219" presetID="2" presetClass="exit" presetSubtype="8" fill="hold" grpId="2" nodeType="withEffect">
                                  <p:stCondLst>
                                    <p:cond delay="0"/>
                                  </p:stCondLst>
                                  <p:childTnLst>
                                    <p:anim calcmode="lin" valueType="num">
                                      <p:cBhvr additive="base">
                                        <p:cTn id="220" dur="3000"/>
                                        <p:tgtEl>
                                          <p:spTgt spid="12"/>
                                        </p:tgtEl>
                                        <p:attrNameLst>
                                          <p:attrName>ppt_x</p:attrName>
                                        </p:attrNameLst>
                                      </p:cBhvr>
                                      <p:tavLst>
                                        <p:tav tm="0">
                                          <p:val>
                                            <p:strVal val="ppt_x"/>
                                          </p:val>
                                        </p:tav>
                                        <p:tav tm="100000">
                                          <p:val>
                                            <p:strVal val="0-ppt_w/2"/>
                                          </p:val>
                                        </p:tav>
                                      </p:tavLst>
                                    </p:anim>
                                    <p:anim calcmode="lin" valueType="num">
                                      <p:cBhvr additive="base">
                                        <p:cTn id="221" dur="3000"/>
                                        <p:tgtEl>
                                          <p:spTgt spid="12"/>
                                        </p:tgtEl>
                                        <p:attrNameLst>
                                          <p:attrName>ppt_y</p:attrName>
                                        </p:attrNameLst>
                                      </p:cBhvr>
                                      <p:tavLst>
                                        <p:tav tm="0">
                                          <p:val>
                                            <p:strVal val="ppt_y"/>
                                          </p:val>
                                        </p:tav>
                                        <p:tav tm="100000">
                                          <p:val>
                                            <p:strVal val="ppt_y"/>
                                          </p:val>
                                        </p:tav>
                                      </p:tavLst>
                                    </p:anim>
                                    <p:set>
                                      <p:cBhvr>
                                        <p:cTn id="222" dur="1" fill="hold">
                                          <p:stCondLst>
                                            <p:cond delay="2999"/>
                                          </p:stCondLst>
                                        </p:cTn>
                                        <p:tgtEl>
                                          <p:spTgt spid="12"/>
                                        </p:tgtEl>
                                        <p:attrNameLst>
                                          <p:attrName>style.visibility</p:attrName>
                                        </p:attrNameLst>
                                      </p:cBhvr>
                                      <p:to>
                                        <p:strVal val="hidden"/>
                                      </p:to>
                                    </p:set>
                                  </p:childTnLst>
                                </p:cTn>
                              </p:par>
                              <p:par>
                                <p:cTn id="223" presetID="2" presetClass="exit" presetSubtype="8" fill="hold" grpId="2" nodeType="withEffect">
                                  <p:stCondLst>
                                    <p:cond delay="0"/>
                                  </p:stCondLst>
                                  <p:childTnLst>
                                    <p:anim calcmode="lin" valueType="num">
                                      <p:cBhvr additive="base">
                                        <p:cTn id="224" dur="3000"/>
                                        <p:tgtEl>
                                          <p:spTgt spid="14"/>
                                        </p:tgtEl>
                                        <p:attrNameLst>
                                          <p:attrName>ppt_x</p:attrName>
                                        </p:attrNameLst>
                                      </p:cBhvr>
                                      <p:tavLst>
                                        <p:tav tm="0">
                                          <p:val>
                                            <p:strVal val="ppt_x"/>
                                          </p:val>
                                        </p:tav>
                                        <p:tav tm="100000">
                                          <p:val>
                                            <p:strVal val="0-ppt_w/2"/>
                                          </p:val>
                                        </p:tav>
                                      </p:tavLst>
                                    </p:anim>
                                    <p:anim calcmode="lin" valueType="num">
                                      <p:cBhvr additive="base">
                                        <p:cTn id="225" dur="3000"/>
                                        <p:tgtEl>
                                          <p:spTgt spid="14"/>
                                        </p:tgtEl>
                                        <p:attrNameLst>
                                          <p:attrName>ppt_y</p:attrName>
                                        </p:attrNameLst>
                                      </p:cBhvr>
                                      <p:tavLst>
                                        <p:tav tm="0">
                                          <p:val>
                                            <p:strVal val="ppt_y"/>
                                          </p:val>
                                        </p:tav>
                                        <p:tav tm="100000">
                                          <p:val>
                                            <p:strVal val="ppt_y"/>
                                          </p:val>
                                        </p:tav>
                                      </p:tavLst>
                                    </p:anim>
                                    <p:set>
                                      <p:cBhvr>
                                        <p:cTn id="226" dur="1" fill="hold">
                                          <p:stCondLst>
                                            <p:cond delay="2999"/>
                                          </p:stCondLst>
                                        </p:cTn>
                                        <p:tgtEl>
                                          <p:spTgt spid="14"/>
                                        </p:tgtEl>
                                        <p:attrNameLst>
                                          <p:attrName>style.visibility</p:attrName>
                                        </p:attrNameLst>
                                      </p:cBhvr>
                                      <p:to>
                                        <p:strVal val="hidden"/>
                                      </p:to>
                                    </p:set>
                                  </p:childTnLst>
                                </p:cTn>
                              </p:par>
                              <p:par>
                                <p:cTn id="227" presetID="2" presetClass="exit" presetSubtype="8" fill="hold" grpId="2" nodeType="withEffect">
                                  <p:stCondLst>
                                    <p:cond delay="0"/>
                                  </p:stCondLst>
                                  <p:childTnLst>
                                    <p:anim calcmode="lin" valueType="num">
                                      <p:cBhvr additive="base">
                                        <p:cTn id="228" dur="3000"/>
                                        <p:tgtEl>
                                          <p:spTgt spid="16"/>
                                        </p:tgtEl>
                                        <p:attrNameLst>
                                          <p:attrName>ppt_x</p:attrName>
                                        </p:attrNameLst>
                                      </p:cBhvr>
                                      <p:tavLst>
                                        <p:tav tm="0">
                                          <p:val>
                                            <p:strVal val="ppt_x"/>
                                          </p:val>
                                        </p:tav>
                                        <p:tav tm="100000">
                                          <p:val>
                                            <p:strVal val="0-ppt_w/2"/>
                                          </p:val>
                                        </p:tav>
                                      </p:tavLst>
                                    </p:anim>
                                    <p:anim calcmode="lin" valueType="num">
                                      <p:cBhvr additive="base">
                                        <p:cTn id="229" dur="3000"/>
                                        <p:tgtEl>
                                          <p:spTgt spid="16"/>
                                        </p:tgtEl>
                                        <p:attrNameLst>
                                          <p:attrName>ppt_y</p:attrName>
                                        </p:attrNameLst>
                                      </p:cBhvr>
                                      <p:tavLst>
                                        <p:tav tm="0">
                                          <p:val>
                                            <p:strVal val="ppt_y"/>
                                          </p:val>
                                        </p:tav>
                                        <p:tav tm="100000">
                                          <p:val>
                                            <p:strVal val="ppt_y"/>
                                          </p:val>
                                        </p:tav>
                                      </p:tavLst>
                                    </p:anim>
                                    <p:set>
                                      <p:cBhvr>
                                        <p:cTn id="230" dur="1" fill="hold">
                                          <p:stCondLst>
                                            <p:cond delay="2999"/>
                                          </p:stCondLst>
                                        </p:cTn>
                                        <p:tgtEl>
                                          <p:spTgt spid="16"/>
                                        </p:tgtEl>
                                        <p:attrNameLst>
                                          <p:attrName>style.visibility</p:attrName>
                                        </p:attrNameLst>
                                      </p:cBhvr>
                                      <p:to>
                                        <p:strVal val="hidden"/>
                                      </p:to>
                                    </p:set>
                                  </p:childTnLst>
                                </p:cTn>
                              </p:par>
                              <p:par>
                                <p:cTn id="231" presetID="2" presetClass="exit" presetSubtype="8" fill="hold" grpId="2" nodeType="withEffect">
                                  <p:stCondLst>
                                    <p:cond delay="0"/>
                                  </p:stCondLst>
                                  <p:childTnLst>
                                    <p:anim calcmode="lin" valueType="num">
                                      <p:cBhvr additive="base">
                                        <p:cTn id="232" dur="3000"/>
                                        <p:tgtEl>
                                          <p:spTgt spid="18"/>
                                        </p:tgtEl>
                                        <p:attrNameLst>
                                          <p:attrName>ppt_x</p:attrName>
                                        </p:attrNameLst>
                                      </p:cBhvr>
                                      <p:tavLst>
                                        <p:tav tm="0">
                                          <p:val>
                                            <p:strVal val="ppt_x"/>
                                          </p:val>
                                        </p:tav>
                                        <p:tav tm="100000">
                                          <p:val>
                                            <p:strVal val="0-ppt_w/2"/>
                                          </p:val>
                                        </p:tav>
                                      </p:tavLst>
                                    </p:anim>
                                    <p:anim calcmode="lin" valueType="num">
                                      <p:cBhvr additive="base">
                                        <p:cTn id="233" dur="3000"/>
                                        <p:tgtEl>
                                          <p:spTgt spid="18"/>
                                        </p:tgtEl>
                                        <p:attrNameLst>
                                          <p:attrName>ppt_y</p:attrName>
                                        </p:attrNameLst>
                                      </p:cBhvr>
                                      <p:tavLst>
                                        <p:tav tm="0">
                                          <p:val>
                                            <p:strVal val="ppt_y"/>
                                          </p:val>
                                        </p:tav>
                                        <p:tav tm="100000">
                                          <p:val>
                                            <p:strVal val="ppt_y"/>
                                          </p:val>
                                        </p:tav>
                                      </p:tavLst>
                                    </p:anim>
                                    <p:set>
                                      <p:cBhvr>
                                        <p:cTn id="234" dur="1" fill="hold">
                                          <p:stCondLst>
                                            <p:cond delay="2999"/>
                                          </p:stCondLst>
                                        </p:cTn>
                                        <p:tgtEl>
                                          <p:spTgt spid="18"/>
                                        </p:tgtEl>
                                        <p:attrNameLst>
                                          <p:attrName>style.visibility</p:attrName>
                                        </p:attrNameLst>
                                      </p:cBhvr>
                                      <p:to>
                                        <p:strVal val="hidden"/>
                                      </p:to>
                                    </p:set>
                                  </p:childTnLst>
                                </p:cTn>
                              </p:par>
                              <p:par>
                                <p:cTn id="235" presetID="2" presetClass="exit" presetSubtype="8" fill="hold" grpId="2" nodeType="withEffect">
                                  <p:stCondLst>
                                    <p:cond delay="0"/>
                                  </p:stCondLst>
                                  <p:childTnLst>
                                    <p:anim calcmode="lin" valueType="num">
                                      <p:cBhvr additive="base">
                                        <p:cTn id="236" dur="3000"/>
                                        <p:tgtEl>
                                          <p:spTgt spid="20"/>
                                        </p:tgtEl>
                                        <p:attrNameLst>
                                          <p:attrName>ppt_x</p:attrName>
                                        </p:attrNameLst>
                                      </p:cBhvr>
                                      <p:tavLst>
                                        <p:tav tm="0">
                                          <p:val>
                                            <p:strVal val="ppt_x"/>
                                          </p:val>
                                        </p:tav>
                                        <p:tav tm="100000">
                                          <p:val>
                                            <p:strVal val="0-ppt_w/2"/>
                                          </p:val>
                                        </p:tav>
                                      </p:tavLst>
                                    </p:anim>
                                    <p:anim calcmode="lin" valueType="num">
                                      <p:cBhvr additive="base">
                                        <p:cTn id="237" dur="3000"/>
                                        <p:tgtEl>
                                          <p:spTgt spid="20"/>
                                        </p:tgtEl>
                                        <p:attrNameLst>
                                          <p:attrName>ppt_y</p:attrName>
                                        </p:attrNameLst>
                                      </p:cBhvr>
                                      <p:tavLst>
                                        <p:tav tm="0">
                                          <p:val>
                                            <p:strVal val="ppt_y"/>
                                          </p:val>
                                        </p:tav>
                                        <p:tav tm="100000">
                                          <p:val>
                                            <p:strVal val="ppt_y"/>
                                          </p:val>
                                        </p:tav>
                                      </p:tavLst>
                                    </p:anim>
                                    <p:set>
                                      <p:cBhvr>
                                        <p:cTn id="238" dur="1" fill="hold">
                                          <p:stCondLst>
                                            <p:cond delay="2999"/>
                                          </p:stCondLst>
                                        </p:cTn>
                                        <p:tgtEl>
                                          <p:spTgt spid="20"/>
                                        </p:tgtEl>
                                        <p:attrNameLst>
                                          <p:attrName>style.visibility</p:attrName>
                                        </p:attrNameLst>
                                      </p:cBhvr>
                                      <p:to>
                                        <p:strVal val="hidden"/>
                                      </p:to>
                                    </p:set>
                                  </p:childTnLst>
                                </p:cTn>
                              </p:par>
                              <p:par>
                                <p:cTn id="239" presetID="2" presetClass="exit" presetSubtype="8" fill="hold" grpId="2" nodeType="withEffect">
                                  <p:stCondLst>
                                    <p:cond delay="0"/>
                                  </p:stCondLst>
                                  <p:childTnLst>
                                    <p:anim calcmode="lin" valueType="num">
                                      <p:cBhvr additive="base">
                                        <p:cTn id="240" dur="3000"/>
                                        <p:tgtEl>
                                          <p:spTgt spid="22"/>
                                        </p:tgtEl>
                                        <p:attrNameLst>
                                          <p:attrName>ppt_x</p:attrName>
                                        </p:attrNameLst>
                                      </p:cBhvr>
                                      <p:tavLst>
                                        <p:tav tm="0">
                                          <p:val>
                                            <p:strVal val="ppt_x"/>
                                          </p:val>
                                        </p:tav>
                                        <p:tav tm="100000">
                                          <p:val>
                                            <p:strVal val="0-ppt_w/2"/>
                                          </p:val>
                                        </p:tav>
                                      </p:tavLst>
                                    </p:anim>
                                    <p:anim calcmode="lin" valueType="num">
                                      <p:cBhvr additive="base">
                                        <p:cTn id="241" dur="3000"/>
                                        <p:tgtEl>
                                          <p:spTgt spid="22"/>
                                        </p:tgtEl>
                                        <p:attrNameLst>
                                          <p:attrName>ppt_y</p:attrName>
                                        </p:attrNameLst>
                                      </p:cBhvr>
                                      <p:tavLst>
                                        <p:tav tm="0">
                                          <p:val>
                                            <p:strVal val="ppt_y"/>
                                          </p:val>
                                        </p:tav>
                                        <p:tav tm="100000">
                                          <p:val>
                                            <p:strVal val="ppt_y"/>
                                          </p:val>
                                        </p:tav>
                                      </p:tavLst>
                                    </p:anim>
                                    <p:set>
                                      <p:cBhvr>
                                        <p:cTn id="242" dur="1" fill="hold">
                                          <p:stCondLst>
                                            <p:cond delay="2999"/>
                                          </p:stCondLst>
                                        </p:cTn>
                                        <p:tgtEl>
                                          <p:spTgt spid="22"/>
                                        </p:tgtEl>
                                        <p:attrNameLst>
                                          <p:attrName>style.visibility</p:attrName>
                                        </p:attrNameLst>
                                      </p:cBhvr>
                                      <p:to>
                                        <p:strVal val="hidden"/>
                                      </p:to>
                                    </p:set>
                                  </p:childTnLst>
                                </p:cTn>
                              </p:par>
                              <p:par>
                                <p:cTn id="243" presetID="2" presetClass="exit" presetSubtype="8" fill="hold" grpId="2" nodeType="withEffect">
                                  <p:stCondLst>
                                    <p:cond delay="0"/>
                                  </p:stCondLst>
                                  <p:childTnLst>
                                    <p:anim calcmode="lin" valueType="num">
                                      <p:cBhvr additive="base">
                                        <p:cTn id="244" dur="3000"/>
                                        <p:tgtEl>
                                          <p:spTgt spid="24"/>
                                        </p:tgtEl>
                                        <p:attrNameLst>
                                          <p:attrName>ppt_x</p:attrName>
                                        </p:attrNameLst>
                                      </p:cBhvr>
                                      <p:tavLst>
                                        <p:tav tm="0">
                                          <p:val>
                                            <p:strVal val="ppt_x"/>
                                          </p:val>
                                        </p:tav>
                                        <p:tav tm="100000">
                                          <p:val>
                                            <p:strVal val="0-ppt_w/2"/>
                                          </p:val>
                                        </p:tav>
                                      </p:tavLst>
                                    </p:anim>
                                    <p:anim calcmode="lin" valueType="num">
                                      <p:cBhvr additive="base">
                                        <p:cTn id="245" dur="3000"/>
                                        <p:tgtEl>
                                          <p:spTgt spid="24"/>
                                        </p:tgtEl>
                                        <p:attrNameLst>
                                          <p:attrName>ppt_y</p:attrName>
                                        </p:attrNameLst>
                                      </p:cBhvr>
                                      <p:tavLst>
                                        <p:tav tm="0">
                                          <p:val>
                                            <p:strVal val="ppt_y"/>
                                          </p:val>
                                        </p:tav>
                                        <p:tav tm="100000">
                                          <p:val>
                                            <p:strVal val="ppt_y"/>
                                          </p:val>
                                        </p:tav>
                                      </p:tavLst>
                                    </p:anim>
                                    <p:set>
                                      <p:cBhvr>
                                        <p:cTn id="246" dur="1" fill="hold">
                                          <p:stCondLst>
                                            <p:cond delay="2999"/>
                                          </p:stCondLst>
                                        </p:cTn>
                                        <p:tgtEl>
                                          <p:spTgt spid="24"/>
                                        </p:tgtEl>
                                        <p:attrNameLst>
                                          <p:attrName>style.visibility</p:attrName>
                                        </p:attrNameLst>
                                      </p:cBhvr>
                                      <p:to>
                                        <p:strVal val="hidden"/>
                                      </p:to>
                                    </p:set>
                                  </p:childTnLst>
                                </p:cTn>
                              </p:par>
                              <p:par>
                                <p:cTn id="247" presetID="2" presetClass="exit" presetSubtype="8" fill="hold" grpId="2" nodeType="withEffect">
                                  <p:stCondLst>
                                    <p:cond delay="0"/>
                                  </p:stCondLst>
                                  <p:childTnLst>
                                    <p:anim calcmode="lin" valueType="num">
                                      <p:cBhvr additive="base">
                                        <p:cTn id="248" dur="3000"/>
                                        <p:tgtEl>
                                          <p:spTgt spid="26"/>
                                        </p:tgtEl>
                                        <p:attrNameLst>
                                          <p:attrName>ppt_x</p:attrName>
                                        </p:attrNameLst>
                                      </p:cBhvr>
                                      <p:tavLst>
                                        <p:tav tm="0">
                                          <p:val>
                                            <p:strVal val="ppt_x"/>
                                          </p:val>
                                        </p:tav>
                                        <p:tav tm="100000">
                                          <p:val>
                                            <p:strVal val="0-ppt_w/2"/>
                                          </p:val>
                                        </p:tav>
                                      </p:tavLst>
                                    </p:anim>
                                    <p:anim calcmode="lin" valueType="num">
                                      <p:cBhvr additive="base">
                                        <p:cTn id="249" dur="3000"/>
                                        <p:tgtEl>
                                          <p:spTgt spid="26"/>
                                        </p:tgtEl>
                                        <p:attrNameLst>
                                          <p:attrName>ppt_y</p:attrName>
                                        </p:attrNameLst>
                                      </p:cBhvr>
                                      <p:tavLst>
                                        <p:tav tm="0">
                                          <p:val>
                                            <p:strVal val="ppt_y"/>
                                          </p:val>
                                        </p:tav>
                                        <p:tav tm="100000">
                                          <p:val>
                                            <p:strVal val="ppt_y"/>
                                          </p:val>
                                        </p:tav>
                                      </p:tavLst>
                                    </p:anim>
                                    <p:set>
                                      <p:cBhvr>
                                        <p:cTn id="250" dur="1" fill="hold">
                                          <p:stCondLst>
                                            <p:cond delay="2999"/>
                                          </p:stCondLst>
                                        </p:cTn>
                                        <p:tgtEl>
                                          <p:spTgt spid="26"/>
                                        </p:tgtEl>
                                        <p:attrNameLst>
                                          <p:attrName>style.visibility</p:attrName>
                                        </p:attrNameLst>
                                      </p:cBhvr>
                                      <p:to>
                                        <p:strVal val="hidden"/>
                                      </p:to>
                                    </p:set>
                                  </p:childTnLst>
                                </p:cTn>
                              </p:par>
                              <p:par>
                                <p:cTn id="251" presetID="8" presetClass="emph" presetSubtype="0" fill="hold" grpId="3" nodeType="withEffect">
                                  <p:stCondLst>
                                    <p:cond delay="0"/>
                                  </p:stCondLst>
                                  <p:childTnLst>
                                    <p:animRot by="-21600000">
                                      <p:cBhvr>
                                        <p:cTn id="252" dur="3000" fill="hold"/>
                                        <p:tgtEl>
                                          <p:spTgt spid="6"/>
                                        </p:tgtEl>
                                        <p:attrNameLst>
                                          <p:attrName>r</p:attrName>
                                        </p:attrNameLst>
                                      </p:cBhvr>
                                    </p:animRot>
                                  </p:childTnLst>
                                </p:cTn>
                              </p:par>
                              <p:par>
                                <p:cTn id="253" presetID="8" presetClass="emph" presetSubtype="0" fill="hold" grpId="3" nodeType="withEffect">
                                  <p:stCondLst>
                                    <p:cond delay="0"/>
                                  </p:stCondLst>
                                  <p:childTnLst>
                                    <p:animRot by="-21600000">
                                      <p:cBhvr>
                                        <p:cTn id="254" dur="3000" fill="hold"/>
                                        <p:tgtEl>
                                          <p:spTgt spid="8"/>
                                        </p:tgtEl>
                                        <p:attrNameLst>
                                          <p:attrName>r</p:attrName>
                                        </p:attrNameLst>
                                      </p:cBhvr>
                                    </p:animRot>
                                  </p:childTnLst>
                                </p:cTn>
                              </p:par>
                              <p:par>
                                <p:cTn id="255" presetID="8" presetClass="emph" presetSubtype="0" fill="hold" grpId="3" nodeType="withEffect">
                                  <p:stCondLst>
                                    <p:cond delay="0"/>
                                  </p:stCondLst>
                                  <p:childTnLst>
                                    <p:animRot by="-21600000">
                                      <p:cBhvr>
                                        <p:cTn id="256" dur="3000" fill="hold"/>
                                        <p:tgtEl>
                                          <p:spTgt spid="10"/>
                                        </p:tgtEl>
                                        <p:attrNameLst>
                                          <p:attrName>r</p:attrName>
                                        </p:attrNameLst>
                                      </p:cBhvr>
                                    </p:animRot>
                                  </p:childTnLst>
                                </p:cTn>
                              </p:par>
                              <p:par>
                                <p:cTn id="257" presetID="8" presetClass="emph" presetSubtype="0" fill="hold" grpId="3" nodeType="withEffect">
                                  <p:stCondLst>
                                    <p:cond delay="0"/>
                                  </p:stCondLst>
                                  <p:childTnLst>
                                    <p:animRot by="-21600000">
                                      <p:cBhvr>
                                        <p:cTn id="258" dur="3000" fill="hold"/>
                                        <p:tgtEl>
                                          <p:spTgt spid="12"/>
                                        </p:tgtEl>
                                        <p:attrNameLst>
                                          <p:attrName>r</p:attrName>
                                        </p:attrNameLst>
                                      </p:cBhvr>
                                    </p:animRot>
                                  </p:childTnLst>
                                </p:cTn>
                              </p:par>
                              <p:par>
                                <p:cTn id="259" presetID="8" presetClass="emph" presetSubtype="0" fill="hold" grpId="3" nodeType="withEffect">
                                  <p:stCondLst>
                                    <p:cond delay="0"/>
                                  </p:stCondLst>
                                  <p:childTnLst>
                                    <p:animRot by="-21600000">
                                      <p:cBhvr>
                                        <p:cTn id="260" dur="3000" fill="hold"/>
                                        <p:tgtEl>
                                          <p:spTgt spid="14"/>
                                        </p:tgtEl>
                                        <p:attrNameLst>
                                          <p:attrName>r</p:attrName>
                                        </p:attrNameLst>
                                      </p:cBhvr>
                                    </p:animRot>
                                  </p:childTnLst>
                                </p:cTn>
                              </p:par>
                              <p:par>
                                <p:cTn id="261" presetID="8" presetClass="emph" presetSubtype="0" fill="hold" grpId="3" nodeType="withEffect">
                                  <p:stCondLst>
                                    <p:cond delay="0"/>
                                  </p:stCondLst>
                                  <p:childTnLst>
                                    <p:animRot by="-21600000">
                                      <p:cBhvr>
                                        <p:cTn id="262" dur="3000" fill="hold"/>
                                        <p:tgtEl>
                                          <p:spTgt spid="16"/>
                                        </p:tgtEl>
                                        <p:attrNameLst>
                                          <p:attrName>r</p:attrName>
                                        </p:attrNameLst>
                                      </p:cBhvr>
                                    </p:animRot>
                                  </p:childTnLst>
                                </p:cTn>
                              </p:par>
                              <p:par>
                                <p:cTn id="263" presetID="8" presetClass="emph" presetSubtype="0" fill="hold" grpId="3" nodeType="withEffect">
                                  <p:stCondLst>
                                    <p:cond delay="0"/>
                                  </p:stCondLst>
                                  <p:childTnLst>
                                    <p:animRot by="-21600000">
                                      <p:cBhvr>
                                        <p:cTn id="264" dur="3000" fill="hold"/>
                                        <p:tgtEl>
                                          <p:spTgt spid="18"/>
                                        </p:tgtEl>
                                        <p:attrNameLst>
                                          <p:attrName>r</p:attrName>
                                        </p:attrNameLst>
                                      </p:cBhvr>
                                    </p:animRot>
                                  </p:childTnLst>
                                </p:cTn>
                              </p:par>
                              <p:par>
                                <p:cTn id="265" presetID="8" presetClass="emph" presetSubtype="0" fill="hold" grpId="3" nodeType="withEffect">
                                  <p:stCondLst>
                                    <p:cond delay="0"/>
                                  </p:stCondLst>
                                  <p:childTnLst>
                                    <p:animRot by="-21600000">
                                      <p:cBhvr>
                                        <p:cTn id="266" dur="3000" fill="hold"/>
                                        <p:tgtEl>
                                          <p:spTgt spid="20"/>
                                        </p:tgtEl>
                                        <p:attrNameLst>
                                          <p:attrName>r</p:attrName>
                                        </p:attrNameLst>
                                      </p:cBhvr>
                                    </p:animRot>
                                  </p:childTnLst>
                                </p:cTn>
                              </p:par>
                              <p:par>
                                <p:cTn id="267" presetID="8" presetClass="emph" presetSubtype="0" fill="hold" grpId="3" nodeType="withEffect">
                                  <p:stCondLst>
                                    <p:cond delay="0"/>
                                  </p:stCondLst>
                                  <p:childTnLst>
                                    <p:animRot by="-21600000">
                                      <p:cBhvr>
                                        <p:cTn id="268" dur="3000" fill="hold"/>
                                        <p:tgtEl>
                                          <p:spTgt spid="22"/>
                                        </p:tgtEl>
                                        <p:attrNameLst>
                                          <p:attrName>r</p:attrName>
                                        </p:attrNameLst>
                                      </p:cBhvr>
                                    </p:animRot>
                                  </p:childTnLst>
                                </p:cTn>
                              </p:par>
                              <p:par>
                                <p:cTn id="269" presetID="8" presetClass="emph" presetSubtype="0" fill="hold" grpId="3" nodeType="withEffect">
                                  <p:stCondLst>
                                    <p:cond delay="0"/>
                                  </p:stCondLst>
                                  <p:childTnLst>
                                    <p:animRot by="-21600000">
                                      <p:cBhvr>
                                        <p:cTn id="270" dur="3000" fill="hold"/>
                                        <p:tgtEl>
                                          <p:spTgt spid="24"/>
                                        </p:tgtEl>
                                        <p:attrNameLst>
                                          <p:attrName>r</p:attrName>
                                        </p:attrNameLst>
                                      </p:cBhvr>
                                    </p:animRot>
                                  </p:childTnLst>
                                </p:cTn>
                              </p:par>
                              <p:par>
                                <p:cTn id="271" presetID="8" presetClass="emph" presetSubtype="0" fill="hold" grpId="3" nodeType="withEffect">
                                  <p:stCondLst>
                                    <p:cond delay="0"/>
                                  </p:stCondLst>
                                  <p:childTnLst>
                                    <p:animRot by="-21600000">
                                      <p:cBhvr>
                                        <p:cTn id="272" dur="3000" fill="hold"/>
                                        <p:tgtEl>
                                          <p:spTgt spid="26"/>
                                        </p:tgtEl>
                                        <p:attrNameLst>
                                          <p:attrName>r</p:attrName>
                                        </p:attrNameLst>
                                      </p:cBhvr>
                                    </p:animRot>
                                  </p:childTnLst>
                                </p:cTn>
                              </p:par>
                              <p:par>
                                <p:cTn id="273" presetID="23" presetClass="entr" presetSubtype="288" fill="hold" nodeType="withEffect">
                                  <p:stCondLst>
                                    <p:cond delay="0"/>
                                  </p:stCondLst>
                                  <p:childTnLst>
                                    <p:set>
                                      <p:cBhvr>
                                        <p:cTn id="274" dur="1" fill="hold">
                                          <p:stCondLst>
                                            <p:cond delay="0"/>
                                          </p:stCondLst>
                                        </p:cTn>
                                        <p:tgtEl>
                                          <p:spTgt spid="4"/>
                                        </p:tgtEl>
                                        <p:attrNameLst>
                                          <p:attrName>style.visibility</p:attrName>
                                        </p:attrNameLst>
                                      </p:cBhvr>
                                      <p:to>
                                        <p:strVal val="visible"/>
                                      </p:to>
                                    </p:set>
                                    <p:anim calcmode="lin" valueType="num">
                                      <p:cBhvr>
                                        <p:cTn id="275" dur="3000" fill="hold"/>
                                        <p:tgtEl>
                                          <p:spTgt spid="4"/>
                                        </p:tgtEl>
                                        <p:attrNameLst>
                                          <p:attrName>ppt_w</p:attrName>
                                        </p:attrNameLst>
                                      </p:cBhvr>
                                      <p:tavLst>
                                        <p:tav tm="0">
                                          <p:val>
                                            <p:strVal val="4/3*#ppt_w"/>
                                          </p:val>
                                        </p:tav>
                                        <p:tav tm="100000">
                                          <p:val>
                                            <p:strVal val="#ppt_w"/>
                                          </p:val>
                                        </p:tav>
                                      </p:tavLst>
                                    </p:anim>
                                    <p:anim calcmode="lin" valueType="num">
                                      <p:cBhvr>
                                        <p:cTn id="276" dur="3000" fill="hold"/>
                                        <p:tgtEl>
                                          <p:spTgt spid="4"/>
                                        </p:tgtEl>
                                        <p:attrNameLst>
                                          <p:attrName>ppt_h</p:attrName>
                                        </p:attrNameLst>
                                      </p:cBhvr>
                                      <p:tavLst>
                                        <p:tav tm="0">
                                          <p:val>
                                            <p:strVal val="4/3*#ppt_h"/>
                                          </p:val>
                                        </p:tav>
                                        <p:tav tm="100000">
                                          <p:val>
                                            <p:strVal val="#ppt_h"/>
                                          </p:val>
                                        </p:tav>
                                      </p:tavLst>
                                    </p:anim>
                                  </p:childTnLst>
                                </p:cTn>
                              </p:par>
                              <p:par>
                                <p:cTn id="277" presetID="16" presetClass="entr" presetSubtype="37" fill="hold" nodeType="withEffect">
                                  <p:stCondLst>
                                    <p:cond delay="0"/>
                                  </p:stCondLst>
                                  <p:childTnLst>
                                    <p:set>
                                      <p:cBhvr>
                                        <p:cTn id="278" dur="1" fill="hold">
                                          <p:stCondLst>
                                            <p:cond delay="0"/>
                                          </p:stCondLst>
                                        </p:cTn>
                                        <p:tgtEl>
                                          <p:spTgt spid="4"/>
                                        </p:tgtEl>
                                        <p:attrNameLst>
                                          <p:attrName>style.visibility</p:attrName>
                                        </p:attrNameLst>
                                      </p:cBhvr>
                                      <p:to>
                                        <p:strVal val="visible"/>
                                      </p:to>
                                    </p:set>
                                    <p:animEffect transition="in" filter="barn(outVertical)">
                                      <p:cBhvr>
                                        <p:cTn id="279" dur="3000"/>
                                        <p:tgtEl>
                                          <p:spTgt spid="4"/>
                                        </p:tgtEl>
                                      </p:cBhvr>
                                    </p:animEffect>
                                  </p:childTnLst>
                                </p:cTn>
                              </p:par>
                            </p:childTnLst>
                          </p:cTn>
                        </p:par>
                        <p:par>
                          <p:cTn id="280" fill="hold">
                            <p:stCondLst>
                              <p:cond delay="6000"/>
                            </p:stCondLst>
                            <p:childTnLst>
                              <p:par>
                                <p:cTn id="281" presetID="17" presetClass="entr" presetSubtype="10" fill="hold" grpId="0" nodeType="afterEffect">
                                  <p:stCondLst>
                                    <p:cond delay="0"/>
                                  </p:stCondLst>
                                  <p:childTnLst>
                                    <p:set>
                                      <p:cBhvr>
                                        <p:cTn id="282" dur="1" fill="hold">
                                          <p:stCondLst>
                                            <p:cond delay="0"/>
                                          </p:stCondLst>
                                        </p:cTn>
                                        <p:tgtEl>
                                          <p:spTgt spid="27"/>
                                        </p:tgtEl>
                                        <p:attrNameLst>
                                          <p:attrName>style.visibility</p:attrName>
                                        </p:attrNameLst>
                                      </p:cBhvr>
                                      <p:to>
                                        <p:strVal val="visible"/>
                                      </p:to>
                                    </p:set>
                                    <p:anim calcmode="lin" valueType="num">
                                      <p:cBhvr>
                                        <p:cTn id="283" dur="2000" fill="hold"/>
                                        <p:tgtEl>
                                          <p:spTgt spid="27"/>
                                        </p:tgtEl>
                                        <p:attrNameLst>
                                          <p:attrName>ppt_w</p:attrName>
                                        </p:attrNameLst>
                                      </p:cBhvr>
                                      <p:tavLst>
                                        <p:tav tm="0">
                                          <p:val>
                                            <p:fltVal val="0"/>
                                          </p:val>
                                        </p:tav>
                                        <p:tav tm="100000">
                                          <p:val>
                                            <p:strVal val="#ppt_w"/>
                                          </p:val>
                                        </p:tav>
                                      </p:tavLst>
                                    </p:anim>
                                    <p:anim calcmode="lin" valueType="num">
                                      <p:cBhvr>
                                        <p:cTn id="284" dur="2000" fill="hold"/>
                                        <p:tgtEl>
                                          <p:spTgt spid="2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p:bldP spid="28"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31000">
                <a:srgbClr val="3333FF"/>
              </a:gs>
              <a:gs pos="16000">
                <a:srgbClr val="00CCCC"/>
              </a:gs>
              <a:gs pos="47000">
                <a:srgbClr val="9999FF"/>
              </a:gs>
              <a:gs pos="60001">
                <a:srgbClr val="2E6792"/>
              </a:gs>
              <a:gs pos="71001">
                <a:srgbClr val="3333CC"/>
              </a:gs>
              <a:gs pos="81000">
                <a:srgbClr val="1170FF"/>
              </a:gs>
              <a:gs pos="100000">
                <a:srgbClr val="006699"/>
              </a:gs>
            </a:gsLst>
            <a:lin ang="0" scaled="1"/>
            <a:tileRect/>
          </a:gradFill>
        </p:spPr>
        <p:txBody>
          <a:bodyPr/>
          <a:lstStyle/>
          <a:p>
            <a:endParaRPr lang="es-ES" dirty="0"/>
          </a:p>
        </p:txBody>
      </p:sp>
      <p:pic>
        <p:nvPicPr>
          <p:cNvPr id="4" name="3 Imagen" descr="kwitnace-drzewo-staw-wiosna.jpeg"/>
          <p:cNvPicPr>
            <a:picLocks noChangeAspect="1"/>
          </p:cNvPicPr>
          <p:nvPr/>
        </p:nvPicPr>
        <p:blipFill>
          <a:blip r:embed="rId2"/>
          <a:stretch>
            <a:fillRect/>
          </a:stretch>
        </p:blipFill>
        <p:spPr>
          <a:xfrm>
            <a:off x="0" y="20033"/>
            <a:ext cx="9144000" cy="6837967"/>
          </a:xfrm>
          <a:prstGeom prst="rect">
            <a:avLst/>
          </a:prstGeom>
        </p:spPr>
      </p:pic>
      <p:sp>
        <p:nvSpPr>
          <p:cNvPr id="5" name="4 Lágrima"/>
          <p:cNvSpPr/>
          <p:nvPr/>
        </p:nvSpPr>
        <p:spPr>
          <a:xfrm rot="8048844">
            <a:off x="2631099" y="230999"/>
            <a:ext cx="3835121" cy="3778522"/>
          </a:xfrm>
          <a:prstGeom prst="teardrop">
            <a:avLst>
              <a:gd name="adj" fmla="val 187207"/>
            </a:avLst>
          </a:prstGeom>
          <a:blipFill dpi="0" rotWithShape="1">
            <a:blip r:embed="rId3">
              <a:duotone>
                <a:schemeClr val="accent4">
                  <a:shade val="45000"/>
                  <a:satMod val="135000"/>
                </a:schemeClr>
                <a:prstClr val="white"/>
              </a:duotone>
              <a:lum contrast="40000"/>
            </a:blip>
            <a:srcRect/>
            <a:stretch>
              <a:fillRect/>
            </a:stretch>
          </a:blipFill>
          <a:ln w="3175">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8070241">
            <a:off x="2795136" y="227355"/>
            <a:ext cx="3508070" cy="3500057"/>
          </a:xfrm>
          <a:prstGeom prst="teardrop">
            <a:avLst>
              <a:gd name="adj" fmla="val 187207"/>
            </a:avLst>
          </a:prstGeom>
          <a:blipFill dpi="0" rotWithShape="1">
            <a:blip r:embed="rId3">
              <a:duotone>
                <a:schemeClr val="accent4">
                  <a:shade val="45000"/>
                  <a:satMod val="135000"/>
                </a:schemeClr>
                <a:prstClr val="white"/>
              </a:duotone>
              <a:lum contrast="40000"/>
            </a:blip>
            <a:srcRect/>
            <a:stretch>
              <a:fillRect/>
            </a:stretch>
          </a:blipFill>
          <a:ln w="3175">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8115425">
            <a:off x="3012694" y="220931"/>
            <a:ext cx="3145024" cy="3156042"/>
          </a:xfrm>
          <a:prstGeom prst="teardrop">
            <a:avLst>
              <a:gd name="adj" fmla="val 187207"/>
            </a:avLst>
          </a:prstGeom>
          <a:blipFill dpi="0" rotWithShape="1">
            <a:blip r:embed="rId3">
              <a:duotone>
                <a:schemeClr val="accent4">
                  <a:shade val="45000"/>
                  <a:satMod val="135000"/>
                </a:schemeClr>
                <a:prstClr val="white"/>
              </a:duotone>
              <a:lum contrast="40000"/>
            </a:blip>
            <a:srcRect/>
            <a:stretch>
              <a:fillRect/>
            </a:stretch>
          </a:blipFill>
          <a:ln w="3175">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8092765">
            <a:off x="3203667" y="191230"/>
            <a:ext cx="2665218" cy="2689245"/>
          </a:xfrm>
          <a:prstGeom prst="teardrop">
            <a:avLst>
              <a:gd name="adj" fmla="val 187207"/>
            </a:avLst>
          </a:prstGeom>
          <a:blipFill dpi="0" rotWithShape="1">
            <a:blip r:embed="rId3">
              <a:duotone>
                <a:schemeClr val="accent4">
                  <a:shade val="45000"/>
                  <a:satMod val="135000"/>
                </a:schemeClr>
                <a:prstClr val="white"/>
              </a:duotone>
              <a:lum contrast="40000"/>
            </a:blip>
            <a:srcRect/>
            <a:stretch>
              <a:fillRect/>
            </a:stretch>
          </a:blipFill>
          <a:ln w="3175">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8142625">
            <a:off x="3472496" y="152784"/>
            <a:ext cx="2165975" cy="2235176"/>
          </a:xfrm>
          <a:prstGeom prst="teardrop">
            <a:avLst>
              <a:gd name="adj" fmla="val 187207"/>
            </a:avLst>
          </a:prstGeom>
          <a:blipFill dpi="0" rotWithShape="1">
            <a:blip r:embed="rId4" cstate="print">
              <a:duotone>
                <a:schemeClr val="accent4">
                  <a:shade val="45000"/>
                  <a:satMod val="135000"/>
                </a:schemeClr>
                <a:prstClr val="white"/>
              </a:duotone>
              <a:lum contrast="40000"/>
            </a:blip>
            <a:srcRect/>
            <a:stretch>
              <a:fillRect/>
            </a:stretch>
          </a:blipFill>
          <a:ln w="3175">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8100447">
            <a:off x="3707653" y="575389"/>
            <a:ext cx="1728964" cy="1707440"/>
          </a:xfrm>
          <a:prstGeom prst="teardrop">
            <a:avLst>
              <a:gd name="adj" fmla="val 187207"/>
            </a:avLst>
          </a:prstGeom>
          <a:blipFill dpi="0" rotWithShape="1">
            <a:blip r:embed="rId5" cstate="print">
              <a:duotone>
                <a:schemeClr val="accent4">
                  <a:shade val="45000"/>
                  <a:satMod val="135000"/>
                </a:schemeClr>
                <a:prstClr val="white"/>
              </a:duotone>
              <a:lum contrast="40000"/>
            </a:blip>
            <a:srcRect/>
            <a:stretch>
              <a:fillRect/>
            </a:stretch>
          </a:blipFill>
          <a:ln w="3175">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9144000" cy="9809018"/>
          </a:xfrm>
          <a:prstGeom prst="rect">
            <a:avLst/>
          </a:prstGeom>
          <a:gradFill flip="none" rotWithShape="1">
            <a:gsLst>
              <a:gs pos="100000">
                <a:schemeClr val="tx2">
                  <a:lumMod val="10000"/>
                </a:schemeClr>
              </a:gs>
              <a:gs pos="50000">
                <a:schemeClr val="tx1">
                  <a:lumMod val="65000"/>
                  <a:shade val="67500"/>
                  <a:satMod val="115000"/>
                </a:schemeClr>
              </a:gs>
              <a:gs pos="100000">
                <a:schemeClr val="tx1">
                  <a:lumMod val="6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15"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fmla="#ppt_x+(cos(-2*pi*(1-$))*-#ppt_x-sin(-2*pi*(1-$))*(1-#ppt_y))*(1-$)">
                                          <p:val>
                                            <p:fltVal val="0"/>
                                          </p:val>
                                        </p:tav>
                                        <p:tav tm="100000">
                                          <p:val>
                                            <p:fltVal val="1"/>
                                          </p:val>
                                        </p:tav>
                                      </p:tavLst>
                                    </p:anim>
                                    <p:anim calcmode="lin" valueType="num">
                                      <p:cBhvr>
                                        <p:cTn id="13" dur="3000" fill="hold"/>
                                        <p:tgtEl>
                                          <p:spTgt spid="5"/>
                                        </p:tgtEl>
                                        <p:attrNameLst>
                                          <p:attrName>ppt_y</p:attrName>
                                        </p:attrNameLst>
                                      </p:cBhvr>
                                      <p:tavLst>
                                        <p:tav tm="0" fmla="#ppt_y+(sin(-2*pi*(1-$))*-#ppt_x+cos(-2*pi*(1-$))*(1-#ppt_y))*(1-$)">
                                          <p:val>
                                            <p:fltVal val="0"/>
                                          </p:val>
                                        </p:tav>
                                        <p:tav tm="100000">
                                          <p:val>
                                            <p:fltVal val="1"/>
                                          </p:val>
                                        </p:tav>
                                      </p:tavLst>
                                    </p:anim>
                                  </p:childTnLst>
                                </p:cTn>
                              </p:par>
                              <p:par>
                                <p:cTn id="14" presetID="15"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4000" fill="hold"/>
                                        <p:tgtEl>
                                          <p:spTgt spid="6"/>
                                        </p:tgtEl>
                                        <p:attrNameLst>
                                          <p:attrName>ppt_w</p:attrName>
                                        </p:attrNameLst>
                                      </p:cBhvr>
                                      <p:tavLst>
                                        <p:tav tm="0">
                                          <p:val>
                                            <p:fltVal val="0"/>
                                          </p:val>
                                        </p:tav>
                                        <p:tav tm="100000">
                                          <p:val>
                                            <p:strVal val="#ppt_w"/>
                                          </p:val>
                                        </p:tav>
                                      </p:tavLst>
                                    </p:anim>
                                    <p:anim calcmode="lin" valueType="num">
                                      <p:cBhvr>
                                        <p:cTn id="17" dur="4000" fill="hold"/>
                                        <p:tgtEl>
                                          <p:spTgt spid="6"/>
                                        </p:tgtEl>
                                        <p:attrNameLst>
                                          <p:attrName>ppt_h</p:attrName>
                                        </p:attrNameLst>
                                      </p:cBhvr>
                                      <p:tavLst>
                                        <p:tav tm="0">
                                          <p:val>
                                            <p:fltVal val="0"/>
                                          </p:val>
                                        </p:tav>
                                        <p:tav tm="100000">
                                          <p:val>
                                            <p:strVal val="#ppt_h"/>
                                          </p:val>
                                        </p:tav>
                                      </p:tavLst>
                                    </p:anim>
                                    <p:anim calcmode="lin" valueType="num">
                                      <p:cBhvr>
                                        <p:cTn id="18" dur="4000" fill="hold"/>
                                        <p:tgtEl>
                                          <p:spTgt spid="6"/>
                                        </p:tgtEl>
                                        <p:attrNameLst>
                                          <p:attrName>ppt_x</p:attrName>
                                        </p:attrNameLst>
                                      </p:cBhvr>
                                      <p:tavLst>
                                        <p:tav tm="0" fmla="#ppt_x+(cos(-2*pi*(1-$))*-#ppt_x-sin(-2*pi*(1-$))*(1-#ppt_y))*(1-$)">
                                          <p:val>
                                            <p:fltVal val="0"/>
                                          </p:val>
                                        </p:tav>
                                        <p:tav tm="100000">
                                          <p:val>
                                            <p:fltVal val="1"/>
                                          </p:val>
                                        </p:tav>
                                      </p:tavLst>
                                    </p:anim>
                                    <p:anim calcmode="lin" valueType="num">
                                      <p:cBhvr>
                                        <p:cTn id="19" dur="4000" fill="hold"/>
                                        <p:tgtEl>
                                          <p:spTgt spid="6"/>
                                        </p:tgtEl>
                                        <p:attrNameLst>
                                          <p:attrName>ppt_y</p:attrName>
                                        </p:attrNameLst>
                                      </p:cBhvr>
                                      <p:tavLst>
                                        <p:tav tm="0" fmla="#ppt_y+(sin(-2*pi*(1-$))*-#ppt_x+cos(-2*pi*(1-$))*(1-#ppt_y))*(1-$)">
                                          <p:val>
                                            <p:fltVal val="0"/>
                                          </p:val>
                                        </p:tav>
                                        <p:tav tm="100000">
                                          <p:val>
                                            <p:fltVal val="1"/>
                                          </p:val>
                                        </p:tav>
                                      </p:tavLst>
                                    </p:anim>
                                  </p:childTnLst>
                                </p:cTn>
                              </p:par>
                              <p:par>
                                <p:cTn id="20" presetID="15" presetClass="entr" presetSubtype="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0" fill="hold"/>
                                        <p:tgtEl>
                                          <p:spTgt spid="7"/>
                                        </p:tgtEl>
                                        <p:attrNameLst>
                                          <p:attrName>ppt_w</p:attrName>
                                        </p:attrNameLst>
                                      </p:cBhvr>
                                      <p:tavLst>
                                        <p:tav tm="0">
                                          <p:val>
                                            <p:fltVal val="0"/>
                                          </p:val>
                                        </p:tav>
                                        <p:tav tm="100000">
                                          <p:val>
                                            <p:strVal val="#ppt_w"/>
                                          </p:val>
                                        </p:tav>
                                      </p:tavLst>
                                    </p:anim>
                                    <p:anim calcmode="lin" valueType="num">
                                      <p:cBhvr>
                                        <p:cTn id="23" dur="5000" fill="hold"/>
                                        <p:tgtEl>
                                          <p:spTgt spid="7"/>
                                        </p:tgtEl>
                                        <p:attrNameLst>
                                          <p:attrName>ppt_h</p:attrName>
                                        </p:attrNameLst>
                                      </p:cBhvr>
                                      <p:tavLst>
                                        <p:tav tm="0">
                                          <p:val>
                                            <p:fltVal val="0"/>
                                          </p:val>
                                        </p:tav>
                                        <p:tav tm="100000">
                                          <p:val>
                                            <p:strVal val="#ppt_h"/>
                                          </p:val>
                                        </p:tav>
                                      </p:tavLst>
                                    </p:anim>
                                    <p:anim calcmode="lin" valueType="num">
                                      <p:cBhvr>
                                        <p:cTn id="24" dur="5000" fill="hold"/>
                                        <p:tgtEl>
                                          <p:spTgt spid="7"/>
                                        </p:tgtEl>
                                        <p:attrNameLst>
                                          <p:attrName>ppt_x</p:attrName>
                                        </p:attrNameLst>
                                      </p:cBhvr>
                                      <p:tavLst>
                                        <p:tav tm="0" fmla="#ppt_x+(cos(-2*pi*(1-$))*-#ppt_x-sin(-2*pi*(1-$))*(1-#ppt_y))*(1-$)">
                                          <p:val>
                                            <p:fltVal val="0"/>
                                          </p:val>
                                        </p:tav>
                                        <p:tav tm="100000">
                                          <p:val>
                                            <p:fltVal val="1"/>
                                          </p:val>
                                        </p:tav>
                                      </p:tavLst>
                                    </p:anim>
                                    <p:anim calcmode="lin" valueType="num">
                                      <p:cBhvr>
                                        <p:cTn id="25" dur="5000" fill="hold"/>
                                        <p:tgtEl>
                                          <p:spTgt spid="7"/>
                                        </p:tgtEl>
                                        <p:attrNameLst>
                                          <p:attrName>ppt_y</p:attrName>
                                        </p:attrNameLst>
                                      </p:cBhvr>
                                      <p:tavLst>
                                        <p:tav tm="0" fmla="#ppt_y+(sin(-2*pi*(1-$))*-#ppt_x+cos(-2*pi*(1-$))*(1-#ppt_y))*(1-$)">
                                          <p:val>
                                            <p:fltVal val="0"/>
                                          </p:val>
                                        </p:tav>
                                        <p:tav tm="100000">
                                          <p:val>
                                            <p:fltVal val="1"/>
                                          </p:val>
                                        </p:tav>
                                      </p:tavLst>
                                    </p:anim>
                                  </p:childTnLst>
                                </p:cTn>
                              </p:par>
                              <p:par>
                                <p:cTn id="26" presetID="15" presetClass="entr" presetSubtype="0"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6000" fill="hold"/>
                                        <p:tgtEl>
                                          <p:spTgt spid="8"/>
                                        </p:tgtEl>
                                        <p:attrNameLst>
                                          <p:attrName>ppt_w</p:attrName>
                                        </p:attrNameLst>
                                      </p:cBhvr>
                                      <p:tavLst>
                                        <p:tav tm="0">
                                          <p:val>
                                            <p:fltVal val="0"/>
                                          </p:val>
                                        </p:tav>
                                        <p:tav tm="100000">
                                          <p:val>
                                            <p:strVal val="#ppt_w"/>
                                          </p:val>
                                        </p:tav>
                                      </p:tavLst>
                                    </p:anim>
                                    <p:anim calcmode="lin" valueType="num">
                                      <p:cBhvr>
                                        <p:cTn id="29" dur="6000" fill="hold"/>
                                        <p:tgtEl>
                                          <p:spTgt spid="8"/>
                                        </p:tgtEl>
                                        <p:attrNameLst>
                                          <p:attrName>ppt_h</p:attrName>
                                        </p:attrNameLst>
                                      </p:cBhvr>
                                      <p:tavLst>
                                        <p:tav tm="0">
                                          <p:val>
                                            <p:fltVal val="0"/>
                                          </p:val>
                                        </p:tav>
                                        <p:tav tm="100000">
                                          <p:val>
                                            <p:strVal val="#ppt_h"/>
                                          </p:val>
                                        </p:tav>
                                      </p:tavLst>
                                    </p:anim>
                                    <p:anim calcmode="lin" valueType="num">
                                      <p:cBhvr>
                                        <p:cTn id="30" dur="6000" fill="hold"/>
                                        <p:tgtEl>
                                          <p:spTgt spid="8"/>
                                        </p:tgtEl>
                                        <p:attrNameLst>
                                          <p:attrName>ppt_x</p:attrName>
                                        </p:attrNameLst>
                                      </p:cBhvr>
                                      <p:tavLst>
                                        <p:tav tm="0" fmla="#ppt_x+(cos(-2*pi*(1-$))*-#ppt_x-sin(-2*pi*(1-$))*(1-#ppt_y))*(1-$)">
                                          <p:val>
                                            <p:fltVal val="0"/>
                                          </p:val>
                                        </p:tav>
                                        <p:tav tm="100000">
                                          <p:val>
                                            <p:fltVal val="1"/>
                                          </p:val>
                                        </p:tav>
                                      </p:tavLst>
                                    </p:anim>
                                    <p:anim calcmode="lin" valueType="num">
                                      <p:cBhvr>
                                        <p:cTn id="31" dur="6000" fill="hold"/>
                                        <p:tgtEl>
                                          <p:spTgt spid="8"/>
                                        </p:tgtEl>
                                        <p:attrNameLst>
                                          <p:attrName>ppt_y</p:attrName>
                                        </p:attrNameLst>
                                      </p:cBhvr>
                                      <p:tavLst>
                                        <p:tav tm="0" fmla="#ppt_y+(sin(-2*pi*(1-$))*-#ppt_x+cos(-2*pi*(1-$))*(1-#ppt_y))*(1-$)">
                                          <p:val>
                                            <p:fltVal val="0"/>
                                          </p:val>
                                        </p:tav>
                                        <p:tav tm="100000">
                                          <p:val>
                                            <p:fltVal val="1"/>
                                          </p:val>
                                        </p:tav>
                                      </p:tavLst>
                                    </p:anim>
                                  </p:childTnLst>
                                </p:cTn>
                              </p:par>
                              <p:par>
                                <p:cTn id="32" presetID="15" presetClass="entr" presetSubtype="0"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7000" fill="hold"/>
                                        <p:tgtEl>
                                          <p:spTgt spid="9"/>
                                        </p:tgtEl>
                                        <p:attrNameLst>
                                          <p:attrName>ppt_w</p:attrName>
                                        </p:attrNameLst>
                                      </p:cBhvr>
                                      <p:tavLst>
                                        <p:tav tm="0">
                                          <p:val>
                                            <p:fltVal val="0"/>
                                          </p:val>
                                        </p:tav>
                                        <p:tav tm="100000">
                                          <p:val>
                                            <p:strVal val="#ppt_w"/>
                                          </p:val>
                                        </p:tav>
                                      </p:tavLst>
                                    </p:anim>
                                    <p:anim calcmode="lin" valueType="num">
                                      <p:cBhvr>
                                        <p:cTn id="35" dur="7000" fill="hold"/>
                                        <p:tgtEl>
                                          <p:spTgt spid="9"/>
                                        </p:tgtEl>
                                        <p:attrNameLst>
                                          <p:attrName>ppt_h</p:attrName>
                                        </p:attrNameLst>
                                      </p:cBhvr>
                                      <p:tavLst>
                                        <p:tav tm="0">
                                          <p:val>
                                            <p:fltVal val="0"/>
                                          </p:val>
                                        </p:tav>
                                        <p:tav tm="100000">
                                          <p:val>
                                            <p:strVal val="#ppt_h"/>
                                          </p:val>
                                        </p:tav>
                                      </p:tavLst>
                                    </p:anim>
                                    <p:anim calcmode="lin" valueType="num">
                                      <p:cBhvr>
                                        <p:cTn id="36" dur="7000" fill="hold"/>
                                        <p:tgtEl>
                                          <p:spTgt spid="9"/>
                                        </p:tgtEl>
                                        <p:attrNameLst>
                                          <p:attrName>ppt_x</p:attrName>
                                        </p:attrNameLst>
                                      </p:cBhvr>
                                      <p:tavLst>
                                        <p:tav tm="0" fmla="#ppt_x+(cos(-2*pi*(1-$))*-#ppt_x-sin(-2*pi*(1-$))*(1-#ppt_y))*(1-$)">
                                          <p:val>
                                            <p:fltVal val="0"/>
                                          </p:val>
                                        </p:tav>
                                        <p:tav tm="100000">
                                          <p:val>
                                            <p:fltVal val="1"/>
                                          </p:val>
                                        </p:tav>
                                      </p:tavLst>
                                    </p:anim>
                                    <p:anim calcmode="lin" valueType="num">
                                      <p:cBhvr>
                                        <p:cTn id="37" dur="7000" fill="hold"/>
                                        <p:tgtEl>
                                          <p:spTgt spid="9"/>
                                        </p:tgtEl>
                                        <p:attrNameLst>
                                          <p:attrName>ppt_y</p:attrName>
                                        </p:attrNameLst>
                                      </p:cBhvr>
                                      <p:tavLst>
                                        <p:tav tm="0" fmla="#ppt_y+(sin(-2*pi*(1-$))*-#ppt_x+cos(-2*pi*(1-$))*(1-#ppt_y))*(1-$)">
                                          <p:val>
                                            <p:fltVal val="0"/>
                                          </p:val>
                                        </p:tav>
                                        <p:tav tm="100000">
                                          <p:val>
                                            <p:fltVal val="1"/>
                                          </p:val>
                                        </p:tav>
                                      </p:tavLst>
                                    </p:anim>
                                  </p:childTnLst>
                                </p:cTn>
                              </p:par>
                              <p:par>
                                <p:cTn id="38" presetID="15" presetClass="entr" presetSubtype="0"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8000" fill="hold"/>
                                        <p:tgtEl>
                                          <p:spTgt spid="10"/>
                                        </p:tgtEl>
                                        <p:attrNameLst>
                                          <p:attrName>ppt_w</p:attrName>
                                        </p:attrNameLst>
                                      </p:cBhvr>
                                      <p:tavLst>
                                        <p:tav tm="0">
                                          <p:val>
                                            <p:fltVal val="0"/>
                                          </p:val>
                                        </p:tav>
                                        <p:tav tm="100000">
                                          <p:val>
                                            <p:strVal val="#ppt_w"/>
                                          </p:val>
                                        </p:tav>
                                      </p:tavLst>
                                    </p:anim>
                                    <p:anim calcmode="lin" valueType="num">
                                      <p:cBhvr>
                                        <p:cTn id="41" dur="8000" fill="hold"/>
                                        <p:tgtEl>
                                          <p:spTgt spid="10"/>
                                        </p:tgtEl>
                                        <p:attrNameLst>
                                          <p:attrName>ppt_h</p:attrName>
                                        </p:attrNameLst>
                                      </p:cBhvr>
                                      <p:tavLst>
                                        <p:tav tm="0">
                                          <p:val>
                                            <p:fltVal val="0"/>
                                          </p:val>
                                        </p:tav>
                                        <p:tav tm="100000">
                                          <p:val>
                                            <p:strVal val="#ppt_h"/>
                                          </p:val>
                                        </p:tav>
                                      </p:tavLst>
                                    </p:anim>
                                    <p:anim calcmode="lin" valueType="num">
                                      <p:cBhvr>
                                        <p:cTn id="42" dur="8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43" dur="8000" fill="hold"/>
                                        <p:tgtEl>
                                          <p:spTgt spid="10"/>
                                        </p:tgtEl>
                                        <p:attrNameLst>
                                          <p:attrName>ppt_y</p:attrName>
                                        </p:attrNameLst>
                                      </p:cBhvr>
                                      <p:tavLst>
                                        <p:tav tm="0" fmla="#ppt_y+(sin(-2*pi*(1-$))*-#ppt_x+cos(-2*pi*(1-$))*(1-#ppt_y))*(1-$)">
                                          <p:val>
                                            <p:fltVal val="0"/>
                                          </p:val>
                                        </p:tav>
                                        <p:tav tm="100000">
                                          <p:val>
                                            <p:fltVal val="1"/>
                                          </p:val>
                                        </p:tav>
                                      </p:tavLst>
                                    </p:anim>
                                  </p:childTnLst>
                                </p:cTn>
                              </p:par>
                              <p:par>
                                <p:cTn id="44" presetID="8" presetClass="emph" presetSubtype="0" fill="hold" grpId="1" nodeType="withEffect">
                                  <p:stCondLst>
                                    <p:cond delay="0"/>
                                  </p:stCondLst>
                                  <p:childTnLst>
                                    <p:animRot by="21600000">
                                      <p:cBhvr>
                                        <p:cTn id="45" dur="3000" fill="hold"/>
                                        <p:tgtEl>
                                          <p:spTgt spid="5"/>
                                        </p:tgtEl>
                                        <p:attrNameLst>
                                          <p:attrName>r</p:attrName>
                                        </p:attrNameLst>
                                      </p:cBhvr>
                                    </p:animRot>
                                  </p:childTnLst>
                                </p:cTn>
                              </p:par>
                              <p:par>
                                <p:cTn id="46" presetID="8" presetClass="emph" presetSubtype="0" fill="hold" grpId="1" nodeType="withEffect">
                                  <p:stCondLst>
                                    <p:cond delay="0"/>
                                  </p:stCondLst>
                                  <p:childTnLst>
                                    <p:animRot by="21600000">
                                      <p:cBhvr>
                                        <p:cTn id="47" dur="4000" fill="hold"/>
                                        <p:tgtEl>
                                          <p:spTgt spid="6"/>
                                        </p:tgtEl>
                                        <p:attrNameLst>
                                          <p:attrName>r</p:attrName>
                                        </p:attrNameLst>
                                      </p:cBhvr>
                                    </p:animRot>
                                  </p:childTnLst>
                                </p:cTn>
                              </p:par>
                              <p:par>
                                <p:cTn id="48" presetID="8" presetClass="emph" presetSubtype="0" fill="hold" grpId="1" nodeType="withEffect">
                                  <p:stCondLst>
                                    <p:cond delay="0"/>
                                  </p:stCondLst>
                                  <p:childTnLst>
                                    <p:animRot by="21600000">
                                      <p:cBhvr>
                                        <p:cTn id="49" dur="5000" fill="hold"/>
                                        <p:tgtEl>
                                          <p:spTgt spid="7"/>
                                        </p:tgtEl>
                                        <p:attrNameLst>
                                          <p:attrName>r</p:attrName>
                                        </p:attrNameLst>
                                      </p:cBhvr>
                                    </p:animRot>
                                  </p:childTnLst>
                                </p:cTn>
                              </p:par>
                              <p:par>
                                <p:cTn id="50" presetID="8" presetClass="emph" presetSubtype="0" fill="hold" grpId="1" nodeType="withEffect">
                                  <p:stCondLst>
                                    <p:cond delay="0"/>
                                  </p:stCondLst>
                                  <p:childTnLst>
                                    <p:animRot by="21600000">
                                      <p:cBhvr>
                                        <p:cTn id="51" dur="6000" fill="hold"/>
                                        <p:tgtEl>
                                          <p:spTgt spid="8"/>
                                        </p:tgtEl>
                                        <p:attrNameLst>
                                          <p:attrName>r</p:attrName>
                                        </p:attrNameLst>
                                      </p:cBhvr>
                                    </p:animRot>
                                  </p:childTnLst>
                                </p:cTn>
                              </p:par>
                              <p:par>
                                <p:cTn id="52" presetID="8" presetClass="emph" presetSubtype="0" fill="hold" grpId="1" nodeType="withEffect">
                                  <p:stCondLst>
                                    <p:cond delay="0"/>
                                  </p:stCondLst>
                                  <p:childTnLst>
                                    <p:animRot by="21600000">
                                      <p:cBhvr>
                                        <p:cTn id="53" dur="7000" fill="hold"/>
                                        <p:tgtEl>
                                          <p:spTgt spid="9"/>
                                        </p:tgtEl>
                                        <p:attrNameLst>
                                          <p:attrName>r</p:attrName>
                                        </p:attrNameLst>
                                      </p:cBhvr>
                                    </p:animRot>
                                  </p:childTnLst>
                                </p:cTn>
                              </p:par>
                              <p:par>
                                <p:cTn id="54" presetID="8" presetClass="emph" presetSubtype="0" fill="hold" grpId="1" nodeType="withEffect">
                                  <p:stCondLst>
                                    <p:cond delay="0"/>
                                  </p:stCondLst>
                                  <p:childTnLst>
                                    <p:animRot by="21600000">
                                      <p:cBhvr>
                                        <p:cTn id="55" dur="8000" fill="hold"/>
                                        <p:tgtEl>
                                          <p:spTgt spid="10"/>
                                        </p:tgtEl>
                                        <p:attrNameLst>
                                          <p:attrName>r</p:attrName>
                                        </p:attrNameLst>
                                      </p:cBhvr>
                                    </p:animRot>
                                  </p:childTnLst>
                                </p:cTn>
                              </p:par>
                            </p:childTnLst>
                          </p:cTn>
                        </p:par>
                        <p:par>
                          <p:cTn id="56" fill="hold">
                            <p:stCondLst>
                              <p:cond delay="8000"/>
                            </p:stCondLst>
                            <p:childTnLst>
                              <p:par>
                                <p:cTn id="57" presetID="8" presetClass="emph" presetSubtype="0" fill="hold" grpId="2" nodeType="afterEffect">
                                  <p:stCondLst>
                                    <p:cond delay="0"/>
                                  </p:stCondLst>
                                  <p:childTnLst>
                                    <p:animRot by="-10800000">
                                      <p:cBhvr>
                                        <p:cTn id="58" dur="3000" fill="hold"/>
                                        <p:tgtEl>
                                          <p:spTgt spid="5"/>
                                        </p:tgtEl>
                                        <p:attrNameLst>
                                          <p:attrName>r</p:attrName>
                                        </p:attrNameLst>
                                      </p:cBhvr>
                                    </p:animRot>
                                  </p:childTnLst>
                                </p:cTn>
                              </p:par>
                              <p:par>
                                <p:cTn id="59" presetID="8" presetClass="emph" presetSubtype="0" fill="hold" nodeType="withEffect">
                                  <p:stCondLst>
                                    <p:cond delay="0"/>
                                  </p:stCondLst>
                                  <p:childTnLst>
                                    <p:animRot by="-10800000">
                                      <p:cBhvr>
                                        <p:cTn id="60" dur="4000" fill="hold"/>
                                        <p:tgtEl>
                                          <p:spTgt spid="6"/>
                                        </p:tgtEl>
                                        <p:attrNameLst>
                                          <p:attrName>r</p:attrName>
                                        </p:attrNameLst>
                                      </p:cBhvr>
                                    </p:animRot>
                                  </p:childTnLst>
                                </p:cTn>
                              </p:par>
                              <p:par>
                                <p:cTn id="61" presetID="8" presetClass="emph" presetSubtype="0" fill="hold" nodeType="withEffect">
                                  <p:stCondLst>
                                    <p:cond delay="0"/>
                                  </p:stCondLst>
                                  <p:childTnLst>
                                    <p:animRot by="-10800000">
                                      <p:cBhvr>
                                        <p:cTn id="62" dur="5000" fill="hold"/>
                                        <p:tgtEl>
                                          <p:spTgt spid="7"/>
                                        </p:tgtEl>
                                        <p:attrNameLst>
                                          <p:attrName>r</p:attrName>
                                        </p:attrNameLst>
                                      </p:cBhvr>
                                    </p:animRot>
                                  </p:childTnLst>
                                </p:cTn>
                              </p:par>
                              <p:par>
                                <p:cTn id="63" presetID="8" presetClass="emph" presetSubtype="0" fill="hold" nodeType="withEffect">
                                  <p:stCondLst>
                                    <p:cond delay="0"/>
                                  </p:stCondLst>
                                  <p:childTnLst>
                                    <p:animRot by="-10800000">
                                      <p:cBhvr>
                                        <p:cTn id="64" dur="6000" fill="hold"/>
                                        <p:tgtEl>
                                          <p:spTgt spid="8"/>
                                        </p:tgtEl>
                                        <p:attrNameLst>
                                          <p:attrName>r</p:attrName>
                                        </p:attrNameLst>
                                      </p:cBhvr>
                                    </p:animRot>
                                  </p:childTnLst>
                                </p:cTn>
                              </p:par>
                              <p:par>
                                <p:cTn id="65" presetID="8" presetClass="emph" presetSubtype="0" fill="hold" nodeType="withEffect">
                                  <p:stCondLst>
                                    <p:cond delay="0"/>
                                  </p:stCondLst>
                                  <p:childTnLst>
                                    <p:animRot by="-10800000">
                                      <p:cBhvr>
                                        <p:cTn id="66" dur="7000" fill="hold"/>
                                        <p:tgtEl>
                                          <p:spTgt spid="9"/>
                                        </p:tgtEl>
                                        <p:attrNameLst>
                                          <p:attrName>r</p:attrName>
                                        </p:attrNameLst>
                                      </p:cBhvr>
                                    </p:animRot>
                                  </p:childTnLst>
                                </p:cTn>
                              </p:par>
                              <p:par>
                                <p:cTn id="67" presetID="8" presetClass="emph" presetSubtype="0" fill="hold" nodeType="withEffect">
                                  <p:stCondLst>
                                    <p:cond delay="0"/>
                                  </p:stCondLst>
                                  <p:childTnLst>
                                    <p:animRot by="-10800000">
                                      <p:cBhvr>
                                        <p:cTn id="68" dur="8000" fill="hold"/>
                                        <p:tgtEl>
                                          <p:spTgt spid="10"/>
                                        </p:tgtEl>
                                        <p:attrNameLst>
                                          <p:attrName>r</p:attrName>
                                        </p:attrNameLst>
                                      </p:cBhvr>
                                    </p:animRot>
                                  </p:childTnLst>
                                </p:cTn>
                              </p:par>
                              <p:par>
                                <p:cTn id="69" presetID="2" presetClass="exit" presetSubtype="4" fill="hold" nodeType="withEffect">
                                  <p:stCondLst>
                                    <p:cond delay="0"/>
                                  </p:stCondLst>
                                  <p:childTnLst>
                                    <p:anim calcmode="lin" valueType="num">
                                      <p:cBhvr additive="base">
                                        <p:cTn id="70" dur="3000"/>
                                        <p:tgtEl>
                                          <p:spTgt spid="5"/>
                                        </p:tgtEl>
                                        <p:attrNameLst>
                                          <p:attrName>ppt_x</p:attrName>
                                        </p:attrNameLst>
                                      </p:cBhvr>
                                      <p:tavLst>
                                        <p:tav tm="0">
                                          <p:val>
                                            <p:strVal val="ppt_x"/>
                                          </p:val>
                                        </p:tav>
                                        <p:tav tm="100000">
                                          <p:val>
                                            <p:strVal val="ppt_x"/>
                                          </p:val>
                                        </p:tav>
                                      </p:tavLst>
                                    </p:anim>
                                    <p:anim calcmode="lin" valueType="num">
                                      <p:cBhvr additive="base">
                                        <p:cTn id="71" dur="3000"/>
                                        <p:tgtEl>
                                          <p:spTgt spid="5"/>
                                        </p:tgtEl>
                                        <p:attrNameLst>
                                          <p:attrName>ppt_y</p:attrName>
                                        </p:attrNameLst>
                                      </p:cBhvr>
                                      <p:tavLst>
                                        <p:tav tm="0">
                                          <p:val>
                                            <p:strVal val="ppt_y"/>
                                          </p:val>
                                        </p:tav>
                                        <p:tav tm="100000">
                                          <p:val>
                                            <p:strVal val="1+ppt_h/2"/>
                                          </p:val>
                                        </p:tav>
                                      </p:tavLst>
                                    </p:anim>
                                    <p:set>
                                      <p:cBhvr>
                                        <p:cTn id="72" dur="1" fill="hold">
                                          <p:stCondLst>
                                            <p:cond delay="2999"/>
                                          </p:stCondLst>
                                        </p:cTn>
                                        <p:tgtEl>
                                          <p:spTgt spid="5"/>
                                        </p:tgtEl>
                                        <p:attrNameLst>
                                          <p:attrName>style.visibility</p:attrName>
                                        </p:attrNameLst>
                                      </p:cBhvr>
                                      <p:to>
                                        <p:strVal val="hidden"/>
                                      </p:to>
                                    </p:set>
                                  </p:childTnLst>
                                </p:cTn>
                              </p:par>
                              <p:par>
                                <p:cTn id="73" presetID="2" presetClass="exit" presetSubtype="4" fill="hold" nodeType="withEffect">
                                  <p:stCondLst>
                                    <p:cond delay="0"/>
                                  </p:stCondLst>
                                  <p:childTnLst>
                                    <p:anim calcmode="lin" valueType="num">
                                      <p:cBhvr additive="base">
                                        <p:cTn id="74" dur="4000"/>
                                        <p:tgtEl>
                                          <p:spTgt spid="6"/>
                                        </p:tgtEl>
                                        <p:attrNameLst>
                                          <p:attrName>ppt_x</p:attrName>
                                        </p:attrNameLst>
                                      </p:cBhvr>
                                      <p:tavLst>
                                        <p:tav tm="0">
                                          <p:val>
                                            <p:strVal val="ppt_x"/>
                                          </p:val>
                                        </p:tav>
                                        <p:tav tm="100000">
                                          <p:val>
                                            <p:strVal val="ppt_x"/>
                                          </p:val>
                                        </p:tav>
                                      </p:tavLst>
                                    </p:anim>
                                    <p:anim calcmode="lin" valueType="num">
                                      <p:cBhvr additive="base">
                                        <p:cTn id="75" dur="4000"/>
                                        <p:tgtEl>
                                          <p:spTgt spid="6"/>
                                        </p:tgtEl>
                                        <p:attrNameLst>
                                          <p:attrName>ppt_y</p:attrName>
                                        </p:attrNameLst>
                                      </p:cBhvr>
                                      <p:tavLst>
                                        <p:tav tm="0">
                                          <p:val>
                                            <p:strVal val="ppt_y"/>
                                          </p:val>
                                        </p:tav>
                                        <p:tav tm="100000">
                                          <p:val>
                                            <p:strVal val="1+ppt_h/2"/>
                                          </p:val>
                                        </p:tav>
                                      </p:tavLst>
                                    </p:anim>
                                    <p:set>
                                      <p:cBhvr>
                                        <p:cTn id="76" dur="1" fill="hold">
                                          <p:stCondLst>
                                            <p:cond delay="3999"/>
                                          </p:stCondLst>
                                        </p:cTn>
                                        <p:tgtEl>
                                          <p:spTgt spid="6"/>
                                        </p:tgtEl>
                                        <p:attrNameLst>
                                          <p:attrName>style.visibility</p:attrName>
                                        </p:attrNameLst>
                                      </p:cBhvr>
                                      <p:to>
                                        <p:strVal val="hidden"/>
                                      </p:to>
                                    </p:set>
                                  </p:childTnLst>
                                </p:cTn>
                              </p:par>
                              <p:par>
                                <p:cTn id="77" presetID="2" presetClass="exit" presetSubtype="4" fill="hold" nodeType="withEffect">
                                  <p:stCondLst>
                                    <p:cond delay="0"/>
                                  </p:stCondLst>
                                  <p:childTnLst>
                                    <p:anim calcmode="lin" valueType="num">
                                      <p:cBhvr additive="base">
                                        <p:cTn id="78" dur="5000"/>
                                        <p:tgtEl>
                                          <p:spTgt spid="7"/>
                                        </p:tgtEl>
                                        <p:attrNameLst>
                                          <p:attrName>ppt_x</p:attrName>
                                        </p:attrNameLst>
                                      </p:cBhvr>
                                      <p:tavLst>
                                        <p:tav tm="0">
                                          <p:val>
                                            <p:strVal val="ppt_x"/>
                                          </p:val>
                                        </p:tav>
                                        <p:tav tm="100000">
                                          <p:val>
                                            <p:strVal val="ppt_x"/>
                                          </p:val>
                                        </p:tav>
                                      </p:tavLst>
                                    </p:anim>
                                    <p:anim calcmode="lin" valueType="num">
                                      <p:cBhvr additive="base">
                                        <p:cTn id="79" dur="5000"/>
                                        <p:tgtEl>
                                          <p:spTgt spid="7"/>
                                        </p:tgtEl>
                                        <p:attrNameLst>
                                          <p:attrName>ppt_y</p:attrName>
                                        </p:attrNameLst>
                                      </p:cBhvr>
                                      <p:tavLst>
                                        <p:tav tm="0">
                                          <p:val>
                                            <p:strVal val="ppt_y"/>
                                          </p:val>
                                        </p:tav>
                                        <p:tav tm="100000">
                                          <p:val>
                                            <p:strVal val="1+ppt_h/2"/>
                                          </p:val>
                                        </p:tav>
                                      </p:tavLst>
                                    </p:anim>
                                    <p:set>
                                      <p:cBhvr>
                                        <p:cTn id="80" dur="1" fill="hold">
                                          <p:stCondLst>
                                            <p:cond delay="4999"/>
                                          </p:stCondLst>
                                        </p:cTn>
                                        <p:tgtEl>
                                          <p:spTgt spid="7"/>
                                        </p:tgtEl>
                                        <p:attrNameLst>
                                          <p:attrName>style.visibility</p:attrName>
                                        </p:attrNameLst>
                                      </p:cBhvr>
                                      <p:to>
                                        <p:strVal val="hidden"/>
                                      </p:to>
                                    </p:set>
                                  </p:childTnLst>
                                </p:cTn>
                              </p:par>
                              <p:par>
                                <p:cTn id="81" presetID="2" presetClass="exit" presetSubtype="4" fill="hold" nodeType="withEffect">
                                  <p:stCondLst>
                                    <p:cond delay="0"/>
                                  </p:stCondLst>
                                  <p:childTnLst>
                                    <p:anim calcmode="lin" valueType="num">
                                      <p:cBhvr additive="base">
                                        <p:cTn id="82" dur="6000"/>
                                        <p:tgtEl>
                                          <p:spTgt spid="8"/>
                                        </p:tgtEl>
                                        <p:attrNameLst>
                                          <p:attrName>ppt_x</p:attrName>
                                        </p:attrNameLst>
                                      </p:cBhvr>
                                      <p:tavLst>
                                        <p:tav tm="0">
                                          <p:val>
                                            <p:strVal val="ppt_x"/>
                                          </p:val>
                                        </p:tav>
                                        <p:tav tm="100000">
                                          <p:val>
                                            <p:strVal val="ppt_x"/>
                                          </p:val>
                                        </p:tav>
                                      </p:tavLst>
                                    </p:anim>
                                    <p:anim calcmode="lin" valueType="num">
                                      <p:cBhvr additive="base">
                                        <p:cTn id="83" dur="6000"/>
                                        <p:tgtEl>
                                          <p:spTgt spid="8"/>
                                        </p:tgtEl>
                                        <p:attrNameLst>
                                          <p:attrName>ppt_y</p:attrName>
                                        </p:attrNameLst>
                                      </p:cBhvr>
                                      <p:tavLst>
                                        <p:tav tm="0">
                                          <p:val>
                                            <p:strVal val="ppt_y"/>
                                          </p:val>
                                        </p:tav>
                                        <p:tav tm="100000">
                                          <p:val>
                                            <p:strVal val="1+ppt_h/2"/>
                                          </p:val>
                                        </p:tav>
                                      </p:tavLst>
                                    </p:anim>
                                    <p:set>
                                      <p:cBhvr>
                                        <p:cTn id="84" dur="1" fill="hold">
                                          <p:stCondLst>
                                            <p:cond delay="5999"/>
                                          </p:stCondLst>
                                        </p:cTn>
                                        <p:tgtEl>
                                          <p:spTgt spid="8"/>
                                        </p:tgtEl>
                                        <p:attrNameLst>
                                          <p:attrName>style.visibility</p:attrName>
                                        </p:attrNameLst>
                                      </p:cBhvr>
                                      <p:to>
                                        <p:strVal val="hidden"/>
                                      </p:to>
                                    </p:set>
                                  </p:childTnLst>
                                </p:cTn>
                              </p:par>
                              <p:par>
                                <p:cTn id="85" presetID="2" presetClass="exit" presetSubtype="4" fill="hold" nodeType="withEffect">
                                  <p:stCondLst>
                                    <p:cond delay="0"/>
                                  </p:stCondLst>
                                  <p:childTnLst>
                                    <p:anim calcmode="lin" valueType="num">
                                      <p:cBhvr additive="base">
                                        <p:cTn id="86" dur="7000"/>
                                        <p:tgtEl>
                                          <p:spTgt spid="9"/>
                                        </p:tgtEl>
                                        <p:attrNameLst>
                                          <p:attrName>ppt_x</p:attrName>
                                        </p:attrNameLst>
                                      </p:cBhvr>
                                      <p:tavLst>
                                        <p:tav tm="0">
                                          <p:val>
                                            <p:strVal val="ppt_x"/>
                                          </p:val>
                                        </p:tav>
                                        <p:tav tm="100000">
                                          <p:val>
                                            <p:strVal val="ppt_x"/>
                                          </p:val>
                                        </p:tav>
                                      </p:tavLst>
                                    </p:anim>
                                    <p:anim calcmode="lin" valueType="num">
                                      <p:cBhvr additive="base">
                                        <p:cTn id="87" dur="7000"/>
                                        <p:tgtEl>
                                          <p:spTgt spid="9"/>
                                        </p:tgtEl>
                                        <p:attrNameLst>
                                          <p:attrName>ppt_y</p:attrName>
                                        </p:attrNameLst>
                                      </p:cBhvr>
                                      <p:tavLst>
                                        <p:tav tm="0">
                                          <p:val>
                                            <p:strVal val="ppt_y"/>
                                          </p:val>
                                        </p:tav>
                                        <p:tav tm="100000">
                                          <p:val>
                                            <p:strVal val="1+ppt_h/2"/>
                                          </p:val>
                                        </p:tav>
                                      </p:tavLst>
                                    </p:anim>
                                    <p:set>
                                      <p:cBhvr>
                                        <p:cTn id="88" dur="1" fill="hold">
                                          <p:stCondLst>
                                            <p:cond delay="6999"/>
                                          </p:stCondLst>
                                        </p:cTn>
                                        <p:tgtEl>
                                          <p:spTgt spid="9"/>
                                        </p:tgtEl>
                                        <p:attrNameLst>
                                          <p:attrName>style.visibility</p:attrName>
                                        </p:attrNameLst>
                                      </p:cBhvr>
                                      <p:to>
                                        <p:strVal val="hidden"/>
                                      </p:to>
                                    </p:set>
                                  </p:childTnLst>
                                </p:cTn>
                              </p:par>
                              <p:par>
                                <p:cTn id="89" presetID="2" presetClass="exit" presetSubtype="4" fill="hold" nodeType="withEffect">
                                  <p:stCondLst>
                                    <p:cond delay="0"/>
                                  </p:stCondLst>
                                  <p:childTnLst>
                                    <p:anim calcmode="lin" valueType="num">
                                      <p:cBhvr additive="base">
                                        <p:cTn id="90" dur="8000"/>
                                        <p:tgtEl>
                                          <p:spTgt spid="10"/>
                                        </p:tgtEl>
                                        <p:attrNameLst>
                                          <p:attrName>ppt_x</p:attrName>
                                        </p:attrNameLst>
                                      </p:cBhvr>
                                      <p:tavLst>
                                        <p:tav tm="0">
                                          <p:val>
                                            <p:strVal val="ppt_x"/>
                                          </p:val>
                                        </p:tav>
                                        <p:tav tm="100000">
                                          <p:val>
                                            <p:strVal val="ppt_x"/>
                                          </p:val>
                                        </p:tav>
                                      </p:tavLst>
                                    </p:anim>
                                    <p:anim calcmode="lin" valueType="num">
                                      <p:cBhvr additive="base">
                                        <p:cTn id="91" dur="8000"/>
                                        <p:tgtEl>
                                          <p:spTgt spid="10"/>
                                        </p:tgtEl>
                                        <p:attrNameLst>
                                          <p:attrName>ppt_y</p:attrName>
                                        </p:attrNameLst>
                                      </p:cBhvr>
                                      <p:tavLst>
                                        <p:tav tm="0">
                                          <p:val>
                                            <p:strVal val="ppt_y"/>
                                          </p:val>
                                        </p:tav>
                                        <p:tav tm="100000">
                                          <p:val>
                                            <p:strVal val="1+ppt_h/2"/>
                                          </p:val>
                                        </p:tav>
                                      </p:tavLst>
                                    </p:anim>
                                    <p:set>
                                      <p:cBhvr>
                                        <p:cTn id="92" dur="1" fill="hold">
                                          <p:stCondLst>
                                            <p:cond delay="7999"/>
                                          </p:stCondLst>
                                        </p:cTn>
                                        <p:tgtEl>
                                          <p:spTgt spid="10"/>
                                        </p:tgtEl>
                                        <p:attrNameLst>
                                          <p:attrName>style.visibility</p:attrName>
                                        </p:attrNameLst>
                                      </p:cBhvr>
                                      <p:to>
                                        <p:strVal val="hidden"/>
                                      </p:to>
                                    </p:set>
                                  </p:childTnLst>
                                </p:cTn>
                              </p:par>
                              <p:par>
                                <p:cTn id="93" presetID="2" presetClass="entr" presetSubtype="1" fill="hold" nodeType="withEffect">
                                  <p:stCondLst>
                                    <p:cond delay="0"/>
                                  </p:stCondLst>
                                  <p:childTnLst>
                                    <p:set>
                                      <p:cBhvr>
                                        <p:cTn id="94" dur="1" fill="hold">
                                          <p:stCondLst>
                                            <p:cond delay="0"/>
                                          </p:stCondLst>
                                        </p:cTn>
                                        <p:tgtEl>
                                          <p:spTgt spid="4"/>
                                        </p:tgtEl>
                                        <p:attrNameLst>
                                          <p:attrName>style.visibility</p:attrName>
                                        </p:attrNameLst>
                                      </p:cBhvr>
                                      <p:to>
                                        <p:strVal val="visible"/>
                                      </p:to>
                                    </p:set>
                                    <p:anim calcmode="lin" valueType="num">
                                      <p:cBhvr additive="base">
                                        <p:cTn id="95" dur="8000" fill="hold"/>
                                        <p:tgtEl>
                                          <p:spTgt spid="4"/>
                                        </p:tgtEl>
                                        <p:attrNameLst>
                                          <p:attrName>ppt_x</p:attrName>
                                        </p:attrNameLst>
                                      </p:cBhvr>
                                      <p:tavLst>
                                        <p:tav tm="0">
                                          <p:val>
                                            <p:strVal val="#ppt_x"/>
                                          </p:val>
                                        </p:tav>
                                        <p:tav tm="100000">
                                          <p:val>
                                            <p:strVal val="#ppt_x"/>
                                          </p:val>
                                        </p:tav>
                                      </p:tavLst>
                                    </p:anim>
                                    <p:anim calcmode="lin" valueType="num">
                                      <p:cBhvr additive="base">
                                        <p:cTn id="96" dur="8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FF00"/>
              </a:gs>
              <a:gs pos="30000">
                <a:srgbClr val="66008F"/>
              </a:gs>
              <a:gs pos="64999">
                <a:srgbClr val="BA0066"/>
              </a:gs>
              <a:gs pos="89999">
                <a:srgbClr val="FF0000"/>
              </a:gs>
              <a:gs pos="100000">
                <a:srgbClr val="FF8200"/>
              </a:gs>
            </a:gsLst>
            <a:lin ang="0" scaled="1"/>
            <a:tileRect/>
          </a:gradFill>
        </p:spPr>
        <p:txBody>
          <a:bodyPr/>
          <a:lstStyle/>
          <a:p>
            <a:endParaRPr lang="es-ES" dirty="0"/>
          </a:p>
        </p:txBody>
      </p:sp>
      <p:pic>
        <p:nvPicPr>
          <p:cNvPr id="4" name="3 Imagen" descr="lovely-nature-landscape-1920x1200-wallpaper-flores.jpg"/>
          <p:cNvPicPr>
            <a:picLocks noChangeAspect="1"/>
          </p:cNvPicPr>
          <p:nvPr/>
        </p:nvPicPr>
        <p:blipFill>
          <a:blip r:embed="rId2"/>
          <a:stretch>
            <a:fillRect/>
          </a:stretch>
        </p:blipFill>
        <p:spPr>
          <a:xfrm>
            <a:off x="0" y="6691"/>
            <a:ext cx="9144000" cy="6851309"/>
          </a:xfrm>
          <a:prstGeom prst="rect">
            <a:avLst/>
          </a:prstGeom>
        </p:spPr>
      </p:pic>
      <p:sp>
        <p:nvSpPr>
          <p:cNvPr id="5" name="4 Triángulo rectángulo"/>
          <p:cNvSpPr/>
          <p:nvPr/>
        </p:nvSpPr>
        <p:spPr>
          <a:xfrm>
            <a:off x="4643438" y="0"/>
            <a:ext cx="928694" cy="857232"/>
          </a:xfrm>
          <a:prstGeom prst="rtTriangle">
            <a:avLst/>
          </a:prstGeom>
          <a:blipFill>
            <a:blip r:embed="rId3" cstate="print"/>
            <a:stretch>
              <a:fillRect/>
            </a:stretch>
          </a:blipFill>
          <a:ln w="3175">
            <a:solidFill>
              <a:srgbClr val="FFFF00"/>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flipH="1">
            <a:off x="3643306" y="0"/>
            <a:ext cx="866780" cy="857232"/>
          </a:xfrm>
          <a:prstGeom prst="rtTriangle">
            <a:avLst/>
          </a:prstGeom>
          <a:blipFill>
            <a:blip r:embed="rId4" cstate="print"/>
            <a:stretch>
              <a:fillRect/>
            </a:stretch>
          </a:blipFill>
          <a:ln w="3175">
            <a:solidFill>
              <a:srgbClr val="FFFF00"/>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a:off x="4643438" y="285728"/>
            <a:ext cx="928694" cy="857232"/>
          </a:xfrm>
          <a:prstGeom prst="rtTriangle">
            <a:avLst/>
          </a:prstGeom>
          <a:blipFill>
            <a:blip r:embed="rId3" cstate="print"/>
            <a:stretch>
              <a:fillRect/>
            </a:stretch>
          </a:blipFill>
          <a:ln w="3175">
            <a:solidFill>
              <a:srgbClr val="FFFF00"/>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H="1">
            <a:off x="3643306" y="285728"/>
            <a:ext cx="866780" cy="857232"/>
          </a:xfrm>
          <a:prstGeom prst="rtTriangle">
            <a:avLst/>
          </a:prstGeom>
          <a:blipFill>
            <a:blip r:embed="rId4" cstate="print"/>
            <a:stretch>
              <a:fillRect/>
            </a:stretch>
          </a:blipFill>
          <a:ln w="3175">
            <a:solidFill>
              <a:srgbClr val="FFFF00"/>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a:off x="4643438" y="571504"/>
            <a:ext cx="928694" cy="857232"/>
          </a:xfrm>
          <a:prstGeom prst="rtTriangle">
            <a:avLst/>
          </a:prstGeom>
          <a:blipFill>
            <a:blip r:embed="rId3" cstate="print"/>
            <a:stretch>
              <a:fillRect/>
            </a:stretch>
          </a:blipFill>
          <a:ln w="3175">
            <a:solidFill>
              <a:srgbClr val="FFFF00"/>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flipH="1">
            <a:off x="3643306" y="571504"/>
            <a:ext cx="866780" cy="857232"/>
          </a:xfrm>
          <a:prstGeom prst="rtTriangle">
            <a:avLst/>
          </a:prstGeom>
          <a:blipFill>
            <a:blip r:embed="rId4" cstate="print"/>
            <a:stretch>
              <a:fillRect/>
            </a:stretch>
          </a:blipFill>
          <a:ln w="3175">
            <a:solidFill>
              <a:srgbClr val="FFFF00"/>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a:off x="4643438" y="857232"/>
            <a:ext cx="928694" cy="857232"/>
          </a:xfrm>
          <a:prstGeom prst="rtTriangle">
            <a:avLst/>
          </a:prstGeom>
          <a:blipFill>
            <a:blip r:embed="rId3" cstate="print"/>
            <a:stretch>
              <a:fillRect/>
            </a:stretch>
          </a:blipFill>
          <a:ln w="3175">
            <a:solidFill>
              <a:srgbClr val="FFFF00"/>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flipH="1">
            <a:off x="3643306" y="857232"/>
            <a:ext cx="866780" cy="857232"/>
          </a:xfrm>
          <a:prstGeom prst="rtTriangle">
            <a:avLst/>
          </a:prstGeom>
          <a:blipFill>
            <a:blip r:embed="rId4" cstate="print"/>
            <a:stretch>
              <a:fillRect/>
            </a:stretch>
          </a:blipFill>
          <a:ln w="3175">
            <a:solidFill>
              <a:srgbClr val="FFFF00"/>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a:off x="4643438" y="1143008"/>
            <a:ext cx="928694" cy="857232"/>
          </a:xfrm>
          <a:prstGeom prst="rtTriangle">
            <a:avLst/>
          </a:prstGeom>
          <a:blipFill>
            <a:blip r:embed="rId3" cstate="print"/>
            <a:stretch>
              <a:fillRect/>
            </a:stretch>
          </a:blipFill>
          <a:ln w="3175">
            <a:solidFill>
              <a:srgbClr val="FFFF00"/>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rectángulo"/>
          <p:cNvSpPr/>
          <p:nvPr/>
        </p:nvSpPr>
        <p:spPr>
          <a:xfrm flipH="1">
            <a:off x="3643306" y="1143008"/>
            <a:ext cx="866780" cy="857232"/>
          </a:xfrm>
          <a:prstGeom prst="rtTriangle">
            <a:avLst/>
          </a:prstGeom>
          <a:blipFill>
            <a:blip r:embed="rId4" cstate="print"/>
            <a:stretch>
              <a:fillRect/>
            </a:stretch>
          </a:blipFill>
          <a:ln w="3175">
            <a:solidFill>
              <a:srgbClr val="FFFF00"/>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rectángulo"/>
          <p:cNvSpPr/>
          <p:nvPr/>
        </p:nvSpPr>
        <p:spPr>
          <a:xfrm>
            <a:off x="4643438" y="1428736"/>
            <a:ext cx="928694" cy="857232"/>
          </a:xfrm>
          <a:prstGeom prst="rtTriangle">
            <a:avLst/>
          </a:prstGeom>
          <a:blipFill>
            <a:blip r:embed="rId3" cstate="print"/>
            <a:stretch>
              <a:fillRect/>
            </a:stretch>
          </a:blipFill>
          <a:ln w="3175">
            <a:solidFill>
              <a:srgbClr val="FFFF00"/>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rectángulo"/>
          <p:cNvSpPr/>
          <p:nvPr/>
        </p:nvSpPr>
        <p:spPr>
          <a:xfrm flipH="1">
            <a:off x="3643306" y="1428736"/>
            <a:ext cx="866780" cy="857232"/>
          </a:xfrm>
          <a:prstGeom prst="rtTriangle">
            <a:avLst/>
          </a:prstGeom>
          <a:blipFill>
            <a:blip r:embed="rId4" cstate="print"/>
            <a:stretch>
              <a:fillRect/>
            </a:stretch>
          </a:blipFill>
          <a:ln w="3175">
            <a:solidFill>
              <a:srgbClr val="FFFF00"/>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rectángulo"/>
          <p:cNvSpPr/>
          <p:nvPr/>
        </p:nvSpPr>
        <p:spPr>
          <a:xfrm>
            <a:off x="4643438" y="1714512"/>
            <a:ext cx="928694" cy="857232"/>
          </a:xfrm>
          <a:prstGeom prst="rtTriangle">
            <a:avLst/>
          </a:prstGeom>
          <a:blipFill>
            <a:blip r:embed="rId3" cstate="print"/>
            <a:stretch>
              <a:fillRect/>
            </a:stretch>
          </a:blipFill>
          <a:ln w="3175">
            <a:solidFill>
              <a:srgbClr val="FFFF00"/>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rectángulo"/>
          <p:cNvSpPr/>
          <p:nvPr/>
        </p:nvSpPr>
        <p:spPr>
          <a:xfrm flipH="1">
            <a:off x="3643306" y="1714512"/>
            <a:ext cx="866780" cy="857232"/>
          </a:xfrm>
          <a:prstGeom prst="rtTriangle">
            <a:avLst/>
          </a:prstGeom>
          <a:blipFill>
            <a:blip r:embed="rId4" cstate="print"/>
            <a:stretch>
              <a:fillRect/>
            </a:stretch>
          </a:blipFill>
          <a:ln w="3175">
            <a:solidFill>
              <a:srgbClr val="FFFF00"/>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rectángulo"/>
          <p:cNvSpPr/>
          <p:nvPr/>
        </p:nvSpPr>
        <p:spPr>
          <a:xfrm>
            <a:off x="4643438" y="2000240"/>
            <a:ext cx="928694" cy="857232"/>
          </a:xfrm>
          <a:prstGeom prst="rtTriangle">
            <a:avLst/>
          </a:prstGeom>
          <a:blipFill>
            <a:blip r:embed="rId3" cstate="print"/>
            <a:stretch>
              <a:fillRect/>
            </a:stretch>
          </a:blipFill>
          <a:ln w="3175">
            <a:solidFill>
              <a:srgbClr val="FFFF00"/>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rectángulo"/>
          <p:cNvSpPr/>
          <p:nvPr/>
        </p:nvSpPr>
        <p:spPr>
          <a:xfrm flipH="1">
            <a:off x="3643306" y="2000240"/>
            <a:ext cx="866780" cy="857232"/>
          </a:xfrm>
          <a:prstGeom prst="rtTriangle">
            <a:avLst/>
          </a:prstGeom>
          <a:blipFill>
            <a:blip r:embed="rId4" cstate="print"/>
            <a:stretch>
              <a:fillRect/>
            </a:stretch>
          </a:blipFill>
          <a:ln w="3175">
            <a:solidFill>
              <a:srgbClr val="FFFF00"/>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iángulo rectángulo"/>
          <p:cNvSpPr/>
          <p:nvPr/>
        </p:nvSpPr>
        <p:spPr>
          <a:xfrm>
            <a:off x="4643438" y="2286016"/>
            <a:ext cx="928694" cy="857232"/>
          </a:xfrm>
          <a:prstGeom prst="rtTriangle">
            <a:avLst/>
          </a:prstGeom>
          <a:blipFill>
            <a:blip r:embed="rId3" cstate="print"/>
            <a:stretch>
              <a:fillRect/>
            </a:stretch>
          </a:blipFill>
          <a:ln w="3175">
            <a:solidFill>
              <a:srgbClr val="FFFF00"/>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riángulo rectángulo"/>
          <p:cNvSpPr/>
          <p:nvPr/>
        </p:nvSpPr>
        <p:spPr>
          <a:xfrm flipH="1">
            <a:off x="3643306" y="2286016"/>
            <a:ext cx="866780" cy="857232"/>
          </a:xfrm>
          <a:prstGeom prst="rtTriangle">
            <a:avLst/>
          </a:prstGeom>
          <a:blipFill>
            <a:blip r:embed="rId4" cstate="print"/>
            <a:stretch>
              <a:fillRect/>
            </a:stretch>
          </a:blipFill>
          <a:ln w="3175">
            <a:solidFill>
              <a:srgbClr val="FFFF00"/>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riángulo rectángulo"/>
          <p:cNvSpPr/>
          <p:nvPr/>
        </p:nvSpPr>
        <p:spPr>
          <a:xfrm>
            <a:off x="4643438" y="2571744"/>
            <a:ext cx="928694" cy="857232"/>
          </a:xfrm>
          <a:prstGeom prst="rtTriangle">
            <a:avLst/>
          </a:prstGeom>
          <a:blipFill>
            <a:blip r:embed="rId3" cstate="print"/>
            <a:stretch>
              <a:fillRect/>
            </a:stretch>
          </a:blipFill>
          <a:ln w="3175">
            <a:solidFill>
              <a:srgbClr val="FFFF00"/>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riángulo rectángulo"/>
          <p:cNvSpPr/>
          <p:nvPr/>
        </p:nvSpPr>
        <p:spPr>
          <a:xfrm flipH="1">
            <a:off x="3643306" y="2571744"/>
            <a:ext cx="866780" cy="857232"/>
          </a:xfrm>
          <a:prstGeom prst="rtTriangle">
            <a:avLst/>
          </a:prstGeom>
          <a:blipFill>
            <a:blip r:embed="rId4" cstate="print"/>
            <a:stretch>
              <a:fillRect/>
            </a:stretch>
          </a:blipFill>
          <a:ln w="3175">
            <a:solidFill>
              <a:srgbClr val="FFFF00"/>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riángulo rectángulo"/>
          <p:cNvSpPr/>
          <p:nvPr/>
        </p:nvSpPr>
        <p:spPr>
          <a:xfrm>
            <a:off x="4643438" y="2857520"/>
            <a:ext cx="928694" cy="857232"/>
          </a:xfrm>
          <a:prstGeom prst="rtTriangle">
            <a:avLst/>
          </a:prstGeom>
          <a:blipFill>
            <a:blip r:embed="rId3" cstate="print"/>
            <a:stretch>
              <a:fillRect/>
            </a:stretch>
          </a:blipFill>
          <a:ln w="3175">
            <a:solidFill>
              <a:srgbClr val="FFFF00"/>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riángulo rectángulo"/>
          <p:cNvSpPr/>
          <p:nvPr/>
        </p:nvSpPr>
        <p:spPr>
          <a:xfrm flipH="1">
            <a:off x="3643306" y="2857520"/>
            <a:ext cx="866780" cy="857232"/>
          </a:xfrm>
          <a:prstGeom prst="rtTriangle">
            <a:avLst/>
          </a:prstGeom>
          <a:blipFill>
            <a:blip r:embed="rId4" cstate="print"/>
            <a:stretch>
              <a:fillRect/>
            </a:stretch>
          </a:blipFill>
          <a:ln w="3175">
            <a:solidFill>
              <a:srgbClr val="FFFF00"/>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riángulo rectángulo"/>
          <p:cNvSpPr/>
          <p:nvPr/>
        </p:nvSpPr>
        <p:spPr>
          <a:xfrm>
            <a:off x="4643438" y="3143248"/>
            <a:ext cx="928694" cy="857232"/>
          </a:xfrm>
          <a:prstGeom prst="rtTriangle">
            <a:avLst/>
          </a:prstGeom>
          <a:blipFill>
            <a:blip r:embed="rId3" cstate="print"/>
            <a:stretch>
              <a:fillRect/>
            </a:stretch>
          </a:blipFill>
          <a:ln w="3175">
            <a:solidFill>
              <a:srgbClr val="FFFF00"/>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riángulo rectángulo"/>
          <p:cNvSpPr/>
          <p:nvPr/>
        </p:nvSpPr>
        <p:spPr>
          <a:xfrm flipH="1">
            <a:off x="3643306" y="3143248"/>
            <a:ext cx="866780" cy="857232"/>
          </a:xfrm>
          <a:prstGeom prst="rtTriangle">
            <a:avLst/>
          </a:prstGeom>
          <a:blipFill>
            <a:blip r:embed="rId4" cstate="print"/>
            <a:stretch>
              <a:fillRect/>
            </a:stretch>
          </a:blipFill>
          <a:ln w="3175">
            <a:solidFill>
              <a:srgbClr val="FFFF00"/>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riángulo rectángulo"/>
          <p:cNvSpPr/>
          <p:nvPr/>
        </p:nvSpPr>
        <p:spPr>
          <a:xfrm>
            <a:off x="4643438" y="3429024"/>
            <a:ext cx="928694" cy="857232"/>
          </a:xfrm>
          <a:prstGeom prst="rtTriangle">
            <a:avLst/>
          </a:prstGeom>
          <a:blipFill>
            <a:blip r:embed="rId3" cstate="print"/>
            <a:stretch>
              <a:fillRect/>
            </a:stretch>
          </a:blipFill>
          <a:ln w="3175">
            <a:solidFill>
              <a:srgbClr val="FFFF00"/>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riángulo rectángulo"/>
          <p:cNvSpPr/>
          <p:nvPr/>
        </p:nvSpPr>
        <p:spPr>
          <a:xfrm flipH="1">
            <a:off x="3643306" y="3429024"/>
            <a:ext cx="866780" cy="857232"/>
          </a:xfrm>
          <a:prstGeom prst="rtTriangle">
            <a:avLst/>
          </a:prstGeom>
          <a:blipFill>
            <a:blip r:embed="rId4" cstate="print"/>
            <a:stretch>
              <a:fillRect/>
            </a:stretch>
          </a:blipFill>
          <a:ln w="3175">
            <a:solidFill>
              <a:srgbClr val="FFFF00"/>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riángulo rectángulo"/>
          <p:cNvSpPr/>
          <p:nvPr/>
        </p:nvSpPr>
        <p:spPr>
          <a:xfrm>
            <a:off x="4643438" y="3714752"/>
            <a:ext cx="928694" cy="857232"/>
          </a:xfrm>
          <a:prstGeom prst="rtTriangle">
            <a:avLst/>
          </a:prstGeom>
          <a:blipFill>
            <a:blip r:embed="rId3" cstate="print"/>
            <a:stretch>
              <a:fillRect/>
            </a:stretch>
          </a:blipFill>
          <a:ln w="3175">
            <a:solidFill>
              <a:srgbClr val="FFFF00"/>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Triángulo rectángulo"/>
          <p:cNvSpPr/>
          <p:nvPr/>
        </p:nvSpPr>
        <p:spPr>
          <a:xfrm flipH="1">
            <a:off x="3643306" y="3714752"/>
            <a:ext cx="866780" cy="857232"/>
          </a:xfrm>
          <a:prstGeom prst="rtTriangle">
            <a:avLst/>
          </a:prstGeom>
          <a:blipFill>
            <a:blip r:embed="rId4" cstate="print"/>
            <a:stretch>
              <a:fillRect/>
            </a:stretch>
          </a:blipFill>
          <a:ln w="3175">
            <a:solidFill>
              <a:srgbClr val="FFFF00"/>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Triángulo rectángulo"/>
          <p:cNvSpPr/>
          <p:nvPr/>
        </p:nvSpPr>
        <p:spPr>
          <a:xfrm>
            <a:off x="4643438" y="4000528"/>
            <a:ext cx="928694" cy="857232"/>
          </a:xfrm>
          <a:prstGeom prst="rtTriangle">
            <a:avLst/>
          </a:prstGeom>
          <a:blipFill>
            <a:blip r:embed="rId3" cstate="print"/>
            <a:stretch>
              <a:fillRect/>
            </a:stretch>
          </a:blipFill>
          <a:ln w="3175">
            <a:solidFill>
              <a:srgbClr val="FFFF00"/>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Triángulo rectángulo"/>
          <p:cNvSpPr/>
          <p:nvPr/>
        </p:nvSpPr>
        <p:spPr>
          <a:xfrm flipH="1">
            <a:off x="3643306" y="4000528"/>
            <a:ext cx="866780" cy="857232"/>
          </a:xfrm>
          <a:prstGeom prst="rtTriangle">
            <a:avLst/>
          </a:prstGeom>
          <a:blipFill>
            <a:blip r:embed="rId4" cstate="print"/>
            <a:stretch>
              <a:fillRect/>
            </a:stretch>
          </a:blipFill>
          <a:ln w="3175">
            <a:solidFill>
              <a:srgbClr val="FFFF00"/>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Triángulo rectángulo"/>
          <p:cNvSpPr/>
          <p:nvPr/>
        </p:nvSpPr>
        <p:spPr>
          <a:xfrm>
            <a:off x="4643438" y="4286256"/>
            <a:ext cx="928694" cy="857232"/>
          </a:xfrm>
          <a:prstGeom prst="rtTriangle">
            <a:avLst/>
          </a:prstGeom>
          <a:blipFill>
            <a:blip r:embed="rId3" cstate="print"/>
            <a:stretch>
              <a:fillRect/>
            </a:stretch>
          </a:blipFill>
          <a:ln w="3175">
            <a:solidFill>
              <a:srgbClr val="FFFF00"/>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Triángulo rectángulo"/>
          <p:cNvSpPr/>
          <p:nvPr/>
        </p:nvSpPr>
        <p:spPr>
          <a:xfrm flipH="1">
            <a:off x="3643306" y="4286256"/>
            <a:ext cx="866780" cy="857232"/>
          </a:xfrm>
          <a:prstGeom prst="rtTriangle">
            <a:avLst/>
          </a:prstGeom>
          <a:blipFill>
            <a:blip r:embed="rId4" cstate="print"/>
            <a:stretch>
              <a:fillRect/>
            </a:stretch>
          </a:blipFill>
          <a:ln w="3175">
            <a:solidFill>
              <a:srgbClr val="FFFF00"/>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Triángulo rectángulo"/>
          <p:cNvSpPr/>
          <p:nvPr/>
        </p:nvSpPr>
        <p:spPr>
          <a:xfrm>
            <a:off x="4643438" y="4500570"/>
            <a:ext cx="928694" cy="857232"/>
          </a:xfrm>
          <a:prstGeom prst="rtTriangle">
            <a:avLst/>
          </a:prstGeom>
          <a:blipFill>
            <a:blip r:embed="rId3" cstate="print"/>
            <a:stretch>
              <a:fillRect/>
            </a:stretch>
          </a:blipFill>
          <a:ln w="3175">
            <a:solidFill>
              <a:srgbClr val="FFFF00"/>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Triángulo rectángulo"/>
          <p:cNvSpPr/>
          <p:nvPr/>
        </p:nvSpPr>
        <p:spPr>
          <a:xfrm flipH="1">
            <a:off x="3643306" y="4500570"/>
            <a:ext cx="866780" cy="857232"/>
          </a:xfrm>
          <a:prstGeom prst="rtTriangle">
            <a:avLst/>
          </a:prstGeom>
          <a:blipFill>
            <a:blip r:embed="rId4" cstate="print"/>
            <a:stretch>
              <a:fillRect/>
            </a:stretch>
          </a:blipFill>
          <a:ln w="3175">
            <a:solidFill>
              <a:srgbClr val="FFFF00"/>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Triángulo rectángulo"/>
          <p:cNvSpPr/>
          <p:nvPr/>
        </p:nvSpPr>
        <p:spPr>
          <a:xfrm>
            <a:off x="4643438" y="4786298"/>
            <a:ext cx="928694" cy="857232"/>
          </a:xfrm>
          <a:prstGeom prst="rtTriangle">
            <a:avLst/>
          </a:prstGeom>
          <a:blipFill>
            <a:blip r:embed="rId3" cstate="print"/>
            <a:stretch>
              <a:fillRect/>
            </a:stretch>
          </a:blipFill>
          <a:ln w="3175">
            <a:solidFill>
              <a:srgbClr val="FFFF00"/>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Triángulo rectángulo"/>
          <p:cNvSpPr/>
          <p:nvPr/>
        </p:nvSpPr>
        <p:spPr>
          <a:xfrm flipH="1">
            <a:off x="3643306" y="4786298"/>
            <a:ext cx="866780" cy="857232"/>
          </a:xfrm>
          <a:prstGeom prst="rtTriangle">
            <a:avLst/>
          </a:prstGeom>
          <a:blipFill>
            <a:blip r:embed="rId4" cstate="print"/>
            <a:stretch>
              <a:fillRect/>
            </a:stretch>
          </a:blipFill>
          <a:ln w="3175">
            <a:solidFill>
              <a:srgbClr val="FFFF00"/>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Triángulo rectángulo"/>
          <p:cNvSpPr/>
          <p:nvPr/>
        </p:nvSpPr>
        <p:spPr>
          <a:xfrm>
            <a:off x="4643438" y="5072074"/>
            <a:ext cx="928694" cy="857232"/>
          </a:xfrm>
          <a:prstGeom prst="rtTriangle">
            <a:avLst/>
          </a:prstGeom>
          <a:blipFill>
            <a:blip r:embed="rId3" cstate="print"/>
            <a:stretch>
              <a:fillRect/>
            </a:stretch>
          </a:blipFill>
          <a:ln w="3175">
            <a:solidFill>
              <a:srgbClr val="FFFF00"/>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Triángulo rectángulo"/>
          <p:cNvSpPr/>
          <p:nvPr/>
        </p:nvSpPr>
        <p:spPr>
          <a:xfrm flipH="1">
            <a:off x="3643306" y="5072074"/>
            <a:ext cx="866780" cy="857232"/>
          </a:xfrm>
          <a:prstGeom prst="rtTriangle">
            <a:avLst/>
          </a:prstGeom>
          <a:blipFill>
            <a:blip r:embed="rId4" cstate="print"/>
            <a:stretch>
              <a:fillRect/>
            </a:stretch>
          </a:blipFill>
          <a:ln w="3175">
            <a:solidFill>
              <a:srgbClr val="FFFF00"/>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Triángulo rectángulo"/>
          <p:cNvSpPr/>
          <p:nvPr/>
        </p:nvSpPr>
        <p:spPr>
          <a:xfrm>
            <a:off x="4643438" y="5357802"/>
            <a:ext cx="928694" cy="857232"/>
          </a:xfrm>
          <a:prstGeom prst="rtTriangle">
            <a:avLst/>
          </a:prstGeom>
          <a:blipFill>
            <a:blip r:embed="rId3" cstate="print"/>
            <a:stretch>
              <a:fillRect/>
            </a:stretch>
          </a:blipFill>
          <a:ln w="3175">
            <a:solidFill>
              <a:srgbClr val="FFFF00"/>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Triángulo rectángulo"/>
          <p:cNvSpPr/>
          <p:nvPr/>
        </p:nvSpPr>
        <p:spPr>
          <a:xfrm flipH="1">
            <a:off x="3643306" y="5357802"/>
            <a:ext cx="866780" cy="857232"/>
          </a:xfrm>
          <a:prstGeom prst="rtTriangle">
            <a:avLst/>
          </a:prstGeom>
          <a:blipFill>
            <a:blip r:embed="rId4" cstate="print"/>
            <a:stretch>
              <a:fillRect/>
            </a:stretch>
          </a:blipFill>
          <a:ln w="3175">
            <a:solidFill>
              <a:srgbClr val="FFFF00"/>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Triángulo rectángulo"/>
          <p:cNvSpPr/>
          <p:nvPr/>
        </p:nvSpPr>
        <p:spPr>
          <a:xfrm>
            <a:off x="4643438" y="5643578"/>
            <a:ext cx="928694" cy="857232"/>
          </a:xfrm>
          <a:prstGeom prst="rtTriangle">
            <a:avLst/>
          </a:prstGeom>
          <a:blipFill>
            <a:blip r:embed="rId3" cstate="print"/>
            <a:stretch>
              <a:fillRect/>
            </a:stretch>
          </a:blipFill>
          <a:ln w="3175">
            <a:solidFill>
              <a:srgbClr val="FFFF00"/>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Triángulo rectángulo"/>
          <p:cNvSpPr/>
          <p:nvPr/>
        </p:nvSpPr>
        <p:spPr>
          <a:xfrm flipH="1">
            <a:off x="3643306" y="5643578"/>
            <a:ext cx="866780" cy="857232"/>
          </a:xfrm>
          <a:prstGeom prst="rtTriangle">
            <a:avLst/>
          </a:prstGeom>
          <a:blipFill>
            <a:blip r:embed="rId4" cstate="print"/>
            <a:stretch>
              <a:fillRect/>
            </a:stretch>
          </a:blipFill>
          <a:ln w="3175">
            <a:solidFill>
              <a:srgbClr val="FFFF00"/>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Triángulo rectángulo"/>
          <p:cNvSpPr/>
          <p:nvPr/>
        </p:nvSpPr>
        <p:spPr>
          <a:xfrm>
            <a:off x="4643438" y="5929306"/>
            <a:ext cx="928694" cy="857232"/>
          </a:xfrm>
          <a:prstGeom prst="rtTriangle">
            <a:avLst/>
          </a:prstGeom>
          <a:blipFill>
            <a:blip r:embed="rId3" cstate="print"/>
            <a:stretch>
              <a:fillRect/>
            </a:stretch>
          </a:blipFill>
          <a:ln w="3175">
            <a:solidFill>
              <a:srgbClr val="FFFF00"/>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Triángulo rectángulo"/>
          <p:cNvSpPr/>
          <p:nvPr/>
        </p:nvSpPr>
        <p:spPr>
          <a:xfrm flipH="1">
            <a:off x="3643306" y="5929306"/>
            <a:ext cx="866780" cy="857232"/>
          </a:xfrm>
          <a:prstGeom prst="rtTriangle">
            <a:avLst/>
          </a:prstGeom>
          <a:blipFill>
            <a:blip r:embed="rId4" cstate="print"/>
            <a:stretch>
              <a:fillRect/>
            </a:stretch>
          </a:blipFill>
          <a:ln w="3175">
            <a:solidFill>
              <a:srgbClr val="FFFF00"/>
            </a:solidFill>
            <a:prstDash val="sysDot"/>
          </a:ln>
          <a:effectLst>
            <a:reflection blurRad="6350" stA="50000" endA="300" endPos="90000" dir="5400000" sy="-100000" algn="bl" rotWithShape="0"/>
          </a:effectLst>
          <a:scene3d>
            <a:camera prst="orthographicFront">
              <a:rot lat="0" lon="20999997" rev="0"/>
            </a:camera>
            <a:lightRig rig="threePt" dir="t"/>
          </a:scene3d>
          <a:sp3d extrusionH="25400">
            <a:bevelT w="101600" h="952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CuadroTexto"/>
          <p:cNvSpPr txBox="1"/>
          <p:nvPr/>
        </p:nvSpPr>
        <p:spPr>
          <a:xfrm>
            <a:off x="1500167" y="785794"/>
            <a:ext cx="5143536" cy="1200329"/>
          </a:xfrm>
          <a:prstGeom prst="rect">
            <a:avLst/>
          </a:prstGeom>
          <a:noFill/>
        </p:spPr>
        <p:txBody>
          <a:bodyPr wrap="square" rtlCol="0">
            <a:spAutoFit/>
          </a:bodyPr>
          <a:lstStyle/>
          <a:p>
            <a:pPr algn="ctr"/>
            <a:r>
              <a:rPr lang="es-PE" dirty="0" smtClean="0">
                <a:solidFill>
                  <a:srgbClr val="FFFF00"/>
                </a:solidFill>
                <a:effectLst>
                  <a:outerShdw blurRad="38100" dist="38100" dir="2700000" algn="tl">
                    <a:srgbClr val="000000">
                      <a:alpha val="43137"/>
                    </a:srgbClr>
                  </a:outerShdw>
                </a:effectLst>
                <a:latin typeface="Lucida Calligraphy" pitchFamily="66" charset="0"/>
              </a:rPr>
              <a:t>Me opongo a la violencia, porque cuando parece causar el bien éste sólo es temporal, el mal que causa es permanente</a:t>
            </a:r>
            <a:endParaRPr lang="es-PE" dirty="0">
              <a:solidFill>
                <a:srgbClr val="FFFF00"/>
              </a:solidFill>
              <a:effectLst>
                <a:outerShdw blurRad="38100" dist="38100" dir="2700000" algn="tl">
                  <a:srgbClr val="000000">
                    <a:alpha val="43137"/>
                  </a:srgbClr>
                </a:outerShdw>
              </a:effectLst>
              <a:latin typeface="Lucida Calligraphy" pitchFamily="66" charset="0"/>
            </a:endParaRPr>
          </a:p>
        </p:txBody>
      </p:sp>
      <p:sp>
        <p:nvSpPr>
          <p:cNvPr id="50" name="49 Rectángulo"/>
          <p:cNvSpPr/>
          <p:nvPr/>
        </p:nvSpPr>
        <p:spPr>
          <a:xfrm>
            <a:off x="0" y="0"/>
            <a:ext cx="9144000" cy="6858000"/>
          </a:xfrm>
          <a:prstGeom prst="rect">
            <a:avLst/>
          </a:prstGeom>
          <a:gradFill flip="none" rotWithShape="1">
            <a:gsLst>
              <a:gs pos="100000">
                <a:schemeClr val="tx2">
                  <a:lumMod val="10000"/>
                </a:schemeClr>
              </a:gs>
              <a:gs pos="50000">
                <a:schemeClr val="tx1">
                  <a:lumMod val="65000"/>
                  <a:shade val="67500"/>
                  <a:satMod val="115000"/>
                </a:schemeClr>
              </a:gs>
              <a:gs pos="100000">
                <a:schemeClr val="tx1">
                  <a:lumMod val="6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0"/>
                                        </p:tgtEl>
                                        <p:attrNameLst>
                                          <p:attrName>style.opacity</p:attrName>
                                        </p:attrNameLst>
                                      </p:cBhvr>
                                      <p:to>
                                        <p:strVal val="0"/>
                                      </p:to>
                                    </p:set>
                                    <p:animEffect filter="image" prLst="opacity: 0">
                                      <p:cBhvr rctx="IE">
                                        <p:cTn id="7" dur="indefinite"/>
                                        <p:tgtEl>
                                          <p:spTgt spid="50"/>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ppt_x"/>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ppt_x"/>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ppt_x"/>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ppt_x"/>
                                          </p:val>
                                        </p:tav>
                                        <p:tav tm="100000">
                                          <p:val>
                                            <p:strVal val="#ppt_x"/>
                                          </p:val>
                                        </p:tav>
                                      </p:tavLst>
                                    </p:anim>
                                    <p:anim calcmode="lin" valueType="num">
                                      <p:cBhvr additive="base">
                                        <p:cTn id="59" dur="3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ppt_x"/>
                                          </p:val>
                                        </p:tav>
                                        <p:tav tm="100000">
                                          <p:val>
                                            <p:strVal val="#ppt_x"/>
                                          </p:val>
                                        </p:tav>
                                      </p:tavLst>
                                    </p:anim>
                                    <p:anim calcmode="lin" valueType="num">
                                      <p:cBhvr additive="base">
                                        <p:cTn id="63" dur="3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ppt_x"/>
                                          </p:val>
                                        </p:tav>
                                        <p:tav tm="100000">
                                          <p:val>
                                            <p:strVal val="#ppt_x"/>
                                          </p:val>
                                        </p:tav>
                                      </p:tavLst>
                                    </p:anim>
                                    <p:anim calcmode="lin" valueType="num">
                                      <p:cBhvr additive="base">
                                        <p:cTn id="67" dur="3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ppt_x"/>
                                          </p:val>
                                        </p:tav>
                                        <p:tav tm="100000">
                                          <p:val>
                                            <p:strVal val="#ppt_x"/>
                                          </p:val>
                                        </p:tav>
                                      </p:tavLst>
                                    </p:anim>
                                    <p:anim calcmode="lin" valueType="num">
                                      <p:cBhvr additive="base">
                                        <p:cTn id="71" dur="3000" fill="hold"/>
                                        <p:tgtEl>
                                          <p:spTgt spid="20"/>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ppt_x"/>
                                          </p:val>
                                        </p:tav>
                                        <p:tav tm="100000">
                                          <p:val>
                                            <p:strVal val="#ppt_x"/>
                                          </p:val>
                                        </p:tav>
                                      </p:tavLst>
                                    </p:anim>
                                    <p:anim calcmode="lin" valueType="num">
                                      <p:cBhvr additive="base">
                                        <p:cTn id="75" dur="30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ppt_x"/>
                                          </p:val>
                                        </p:tav>
                                        <p:tav tm="100000">
                                          <p:val>
                                            <p:strVal val="#ppt_x"/>
                                          </p:val>
                                        </p:tav>
                                      </p:tavLst>
                                    </p:anim>
                                    <p:anim calcmode="lin" valueType="num">
                                      <p:cBhvr additive="base">
                                        <p:cTn id="79" dur="3000" fill="hold"/>
                                        <p:tgtEl>
                                          <p:spTgt spid="22"/>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3000" fill="hold"/>
                                        <p:tgtEl>
                                          <p:spTgt spid="23"/>
                                        </p:tgtEl>
                                        <p:attrNameLst>
                                          <p:attrName>ppt_x</p:attrName>
                                        </p:attrNameLst>
                                      </p:cBhvr>
                                      <p:tavLst>
                                        <p:tav tm="0">
                                          <p:val>
                                            <p:strVal val="#ppt_x"/>
                                          </p:val>
                                        </p:tav>
                                        <p:tav tm="100000">
                                          <p:val>
                                            <p:strVal val="#ppt_x"/>
                                          </p:val>
                                        </p:tav>
                                      </p:tavLst>
                                    </p:anim>
                                    <p:anim calcmode="lin" valueType="num">
                                      <p:cBhvr additive="base">
                                        <p:cTn id="83" dur="3000" fill="hold"/>
                                        <p:tgtEl>
                                          <p:spTgt spid="23"/>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3000" fill="hold"/>
                                        <p:tgtEl>
                                          <p:spTgt spid="24"/>
                                        </p:tgtEl>
                                        <p:attrNameLst>
                                          <p:attrName>ppt_x</p:attrName>
                                        </p:attrNameLst>
                                      </p:cBhvr>
                                      <p:tavLst>
                                        <p:tav tm="0">
                                          <p:val>
                                            <p:strVal val="#ppt_x"/>
                                          </p:val>
                                        </p:tav>
                                        <p:tav tm="100000">
                                          <p:val>
                                            <p:strVal val="#ppt_x"/>
                                          </p:val>
                                        </p:tav>
                                      </p:tavLst>
                                    </p:anim>
                                    <p:anim calcmode="lin" valueType="num">
                                      <p:cBhvr additive="base">
                                        <p:cTn id="87" dur="3000" fill="hold"/>
                                        <p:tgtEl>
                                          <p:spTgt spid="24"/>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3000" fill="hold"/>
                                        <p:tgtEl>
                                          <p:spTgt spid="25"/>
                                        </p:tgtEl>
                                        <p:attrNameLst>
                                          <p:attrName>ppt_x</p:attrName>
                                        </p:attrNameLst>
                                      </p:cBhvr>
                                      <p:tavLst>
                                        <p:tav tm="0">
                                          <p:val>
                                            <p:strVal val="#ppt_x"/>
                                          </p:val>
                                        </p:tav>
                                        <p:tav tm="100000">
                                          <p:val>
                                            <p:strVal val="#ppt_x"/>
                                          </p:val>
                                        </p:tav>
                                      </p:tavLst>
                                    </p:anim>
                                    <p:anim calcmode="lin" valueType="num">
                                      <p:cBhvr additive="base">
                                        <p:cTn id="91" dur="3000" fill="hold"/>
                                        <p:tgtEl>
                                          <p:spTgt spid="25"/>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3000" fill="hold"/>
                                        <p:tgtEl>
                                          <p:spTgt spid="26"/>
                                        </p:tgtEl>
                                        <p:attrNameLst>
                                          <p:attrName>ppt_x</p:attrName>
                                        </p:attrNameLst>
                                      </p:cBhvr>
                                      <p:tavLst>
                                        <p:tav tm="0">
                                          <p:val>
                                            <p:strVal val="#ppt_x"/>
                                          </p:val>
                                        </p:tav>
                                        <p:tav tm="100000">
                                          <p:val>
                                            <p:strVal val="#ppt_x"/>
                                          </p:val>
                                        </p:tav>
                                      </p:tavLst>
                                    </p:anim>
                                    <p:anim calcmode="lin" valueType="num">
                                      <p:cBhvr additive="base">
                                        <p:cTn id="95" dur="3000" fill="hold"/>
                                        <p:tgtEl>
                                          <p:spTgt spid="26"/>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3000" fill="hold"/>
                                        <p:tgtEl>
                                          <p:spTgt spid="27"/>
                                        </p:tgtEl>
                                        <p:attrNameLst>
                                          <p:attrName>ppt_x</p:attrName>
                                        </p:attrNameLst>
                                      </p:cBhvr>
                                      <p:tavLst>
                                        <p:tav tm="0">
                                          <p:val>
                                            <p:strVal val="#ppt_x"/>
                                          </p:val>
                                        </p:tav>
                                        <p:tav tm="100000">
                                          <p:val>
                                            <p:strVal val="#ppt_x"/>
                                          </p:val>
                                        </p:tav>
                                      </p:tavLst>
                                    </p:anim>
                                    <p:anim calcmode="lin" valueType="num">
                                      <p:cBhvr additive="base">
                                        <p:cTn id="99" dur="3000" fill="hold"/>
                                        <p:tgtEl>
                                          <p:spTgt spid="27"/>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3000" fill="hold"/>
                                        <p:tgtEl>
                                          <p:spTgt spid="28"/>
                                        </p:tgtEl>
                                        <p:attrNameLst>
                                          <p:attrName>ppt_x</p:attrName>
                                        </p:attrNameLst>
                                      </p:cBhvr>
                                      <p:tavLst>
                                        <p:tav tm="0">
                                          <p:val>
                                            <p:strVal val="#ppt_x"/>
                                          </p:val>
                                        </p:tav>
                                        <p:tav tm="100000">
                                          <p:val>
                                            <p:strVal val="#ppt_x"/>
                                          </p:val>
                                        </p:tav>
                                      </p:tavLst>
                                    </p:anim>
                                    <p:anim calcmode="lin" valueType="num">
                                      <p:cBhvr additive="base">
                                        <p:cTn id="103" dur="3000" fill="hold"/>
                                        <p:tgtEl>
                                          <p:spTgt spid="28"/>
                                        </p:tgtEl>
                                        <p:attrNameLst>
                                          <p:attrName>ppt_y</p:attrName>
                                        </p:attrNameLst>
                                      </p:cBhvr>
                                      <p:tavLst>
                                        <p:tav tm="0">
                                          <p:val>
                                            <p:strVal val="1+#ppt_h/2"/>
                                          </p:val>
                                        </p:tav>
                                        <p:tav tm="100000">
                                          <p:val>
                                            <p:strVal val="#ppt_y"/>
                                          </p:val>
                                        </p:tav>
                                      </p:tavLst>
                                    </p:anim>
                                  </p:childTnLst>
                                </p:cTn>
                              </p:par>
                              <p:par>
                                <p:cTn id="104" presetID="2" presetClass="entr" presetSubtype="4" fill="hold" grpId="0" nodeType="withEffect">
                                  <p:stCondLst>
                                    <p:cond delay="0"/>
                                  </p:stCondLst>
                                  <p:childTnLst>
                                    <p:set>
                                      <p:cBhvr>
                                        <p:cTn id="105" dur="1" fill="hold">
                                          <p:stCondLst>
                                            <p:cond delay="0"/>
                                          </p:stCondLst>
                                        </p:cTn>
                                        <p:tgtEl>
                                          <p:spTgt spid="29"/>
                                        </p:tgtEl>
                                        <p:attrNameLst>
                                          <p:attrName>style.visibility</p:attrName>
                                        </p:attrNameLst>
                                      </p:cBhvr>
                                      <p:to>
                                        <p:strVal val="visible"/>
                                      </p:to>
                                    </p:set>
                                    <p:anim calcmode="lin" valueType="num">
                                      <p:cBhvr additive="base">
                                        <p:cTn id="106" dur="3000" fill="hold"/>
                                        <p:tgtEl>
                                          <p:spTgt spid="29"/>
                                        </p:tgtEl>
                                        <p:attrNameLst>
                                          <p:attrName>ppt_x</p:attrName>
                                        </p:attrNameLst>
                                      </p:cBhvr>
                                      <p:tavLst>
                                        <p:tav tm="0">
                                          <p:val>
                                            <p:strVal val="#ppt_x"/>
                                          </p:val>
                                        </p:tav>
                                        <p:tav tm="100000">
                                          <p:val>
                                            <p:strVal val="#ppt_x"/>
                                          </p:val>
                                        </p:tav>
                                      </p:tavLst>
                                    </p:anim>
                                    <p:anim calcmode="lin" valueType="num">
                                      <p:cBhvr additive="base">
                                        <p:cTn id="107" dur="3000" fill="hold"/>
                                        <p:tgtEl>
                                          <p:spTgt spid="29"/>
                                        </p:tgtEl>
                                        <p:attrNameLst>
                                          <p:attrName>ppt_y</p:attrName>
                                        </p:attrNameLst>
                                      </p:cBhvr>
                                      <p:tavLst>
                                        <p:tav tm="0">
                                          <p:val>
                                            <p:strVal val="1+#ppt_h/2"/>
                                          </p:val>
                                        </p:tav>
                                        <p:tav tm="100000">
                                          <p:val>
                                            <p:strVal val="#ppt_y"/>
                                          </p:val>
                                        </p:tav>
                                      </p:tavLst>
                                    </p:anim>
                                  </p:childTnLst>
                                </p:cTn>
                              </p:par>
                              <p:par>
                                <p:cTn id="108" presetID="2" presetClass="entr" presetSubtype="4" fill="hold" grpId="0" nodeType="withEffect">
                                  <p:stCondLst>
                                    <p:cond delay="0"/>
                                  </p:stCondLst>
                                  <p:childTnLst>
                                    <p:set>
                                      <p:cBhvr>
                                        <p:cTn id="109" dur="1" fill="hold">
                                          <p:stCondLst>
                                            <p:cond delay="0"/>
                                          </p:stCondLst>
                                        </p:cTn>
                                        <p:tgtEl>
                                          <p:spTgt spid="30"/>
                                        </p:tgtEl>
                                        <p:attrNameLst>
                                          <p:attrName>style.visibility</p:attrName>
                                        </p:attrNameLst>
                                      </p:cBhvr>
                                      <p:to>
                                        <p:strVal val="visible"/>
                                      </p:to>
                                    </p:set>
                                    <p:anim calcmode="lin" valueType="num">
                                      <p:cBhvr additive="base">
                                        <p:cTn id="110" dur="3000" fill="hold"/>
                                        <p:tgtEl>
                                          <p:spTgt spid="30"/>
                                        </p:tgtEl>
                                        <p:attrNameLst>
                                          <p:attrName>ppt_x</p:attrName>
                                        </p:attrNameLst>
                                      </p:cBhvr>
                                      <p:tavLst>
                                        <p:tav tm="0">
                                          <p:val>
                                            <p:strVal val="#ppt_x"/>
                                          </p:val>
                                        </p:tav>
                                        <p:tav tm="100000">
                                          <p:val>
                                            <p:strVal val="#ppt_x"/>
                                          </p:val>
                                        </p:tav>
                                      </p:tavLst>
                                    </p:anim>
                                    <p:anim calcmode="lin" valueType="num">
                                      <p:cBhvr additive="base">
                                        <p:cTn id="111" dur="3000" fill="hold"/>
                                        <p:tgtEl>
                                          <p:spTgt spid="30"/>
                                        </p:tgtEl>
                                        <p:attrNameLst>
                                          <p:attrName>ppt_y</p:attrName>
                                        </p:attrNameLst>
                                      </p:cBhvr>
                                      <p:tavLst>
                                        <p:tav tm="0">
                                          <p:val>
                                            <p:strVal val="1+#ppt_h/2"/>
                                          </p:val>
                                        </p:tav>
                                        <p:tav tm="100000">
                                          <p:val>
                                            <p:strVal val="#ppt_y"/>
                                          </p:val>
                                        </p:tav>
                                      </p:tavLst>
                                    </p:anim>
                                  </p:childTnLst>
                                </p:cTn>
                              </p:par>
                              <p:par>
                                <p:cTn id="112" presetID="2" presetClass="entr" presetSubtype="4" fill="hold" grpId="0" nodeType="withEffect">
                                  <p:stCondLst>
                                    <p:cond delay="0"/>
                                  </p:stCondLst>
                                  <p:childTnLst>
                                    <p:set>
                                      <p:cBhvr>
                                        <p:cTn id="113" dur="1" fill="hold">
                                          <p:stCondLst>
                                            <p:cond delay="0"/>
                                          </p:stCondLst>
                                        </p:cTn>
                                        <p:tgtEl>
                                          <p:spTgt spid="31"/>
                                        </p:tgtEl>
                                        <p:attrNameLst>
                                          <p:attrName>style.visibility</p:attrName>
                                        </p:attrNameLst>
                                      </p:cBhvr>
                                      <p:to>
                                        <p:strVal val="visible"/>
                                      </p:to>
                                    </p:set>
                                    <p:anim calcmode="lin" valueType="num">
                                      <p:cBhvr additive="base">
                                        <p:cTn id="114" dur="3000" fill="hold"/>
                                        <p:tgtEl>
                                          <p:spTgt spid="31"/>
                                        </p:tgtEl>
                                        <p:attrNameLst>
                                          <p:attrName>ppt_x</p:attrName>
                                        </p:attrNameLst>
                                      </p:cBhvr>
                                      <p:tavLst>
                                        <p:tav tm="0">
                                          <p:val>
                                            <p:strVal val="#ppt_x"/>
                                          </p:val>
                                        </p:tav>
                                        <p:tav tm="100000">
                                          <p:val>
                                            <p:strVal val="#ppt_x"/>
                                          </p:val>
                                        </p:tav>
                                      </p:tavLst>
                                    </p:anim>
                                    <p:anim calcmode="lin" valueType="num">
                                      <p:cBhvr additive="base">
                                        <p:cTn id="115" dur="3000" fill="hold"/>
                                        <p:tgtEl>
                                          <p:spTgt spid="31"/>
                                        </p:tgtEl>
                                        <p:attrNameLst>
                                          <p:attrName>ppt_y</p:attrName>
                                        </p:attrNameLst>
                                      </p:cBhvr>
                                      <p:tavLst>
                                        <p:tav tm="0">
                                          <p:val>
                                            <p:strVal val="1+#ppt_h/2"/>
                                          </p:val>
                                        </p:tav>
                                        <p:tav tm="100000">
                                          <p:val>
                                            <p:strVal val="#ppt_y"/>
                                          </p:val>
                                        </p:tav>
                                      </p:tavLst>
                                    </p:anim>
                                  </p:childTnLst>
                                </p:cTn>
                              </p:par>
                              <p:par>
                                <p:cTn id="116" presetID="2" presetClass="entr" presetSubtype="4" fill="hold" grpId="0" nodeType="withEffect">
                                  <p:stCondLst>
                                    <p:cond delay="0"/>
                                  </p:stCondLst>
                                  <p:childTnLst>
                                    <p:set>
                                      <p:cBhvr>
                                        <p:cTn id="117" dur="1" fill="hold">
                                          <p:stCondLst>
                                            <p:cond delay="0"/>
                                          </p:stCondLst>
                                        </p:cTn>
                                        <p:tgtEl>
                                          <p:spTgt spid="32"/>
                                        </p:tgtEl>
                                        <p:attrNameLst>
                                          <p:attrName>style.visibility</p:attrName>
                                        </p:attrNameLst>
                                      </p:cBhvr>
                                      <p:to>
                                        <p:strVal val="visible"/>
                                      </p:to>
                                    </p:set>
                                    <p:anim calcmode="lin" valueType="num">
                                      <p:cBhvr additive="base">
                                        <p:cTn id="118" dur="3000" fill="hold"/>
                                        <p:tgtEl>
                                          <p:spTgt spid="32"/>
                                        </p:tgtEl>
                                        <p:attrNameLst>
                                          <p:attrName>ppt_x</p:attrName>
                                        </p:attrNameLst>
                                      </p:cBhvr>
                                      <p:tavLst>
                                        <p:tav tm="0">
                                          <p:val>
                                            <p:strVal val="#ppt_x"/>
                                          </p:val>
                                        </p:tav>
                                        <p:tav tm="100000">
                                          <p:val>
                                            <p:strVal val="#ppt_x"/>
                                          </p:val>
                                        </p:tav>
                                      </p:tavLst>
                                    </p:anim>
                                    <p:anim calcmode="lin" valueType="num">
                                      <p:cBhvr additive="base">
                                        <p:cTn id="119" dur="3000" fill="hold"/>
                                        <p:tgtEl>
                                          <p:spTgt spid="32"/>
                                        </p:tgtEl>
                                        <p:attrNameLst>
                                          <p:attrName>ppt_y</p:attrName>
                                        </p:attrNameLst>
                                      </p:cBhvr>
                                      <p:tavLst>
                                        <p:tav tm="0">
                                          <p:val>
                                            <p:strVal val="1+#ppt_h/2"/>
                                          </p:val>
                                        </p:tav>
                                        <p:tav tm="100000">
                                          <p:val>
                                            <p:strVal val="#ppt_y"/>
                                          </p:val>
                                        </p:tav>
                                      </p:tavLst>
                                    </p:anim>
                                  </p:childTnLst>
                                </p:cTn>
                              </p:par>
                              <p:par>
                                <p:cTn id="120" presetID="2" presetClass="entr" presetSubtype="4" fill="hold" grpId="0" nodeType="withEffect">
                                  <p:stCondLst>
                                    <p:cond delay="0"/>
                                  </p:stCondLst>
                                  <p:childTnLst>
                                    <p:set>
                                      <p:cBhvr>
                                        <p:cTn id="121" dur="1" fill="hold">
                                          <p:stCondLst>
                                            <p:cond delay="0"/>
                                          </p:stCondLst>
                                        </p:cTn>
                                        <p:tgtEl>
                                          <p:spTgt spid="33"/>
                                        </p:tgtEl>
                                        <p:attrNameLst>
                                          <p:attrName>style.visibility</p:attrName>
                                        </p:attrNameLst>
                                      </p:cBhvr>
                                      <p:to>
                                        <p:strVal val="visible"/>
                                      </p:to>
                                    </p:set>
                                    <p:anim calcmode="lin" valueType="num">
                                      <p:cBhvr additive="base">
                                        <p:cTn id="122" dur="3000" fill="hold"/>
                                        <p:tgtEl>
                                          <p:spTgt spid="33"/>
                                        </p:tgtEl>
                                        <p:attrNameLst>
                                          <p:attrName>ppt_x</p:attrName>
                                        </p:attrNameLst>
                                      </p:cBhvr>
                                      <p:tavLst>
                                        <p:tav tm="0">
                                          <p:val>
                                            <p:strVal val="#ppt_x"/>
                                          </p:val>
                                        </p:tav>
                                        <p:tav tm="100000">
                                          <p:val>
                                            <p:strVal val="#ppt_x"/>
                                          </p:val>
                                        </p:tav>
                                      </p:tavLst>
                                    </p:anim>
                                    <p:anim calcmode="lin" valueType="num">
                                      <p:cBhvr additive="base">
                                        <p:cTn id="123" dur="3000" fill="hold"/>
                                        <p:tgtEl>
                                          <p:spTgt spid="33"/>
                                        </p:tgtEl>
                                        <p:attrNameLst>
                                          <p:attrName>ppt_y</p:attrName>
                                        </p:attrNameLst>
                                      </p:cBhvr>
                                      <p:tavLst>
                                        <p:tav tm="0">
                                          <p:val>
                                            <p:strVal val="1+#ppt_h/2"/>
                                          </p:val>
                                        </p:tav>
                                        <p:tav tm="100000">
                                          <p:val>
                                            <p:strVal val="#ppt_y"/>
                                          </p:val>
                                        </p:tav>
                                      </p:tavLst>
                                    </p:anim>
                                  </p:childTnLst>
                                </p:cTn>
                              </p:par>
                              <p:par>
                                <p:cTn id="124" presetID="2" presetClass="entr" presetSubtype="4" fill="hold" grpId="0" nodeType="withEffect">
                                  <p:stCondLst>
                                    <p:cond delay="0"/>
                                  </p:stCondLst>
                                  <p:childTnLst>
                                    <p:set>
                                      <p:cBhvr>
                                        <p:cTn id="125" dur="1" fill="hold">
                                          <p:stCondLst>
                                            <p:cond delay="0"/>
                                          </p:stCondLst>
                                        </p:cTn>
                                        <p:tgtEl>
                                          <p:spTgt spid="34"/>
                                        </p:tgtEl>
                                        <p:attrNameLst>
                                          <p:attrName>style.visibility</p:attrName>
                                        </p:attrNameLst>
                                      </p:cBhvr>
                                      <p:to>
                                        <p:strVal val="visible"/>
                                      </p:to>
                                    </p:set>
                                    <p:anim calcmode="lin" valueType="num">
                                      <p:cBhvr additive="base">
                                        <p:cTn id="126" dur="3000" fill="hold"/>
                                        <p:tgtEl>
                                          <p:spTgt spid="34"/>
                                        </p:tgtEl>
                                        <p:attrNameLst>
                                          <p:attrName>ppt_x</p:attrName>
                                        </p:attrNameLst>
                                      </p:cBhvr>
                                      <p:tavLst>
                                        <p:tav tm="0">
                                          <p:val>
                                            <p:strVal val="#ppt_x"/>
                                          </p:val>
                                        </p:tav>
                                        <p:tav tm="100000">
                                          <p:val>
                                            <p:strVal val="#ppt_x"/>
                                          </p:val>
                                        </p:tav>
                                      </p:tavLst>
                                    </p:anim>
                                    <p:anim calcmode="lin" valueType="num">
                                      <p:cBhvr additive="base">
                                        <p:cTn id="127" dur="3000" fill="hold"/>
                                        <p:tgtEl>
                                          <p:spTgt spid="34"/>
                                        </p:tgtEl>
                                        <p:attrNameLst>
                                          <p:attrName>ppt_y</p:attrName>
                                        </p:attrNameLst>
                                      </p:cBhvr>
                                      <p:tavLst>
                                        <p:tav tm="0">
                                          <p:val>
                                            <p:strVal val="1+#ppt_h/2"/>
                                          </p:val>
                                        </p:tav>
                                        <p:tav tm="100000">
                                          <p:val>
                                            <p:strVal val="#ppt_y"/>
                                          </p:val>
                                        </p:tav>
                                      </p:tavLst>
                                    </p:anim>
                                  </p:childTnLst>
                                </p:cTn>
                              </p:par>
                              <p:par>
                                <p:cTn id="128" presetID="2" presetClass="entr" presetSubtype="4" fill="hold" grpId="0" nodeType="withEffect">
                                  <p:stCondLst>
                                    <p:cond delay="0"/>
                                  </p:stCondLst>
                                  <p:childTnLst>
                                    <p:set>
                                      <p:cBhvr>
                                        <p:cTn id="129" dur="1" fill="hold">
                                          <p:stCondLst>
                                            <p:cond delay="0"/>
                                          </p:stCondLst>
                                        </p:cTn>
                                        <p:tgtEl>
                                          <p:spTgt spid="35"/>
                                        </p:tgtEl>
                                        <p:attrNameLst>
                                          <p:attrName>style.visibility</p:attrName>
                                        </p:attrNameLst>
                                      </p:cBhvr>
                                      <p:to>
                                        <p:strVal val="visible"/>
                                      </p:to>
                                    </p:set>
                                    <p:anim calcmode="lin" valueType="num">
                                      <p:cBhvr additive="base">
                                        <p:cTn id="130" dur="3000" fill="hold"/>
                                        <p:tgtEl>
                                          <p:spTgt spid="35"/>
                                        </p:tgtEl>
                                        <p:attrNameLst>
                                          <p:attrName>ppt_x</p:attrName>
                                        </p:attrNameLst>
                                      </p:cBhvr>
                                      <p:tavLst>
                                        <p:tav tm="0">
                                          <p:val>
                                            <p:strVal val="#ppt_x"/>
                                          </p:val>
                                        </p:tav>
                                        <p:tav tm="100000">
                                          <p:val>
                                            <p:strVal val="#ppt_x"/>
                                          </p:val>
                                        </p:tav>
                                      </p:tavLst>
                                    </p:anim>
                                    <p:anim calcmode="lin" valueType="num">
                                      <p:cBhvr additive="base">
                                        <p:cTn id="131" dur="3000" fill="hold"/>
                                        <p:tgtEl>
                                          <p:spTgt spid="35"/>
                                        </p:tgtEl>
                                        <p:attrNameLst>
                                          <p:attrName>ppt_y</p:attrName>
                                        </p:attrNameLst>
                                      </p:cBhvr>
                                      <p:tavLst>
                                        <p:tav tm="0">
                                          <p:val>
                                            <p:strVal val="1+#ppt_h/2"/>
                                          </p:val>
                                        </p:tav>
                                        <p:tav tm="100000">
                                          <p:val>
                                            <p:strVal val="#ppt_y"/>
                                          </p:val>
                                        </p:tav>
                                      </p:tavLst>
                                    </p:anim>
                                  </p:childTnLst>
                                </p:cTn>
                              </p:par>
                              <p:par>
                                <p:cTn id="132" presetID="2" presetClass="entr" presetSubtype="4" fill="hold" grpId="0" nodeType="withEffect">
                                  <p:stCondLst>
                                    <p:cond delay="0"/>
                                  </p:stCondLst>
                                  <p:childTnLst>
                                    <p:set>
                                      <p:cBhvr>
                                        <p:cTn id="133" dur="1" fill="hold">
                                          <p:stCondLst>
                                            <p:cond delay="0"/>
                                          </p:stCondLst>
                                        </p:cTn>
                                        <p:tgtEl>
                                          <p:spTgt spid="36"/>
                                        </p:tgtEl>
                                        <p:attrNameLst>
                                          <p:attrName>style.visibility</p:attrName>
                                        </p:attrNameLst>
                                      </p:cBhvr>
                                      <p:to>
                                        <p:strVal val="visible"/>
                                      </p:to>
                                    </p:set>
                                    <p:anim calcmode="lin" valueType="num">
                                      <p:cBhvr additive="base">
                                        <p:cTn id="134" dur="3000" fill="hold"/>
                                        <p:tgtEl>
                                          <p:spTgt spid="36"/>
                                        </p:tgtEl>
                                        <p:attrNameLst>
                                          <p:attrName>ppt_x</p:attrName>
                                        </p:attrNameLst>
                                      </p:cBhvr>
                                      <p:tavLst>
                                        <p:tav tm="0">
                                          <p:val>
                                            <p:strVal val="#ppt_x"/>
                                          </p:val>
                                        </p:tav>
                                        <p:tav tm="100000">
                                          <p:val>
                                            <p:strVal val="#ppt_x"/>
                                          </p:val>
                                        </p:tav>
                                      </p:tavLst>
                                    </p:anim>
                                    <p:anim calcmode="lin" valueType="num">
                                      <p:cBhvr additive="base">
                                        <p:cTn id="135" dur="3000" fill="hold"/>
                                        <p:tgtEl>
                                          <p:spTgt spid="36"/>
                                        </p:tgtEl>
                                        <p:attrNameLst>
                                          <p:attrName>ppt_y</p:attrName>
                                        </p:attrNameLst>
                                      </p:cBhvr>
                                      <p:tavLst>
                                        <p:tav tm="0">
                                          <p:val>
                                            <p:strVal val="1+#ppt_h/2"/>
                                          </p:val>
                                        </p:tav>
                                        <p:tav tm="100000">
                                          <p:val>
                                            <p:strVal val="#ppt_y"/>
                                          </p:val>
                                        </p:tav>
                                      </p:tavLst>
                                    </p:anim>
                                  </p:childTnLst>
                                </p:cTn>
                              </p:par>
                              <p:par>
                                <p:cTn id="136" presetID="2" presetClass="entr" presetSubtype="4" fill="hold" grpId="0" nodeType="withEffect">
                                  <p:stCondLst>
                                    <p:cond delay="0"/>
                                  </p:stCondLst>
                                  <p:childTnLst>
                                    <p:set>
                                      <p:cBhvr>
                                        <p:cTn id="137" dur="1" fill="hold">
                                          <p:stCondLst>
                                            <p:cond delay="0"/>
                                          </p:stCondLst>
                                        </p:cTn>
                                        <p:tgtEl>
                                          <p:spTgt spid="37"/>
                                        </p:tgtEl>
                                        <p:attrNameLst>
                                          <p:attrName>style.visibility</p:attrName>
                                        </p:attrNameLst>
                                      </p:cBhvr>
                                      <p:to>
                                        <p:strVal val="visible"/>
                                      </p:to>
                                    </p:set>
                                    <p:anim calcmode="lin" valueType="num">
                                      <p:cBhvr additive="base">
                                        <p:cTn id="138" dur="3000" fill="hold"/>
                                        <p:tgtEl>
                                          <p:spTgt spid="37"/>
                                        </p:tgtEl>
                                        <p:attrNameLst>
                                          <p:attrName>ppt_x</p:attrName>
                                        </p:attrNameLst>
                                      </p:cBhvr>
                                      <p:tavLst>
                                        <p:tav tm="0">
                                          <p:val>
                                            <p:strVal val="#ppt_x"/>
                                          </p:val>
                                        </p:tav>
                                        <p:tav tm="100000">
                                          <p:val>
                                            <p:strVal val="#ppt_x"/>
                                          </p:val>
                                        </p:tav>
                                      </p:tavLst>
                                    </p:anim>
                                    <p:anim calcmode="lin" valueType="num">
                                      <p:cBhvr additive="base">
                                        <p:cTn id="139" dur="3000" fill="hold"/>
                                        <p:tgtEl>
                                          <p:spTgt spid="37"/>
                                        </p:tgtEl>
                                        <p:attrNameLst>
                                          <p:attrName>ppt_y</p:attrName>
                                        </p:attrNameLst>
                                      </p:cBhvr>
                                      <p:tavLst>
                                        <p:tav tm="0">
                                          <p:val>
                                            <p:strVal val="1+#ppt_h/2"/>
                                          </p:val>
                                        </p:tav>
                                        <p:tav tm="100000">
                                          <p:val>
                                            <p:strVal val="#ppt_y"/>
                                          </p:val>
                                        </p:tav>
                                      </p:tavLst>
                                    </p:anim>
                                  </p:childTnLst>
                                </p:cTn>
                              </p:par>
                              <p:par>
                                <p:cTn id="140" presetID="2" presetClass="entr" presetSubtype="4" fill="hold" grpId="0" nodeType="withEffect">
                                  <p:stCondLst>
                                    <p:cond delay="0"/>
                                  </p:stCondLst>
                                  <p:childTnLst>
                                    <p:set>
                                      <p:cBhvr>
                                        <p:cTn id="141" dur="1" fill="hold">
                                          <p:stCondLst>
                                            <p:cond delay="0"/>
                                          </p:stCondLst>
                                        </p:cTn>
                                        <p:tgtEl>
                                          <p:spTgt spid="38"/>
                                        </p:tgtEl>
                                        <p:attrNameLst>
                                          <p:attrName>style.visibility</p:attrName>
                                        </p:attrNameLst>
                                      </p:cBhvr>
                                      <p:to>
                                        <p:strVal val="visible"/>
                                      </p:to>
                                    </p:set>
                                    <p:anim calcmode="lin" valueType="num">
                                      <p:cBhvr additive="base">
                                        <p:cTn id="142" dur="3000" fill="hold"/>
                                        <p:tgtEl>
                                          <p:spTgt spid="38"/>
                                        </p:tgtEl>
                                        <p:attrNameLst>
                                          <p:attrName>ppt_x</p:attrName>
                                        </p:attrNameLst>
                                      </p:cBhvr>
                                      <p:tavLst>
                                        <p:tav tm="0">
                                          <p:val>
                                            <p:strVal val="#ppt_x"/>
                                          </p:val>
                                        </p:tav>
                                        <p:tav tm="100000">
                                          <p:val>
                                            <p:strVal val="#ppt_x"/>
                                          </p:val>
                                        </p:tav>
                                      </p:tavLst>
                                    </p:anim>
                                    <p:anim calcmode="lin" valueType="num">
                                      <p:cBhvr additive="base">
                                        <p:cTn id="143" dur="3000" fill="hold"/>
                                        <p:tgtEl>
                                          <p:spTgt spid="38"/>
                                        </p:tgtEl>
                                        <p:attrNameLst>
                                          <p:attrName>ppt_y</p:attrName>
                                        </p:attrNameLst>
                                      </p:cBhvr>
                                      <p:tavLst>
                                        <p:tav tm="0">
                                          <p:val>
                                            <p:strVal val="1+#ppt_h/2"/>
                                          </p:val>
                                        </p:tav>
                                        <p:tav tm="100000">
                                          <p:val>
                                            <p:strVal val="#ppt_y"/>
                                          </p:val>
                                        </p:tav>
                                      </p:tavLst>
                                    </p:anim>
                                  </p:childTnLst>
                                </p:cTn>
                              </p:par>
                              <p:par>
                                <p:cTn id="144" presetID="2" presetClass="entr" presetSubtype="4" fill="hold" grpId="0" nodeType="withEffect">
                                  <p:stCondLst>
                                    <p:cond delay="0"/>
                                  </p:stCondLst>
                                  <p:childTnLst>
                                    <p:set>
                                      <p:cBhvr>
                                        <p:cTn id="145" dur="1" fill="hold">
                                          <p:stCondLst>
                                            <p:cond delay="0"/>
                                          </p:stCondLst>
                                        </p:cTn>
                                        <p:tgtEl>
                                          <p:spTgt spid="39"/>
                                        </p:tgtEl>
                                        <p:attrNameLst>
                                          <p:attrName>style.visibility</p:attrName>
                                        </p:attrNameLst>
                                      </p:cBhvr>
                                      <p:to>
                                        <p:strVal val="visible"/>
                                      </p:to>
                                    </p:set>
                                    <p:anim calcmode="lin" valueType="num">
                                      <p:cBhvr additive="base">
                                        <p:cTn id="146" dur="3000" fill="hold"/>
                                        <p:tgtEl>
                                          <p:spTgt spid="39"/>
                                        </p:tgtEl>
                                        <p:attrNameLst>
                                          <p:attrName>ppt_x</p:attrName>
                                        </p:attrNameLst>
                                      </p:cBhvr>
                                      <p:tavLst>
                                        <p:tav tm="0">
                                          <p:val>
                                            <p:strVal val="#ppt_x"/>
                                          </p:val>
                                        </p:tav>
                                        <p:tav tm="100000">
                                          <p:val>
                                            <p:strVal val="#ppt_x"/>
                                          </p:val>
                                        </p:tav>
                                      </p:tavLst>
                                    </p:anim>
                                    <p:anim calcmode="lin" valueType="num">
                                      <p:cBhvr additive="base">
                                        <p:cTn id="147" dur="3000" fill="hold"/>
                                        <p:tgtEl>
                                          <p:spTgt spid="39"/>
                                        </p:tgtEl>
                                        <p:attrNameLst>
                                          <p:attrName>ppt_y</p:attrName>
                                        </p:attrNameLst>
                                      </p:cBhvr>
                                      <p:tavLst>
                                        <p:tav tm="0">
                                          <p:val>
                                            <p:strVal val="1+#ppt_h/2"/>
                                          </p:val>
                                        </p:tav>
                                        <p:tav tm="100000">
                                          <p:val>
                                            <p:strVal val="#ppt_y"/>
                                          </p:val>
                                        </p:tav>
                                      </p:tavLst>
                                    </p:anim>
                                  </p:childTnLst>
                                </p:cTn>
                              </p:par>
                              <p:par>
                                <p:cTn id="148" presetID="2" presetClass="entr" presetSubtype="4" fill="hold" grpId="0" nodeType="withEffect">
                                  <p:stCondLst>
                                    <p:cond delay="0"/>
                                  </p:stCondLst>
                                  <p:childTnLst>
                                    <p:set>
                                      <p:cBhvr>
                                        <p:cTn id="149" dur="1" fill="hold">
                                          <p:stCondLst>
                                            <p:cond delay="0"/>
                                          </p:stCondLst>
                                        </p:cTn>
                                        <p:tgtEl>
                                          <p:spTgt spid="40"/>
                                        </p:tgtEl>
                                        <p:attrNameLst>
                                          <p:attrName>style.visibility</p:attrName>
                                        </p:attrNameLst>
                                      </p:cBhvr>
                                      <p:to>
                                        <p:strVal val="visible"/>
                                      </p:to>
                                    </p:set>
                                    <p:anim calcmode="lin" valueType="num">
                                      <p:cBhvr additive="base">
                                        <p:cTn id="150" dur="3000" fill="hold"/>
                                        <p:tgtEl>
                                          <p:spTgt spid="40"/>
                                        </p:tgtEl>
                                        <p:attrNameLst>
                                          <p:attrName>ppt_x</p:attrName>
                                        </p:attrNameLst>
                                      </p:cBhvr>
                                      <p:tavLst>
                                        <p:tav tm="0">
                                          <p:val>
                                            <p:strVal val="#ppt_x"/>
                                          </p:val>
                                        </p:tav>
                                        <p:tav tm="100000">
                                          <p:val>
                                            <p:strVal val="#ppt_x"/>
                                          </p:val>
                                        </p:tav>
                                      </p:tavLst>
                                    </p:anim>
                                    <p:anim calcmode="lin" valueType="num">
                                      <p:cBhvr additive="base">
                                        <p:cTn id="151" dur="3000" fill="hold"/>
                                        <p:tgtEl>
                                          <p:spTgt spid="40"/>
                                        </p:tgtEl>
                                        <p:attrNameLst>
                                          <p:attrName>ppt_y</p:attrName>
                                        </p:attrNameLst>
                                      </p:cBhvr>
                                      <p:tavLst>
                                        <p:tav tm="0">
                                          <p:val>
                                            <p:strVal val="1+#ppt_h/2"/>
                                          </p:val>
                                        </p:tav>
                                        <p:tav tm="100000">
                                          <p:val>
                                            <p:strVal val="#ppt_y"/>
                                          </p:val>
                                        </p:tav>
                                      </p:tavLst>
                                    </p:anim>
                                  </p:childTnLst>
                                </p:cTn>
                              </p:par>
                              <p:par>
                                <p:cTn id="152" presetID="2" presetClass="entr" presetSubtype="4" fill="hold" grpId="0" nodeType="withEffect">
                                  <p:stCondLst>
                                    <p:cond delay="0"/>
                                  </p:stCondLst>
                                  <p:childTnLst>
                                    <p:set>
                                      <p:cBhvr>
                                        <p:cTn id="153" dur="1" fill="hold">
                                          <p:stCondLst>
                                            <p:cond delay="0"/>
                                          </p:stCondLst>
                                        </p:cTn>
                                        <p:tgtEl>
                                          <p:spTgt spid="41"/>
                                        </p:tgtEl>
                                        <p:attrNameLst>
                                          <p:attrName>style.visibility</p:attrName>
                                        </p:attrNameLst>
                                      </p:cBhvr>
                                      <p:to>
                                        <p:strVal val="visible"/>
                                      </p:to>
                                    </p:set>
                                    <p:anim calcmode="lin" valueType="num">
                                      <p:cBhvr additive="base">
                                        <p:cTn id="154" dur="3000" fill="hold"/>
                                        <p:tgtEl>
                                          <p:spTgt spid="41"/>
                                        </p:tgtEl>
                                        <p:attrNameLst>
                                          <p:attrName>ppt_x</p:attrName>
                                        </p:attrNameLst>
                                      </p:cBhvr>
                                      <p:tavLst>
                                        <p:tav tm="0">
                                          <p:val>
                                            <p:strVal val="#ppt_x"/>
                                          </p:val>
                                        </p:tav>
                                        <p:tav tm="100000">
                                          <p:val>
                                            <p:strVal val="#ppt_x"/>
                                          </p:val>
                                        </p:tav>
                                      </p:tavLst>
                                    </p:anim>
                                    <p:anim calcmode="lin" valueType="num">
                                      <p:cBhvr additive="base">
                                        <p:cTn id="155" dur="3000" fill="hold"/>
                                        <p:tgtEl>
                                          <p:spTgt spid="41"/>
                                        </p:tgtEl>
                                        <p:attrNameLst>
                                          <p:attrName>ppt_y</p:attrName>
                                        </p:attrNameLst>
                                      </p:cBhvr>
                                      <p:tavLst>
                                        <p:tav tm="0">
                                          <p:val>
                                            <p:strVal val="1+#ppt_h/2"/>
                                          </p:val>
                                        </p:tav>
                                        <p:tav tm="100000">
                                          <p:val>
                                            <p:strVal val="#ppt_y"/>
                                          </p:val>
                                        </p:tav>
                                      </p:tavLst>
                                    </p:anim>
                                  </p:childTnLst>
                                </p:cTn>
                              </p:par>
                              <p:par>
                                <p:cTn id="156" presetID="2" presetClass="entr" presetSubtype="4" fill="hold" grpId="0" nodeType="withEffect">
                                  <p:stCondLst>
                                    <p:cond delay="0"/>
                                  </p:stCondLst>
                                  <p:childTnLst>
                                    <p:set>
                                      <p:cBhvr>
                                        <p:cTn id="157" dur="1" fill="hold">
                                          <p:stCondLst>
                                            <p:cond delay="0"/>
                                          </p:stCondLst>
                                        </p:cTn>
                                        <p:tgtEl>
                                          <p:spTgt spid="42"/>
                                        </p:tgtEl>
                                        <p:attrNameLst>
                                          <p:attrName>style.visibility</p:attrName>
                                        </p:attrNameLst>
                                      </p:cBhvr>
                                      <p:to>
                                        <p:strVal val="visible"/>
                                      </p:to>
                                    </p:set>
                                    <p:anim calcmode="lin" valueType="num">
                                      <p:cBhvr additive="base">
                                        <p:cTn id="158" dur="3000" fill="hold"/>
                                        <p:tgtEl>
                                          <p:spTgt spid="42"/>
                                        </p:tgtEl>
                                        <p:attrNameLst>
                                          <p:attrName>ppt_x</p:attrName>
                                        </p:attrNameLst>
                                      </p:cBhvr>
                                      <p:tavLst>
                                        <p:tav tm="0">
                                          <p:val>
                                            <p:strVal val="#ppt_x"/>
                                          </p:val>
                                        </p:tav>
                                        <p:tav tm="100000">
                                          <p:val>
                                            <p:strVal val="#ppt_x"/>
                                          </p:val>
                                        </p:tav>
                                      </p:tavLst>
                                    </p:anim>
                                    <p:anim calcmode="lin" valueType="num">
                                      <p:cBhvr additive="base">
                                        <p:cTn id="159" dur="3000" fill="hold"/>
                                        <p:tgtEl>
                                          <p:spTgt spid="42"/>
                                        </p:tgtEl>
                                        <p:attrNameLst>
                                          <p:attrName>ppt_y</p:attrName>
                                        </p:attrNameLst>
                                      </p:cBhvr>
                                      <p:tavLst>
                                        <p:tav tm="0">
                                          <p:val>
                                            <p:strVal val="1+#ppt_h/2"/>
                                          </p:val>
                                        </p:tav>
                                        <p:tav tm="100000">
                                          <p:val>
                                            <p:strVal val="#ppt_y"/>
                                          </p:val>
                                        </p:tav>
                                      </p:tavLst>
                                    </p:anim>
                                  </p:childTnLst>
                                </p:cTn>
                              </p:par>
                              <p:par>
                                <p:cTn id="160" presetID="2" presetClass="entr" presetSubtype="4" fill="hold" grpId="0" nodeType="withEffect">
                                  <p:stCondLst>
                                    <p:cond delay="0"/>
                                  </p:stCondLst>
                                  <p:childTnLst>
                                    <p:set>
                                      <p:cBhvr>
                                        <p:cTn id="161" dur="1" fill="hold">
                                          <p:stCondLst>
                                            <p:cond delay="0"/>
                                          </p:stCondLst>
                                        </p:cTn>
                                        <p:tgtEl>
                                          <p:spTgt spid="43"/>
                                        </p:tgtEl>
                                        <p:attrNameLst>
                                          <p:attrName>style.visibility</p:attrName>
                                        </p:attrNameLst>
                                      </p:cBhvr>
                                      <p:to>
                                        <p:strVal val="visible"/>
                                      </p:to>
                                    </p:set>
                                    <p:anim calcmode="lin" valueType="num">
                                      <p:cBhvr additive="base">
                                        <p:cTn id="162" dur="3000" fill="hold"/>
                                        <p:tgtEl>
                                          <p:spTgt spid="43"/>
                                        </p:tgtEl>
                                        <p:attrNameLst>
                                          <p:attrName>ppt_x</p:attrName>
                                        </p:attrNameLst>
                                      </p:cBhvr>
                                      <p:tavLst>
                                        <p:tav tm="0">
                                          <p:val>
                                            <p:strVal val="#ppt_x"/>
                                          </p:val>
                                        </p:tav>
                                        <p:tav tm="100000">
                                          <p:val>
                                            <p:strVal val="#ppt_x"/>
                                          </p:val>
                                        </p:tav>
                                      </p:tavLst>
                                    </p:anim>
                                    <p:anim calcmode="lin" valueType="num">
                                      <p:cBhvr additive="base">
                                        <p:cTn id="163" dur="3000" fill="hold"/>
                                        <p:tgtEl>
                                          <p:spTgt spid="43"/>
                                        </p:tgtEl>
                                        <p:attrNameLst>
                                          <p:attrName>ppt_y</p:attrName>
                                        </p:attrNameLst>
                                      </p:cBhvr>
                                      <p:tavLst>
                                        <p:tav tm="0">
                                          <p:val>
                                            <p:strVal val="1+#ppt_h/2"/>
                                          </p:val>
                                        </p:tav>
                                        <p:tav tm="100000">
                                          <p:val>
                                            <p:strVal val="#ppt_y"/>
                                          </p:val>
                                        </p:tav>
                                      </p:tavLst>
                                    </p:anim>
                                  </p:childTnLst>
                                </p:cTn>
                              </p:par>
                              <p:par>
                                <p:cTn id="164" presetID="2" presetClass="entr" presetSubtype="4" fill="hold" grpId="0" nodeType="withEffect">
                                  <p:stCondLst>
                                    <p:cond delay="0"/>
                                  </p:stCondLst>
                                  <p:childTnLst>
                                    <p:set>
                                      <p:cBhvr>
                                        <p:cTn id="165" dur="1" fill="hold">
                                          <p:stCondLst>
                                            <p:cond delay="0"/>
                                          </p:stCondLst>
                                        </p:cTn>
                                        <p:tgtEl>
                                          <p:spTgt spid="44"/>
                                        </p:tgtEl>
                                        <p:attrNameLst>
                                          <p:attrName>style.visibility</p:attrName>
                                        </p:attrNameLst>
                                      </p:cBhvr>
                                      <p:to>
                                        <p:strVal val="visible"/>
                                      </p:to>
                                    </p:set>
                                    <p:anim calcmode="lin" valueType="num">
                                      <p:cBhvr additive="base">
                                        <p:cTn id="166" dur="3000" fill="hold"/>
                                        <p:tgtEl>
                                          <p:spTgt spid="44"/>
                                        </p:tgtEl>
                                        <p:attrNameLst>
                                          <p:attrName>ppt_x</p:attrName>
                                        </p:attrNameLst>
                                      </p:cBhvr>
                                      <p:tavLst>
                                        <p:tav tm="0">
                                          <p:val>
                                            <p:strVal val="#ppt_x"/>
                                          </p:val>
                                        </p:tav>
                                        <p:tav tm="100000">
                                          <p:val>
                                            <p:strVal val="#ppt_x"/>
                                          </p:val>
                                        </p:tav>
                                      </p:tavLst>
                                    </p:anim>
                                    <p:anim calcmode="lin" valueType="num">
                                      <p:cBhvr additive="base">
                                        <p:cTn id="167" dur="3000" fill="hold"/>
                                        <p:tgtEl>
                                          <p:spTgt spid="44"/>
                                        </p:tgtEl>
                                        <p:attrNameLst>
                                          <p:attrName>ppt_y</p:attrName>
                                        </p:attrNameLst>
                                      </p:cBhvr>
                                      <p:tavLst>
                                        <p:tav tm="0">
                                          <p:val>
                                            <p:strVal val="1+#ppt_h/2"/>
                                          </p:val>
                                        </p:tav>
                                        <p:tav tm="100000">
                                          <p:val>
                                            <p:strVal val="#ppt_y"/>
                                          </p:val>
                                        </p:tav>
                                      </p:tavLst>
                                    </p:anim>
                                  </p:childTnLst>
                                </p:cTn>
                              </p:par>
                              <p:par>
                                <p:cTn id="168" presetID="2" presetClass="entr" presetSubtype="4" fill="hold" grpId="0" nodeType="withEffect">
                                  <p:stCondLst>
                                    <p:cond delay="0"/>
                                  </p:stCondLst>
                                  <p:childTnLst>
                                    <p:set>
                                      <p:cBhvr>
                                        <p:cTn id="169" dur="1" fill="hold">
                                          <p:stCondLst>
                                            <p:cond delay="0"/>
                                          </p:stCondLst>
                                        </p:cTn>
                                        <p:tgtEl>
                                          <p:spTgt spid="45"/>
                                        </p:tgtEl>
                                        <p:attrNameLst>
                                          <p:attrName>style.visibility</p:attrName>
                                        </p:attrNameLst>
                                      </p:cBhvr>
                                      <p:to>
                                        <p:strVal val="visible"/>
                                      </p:to>
                                    </p:set>
                                    <p:anim calcmode="lin" valueType="num">
                                      <p:cBhvr additive="base">
                                        <p:cTn id="170" dur="3000" fill="hold"/>
                                        <p:tgtEl>
                                          <p:spTgt spid="45"/>
                                        </p:tgtEl>
                                        <p:attrNameLst>
                                          <p:attrName>ppt_x</p:attrName>
                                        </p:attrNameLst>
                                      </p:cBhvr>
                                      <p:tavLst>
                                        <p:tav tm="0">
                                          <p:val>
                                            <p:strVal val="#ppt_x"/>
                                          </p:val>
                                        </p:tav>
                                        <p:tav tm="100000">
                                          <p:val>
                                            <p:strVal val="#ppt_x"/>
                                          </p:val>
                                        </p:tav>
                                      </p:tavLst>
                                    </p:anim>
                                    <p:anim calcmode="lin" valueType="num">
                                      <p:cBhvr additive="base">
                                        <p:cTn id="171" dur="3000" fill="hold"/>
                                        <p:tgtEl>
                                          <p:spTgt spid="45"/>
                                        </p:tgtEl>
                                        <p:attrNameLst>
                                          <p:attrName>ppt_y</p:attrName>
                                        </p:attrNameLst>
                                      </p:cBhvr>
                                      <p:tavLst>
                                        <p:tav tm="0">
                                          <p:val>
                                            <p:strVal val="1+#ppt_h/2"/>
                                          </p:val>
                                        </p:tav>
                                        <p:tav tm="100000">
                                          <p:val>
                                            <p:strVal val="#ppt_y"/>
                                          </p:val>
                                        </p:tav>
                                      </p:tavLst>
                                    </p:anim>
                                  </p:childTnLst>
                                </p:cTn>
                              </p:par>
                              <p:par>
                                <p:cTn id="172" presetID="2" presetClass="entr" presetSubtype="4" fill="hold" grpId="0" nodeType="withEffect">
                                  <p:stCondLst>
                                    <p:cond delay="0"/>
                                  </p:stCondLst>
                                  <p:childTnLst>
                                    <p:set>
                                      <p:cBhvr>
                                        <p:cTn id="173" dur="1" fill="hold">
                                          <p:stCondLst>
                                            <p:cond delay="0"/>
                                          </p:stCondLst>
                                        </p:cTn>
                                        <p:tgtEl>
                                          <p:spTgt spid="46"/>
                                        </p:tgtEl>
                                        <p:attrNameLst>
                                          <p:attrName>style.visibility</p:attrName>
                                        </p:attrNameLst>
                                      </p:cBhvr>
                                      <p:to>
                                        <p:strVal val="visible"/>
                                      </p:to>
                                    </p:set>
                                    <p:anim calcmode="lin" valueType="num">
                                      <p:cBhvr additive="base">
                                        <p:cTn id="174" dur="3000" fill="hold"/>
                                        <p:tgtEl>
                                          <p:spTgt spid="46"/>
                                        </p:tgtEl>
                                        <p:attrNameLst>
                                          <p:attrName>ppt_x</p:attrName>
                                        </p:attrNameLst>
                                      </p:cBhvr>
                                      <p:tavLst>
                                        <p:tav tm="0">
                                          <p:val>
                                            <p:strVal val="#ppt_x"/>
                                          </p:val>
                                        </p:tav>
                                        <p:tav tm="100000">
                                          <p:val>
                                            <p:strVal val="#ppt_x"/>
                                          </p:val>
                                        </p:tav>
                                      </p:tavLst>
                                    </p:anim>
                                    <p:anim calcmode="lin" valueType="num">
                                      <p:cBhvr additive="base">
                                        <p:cTn id="175" dur="3000" fill="hold"/>
                                        <p:tgtEl>
                                          <p:spTgt spid="46"/>
                                        </p:tgtEl>
                                        <p:attrNameLst>
                                          <p:attrName>ppt_y</p:attrName>
                                        </p:attrNameLst>
                                      </p:cBhvr>
                                      <p:tavLst>
                                        <p:tav tm="0">
                                          <p:val>
                                            <p:strVal val="1+#ppt_h/2"/>
                                          </p:val>
                                        </p:tav>
                                        <p:tav tm="100000">
                                          <p:val>
                                            <p:strVal val="#ppt_y"/>
                                          </p:val>
                                        </p:tav>
                                      </p:tavLst>
                                    </p:anim>
                                  </p:childTnLst>
                                </p:cTn>
                              </p:par>
                              <p:par>
                                <p:cTn id="176" presetID="2" presetClass="entr" presetSubtype="4" fill="hold" grpId="0" nodeType="withEffect">
                                  <p:stCondLst>
                                    <p:cond delay="0"/>
                                  </p:stCondLst>
                                  <p:childTnLst>
                                    <p:set>
                                      <p:cBhvr>
                                        <p:cTn id="177" dur="1" fill="hold">
                                          <p:stCondLst>
                                            <p:cond delay="0"/>
                                          </p:stCondLst>
                                        </p:cTn>
                                        <p:tgtEl>
                                          <p:spTgt spid="47"/>
                                        </p:tgtEl>
                                        <p:attrNameLst>
                                          <p:attrName>style.visibility</p:attrName>
                                        </p:attrNameLst>
                                      </p:cBhvr>
                                      <p:to>
                                        <p:strVal val="visible"/>
                                      </p:to>
                                    </p:set>
                                    <p:anim calcmode="lin" valueType="num">
                                      <p:cBhvr additive="base">
                                        <p:cTn id="178" dur="3000" fill="hold"/>
                                        <p:tgtEl>
                                          <p:spTgt spid="47"/>
                                        </p:tgtEl>
                                        <p:attrNameLst>
                                          <p:attrName>ppt_x</p:attrName>
                                        </p:attrNameLst>
                                      </p:cBhvr>
                                      <p:tavLst>
                                        <p:tav tm="0">
                                          <p:val>
                                            <p:strVal val="#ppt_x"/>
                                          </p:val>
                                        </p:tav>
                                        <p:tav tm="100000">
                                          <p:val>
                                            <p:strVal val="#ppt_x"/>
                                          </p:val>
                                        </p:tav>
                                      </p:tavLst>
                                    </p:anim>
                                    <p:anim calcmode="lin" valueType="num">
                                      <p:cBhvr additive="base">
                                        <p:cTn id="179" dur="3000" fill="hold"/>
                                        <p:tgtEl>
                                          <p:spTgt spid="47"/>
                                        </p:tgtEl>
                                        <p:attrNameLst>
                                          <p:attrName>ppt_y</p:attrName>
                                        </p:attrNameLst>
                                      </p:cBhvr>
                                      <p:tavLst>
                                        <p:tav tm="0">
                                          <p:val>
                                            <p:strVal val="1+#ppt_h/2"/>
                                          </p:val>
                                        </p:tav>
                                        <p:tav tm="100000">
                                          <p:val>
                                            <p:strVal val="#ppt_y"/>
                                          </p:val>
                                        </p:tav>
                                      </p:tavLst>
                                    </p:anim>
                                  </p:childTnLst>
                                </p:cTn>
                              </p:par>
                              <p:par>
                                <p:cTn id="180" presetID="2" presetClass="entr" presetSubtype="4" fill="hold" grpId="0" nodeType="withEffect">
                                  <p:stCondLst>
                                    <p:cond delay="0"/>
                                  </p:stCondLst>
                                  <p:childTnLst>
                                    <p:set>
                                      <p:cBhvr>
                                        <p:cTn id="181" dur="1" fill="hold">
                                          <p:stCondLst>
                                            <p:cond delay="0"/>
                                          </p:stCondLst>
                                        </p:cTn>
                                        <p:tgtEl>
                                          <p:spTgt spid="48"/>
                                        </p:tgtEl>
                                        <p:attrNameLst>
                                          <p:attrName>style.visibility</p:attrName>
                                        </p:attrNameLst>
                                      </p:cBhvr>
                                      <p:to>
                                        <p:strVal val="visible"/>
                                      </p:to>
                                    </p:set>
                                    <p:anim calcmode="lin" valueType="num">
                                      <p:cBhvr additive="base">
                                        <p:cTn id="182" dur="3000" fill="hold"/>
                                        <p:tgtEl>
                                          <p:spTgt spid="48"/>
                                        </p:tgtEl>
                                        <p:attrNameLst>
                                          <p:attrName>ppt_x</p:attrName>
                                        </p:attrNameLst>
                                      </p:cBhvr>
                                      <p:tavLst>
                                        <p:tav tm="0">
                                          <p:val>
                                            <p:strVal val="#ppt_x"/>
                                          </p:val>
                                        </p:tav>
                                        <p:tav tm="100000">
                                          <p:val>
                                            <p:strVal val="#ppt_x"/>
                                          </p:val>
                                        </p:tav>
                                      </p:tavLst>
                                    </p:anim>
                                    <p:anim calcmode="lin" valueType="num">
                                      <p:cBhvr additive="base">
                                        <p:cTn id="183" dur="3000" fill="hold"/>
                                        <p:tgtEl>
                                          <p:spTgt spid="48"/>
                                        </p:tgtEl>
                                        <p:attrNameLst>
                                          <p:attrName>ppt_y</p:attrName>
                                        </p:attrNameLst>
                                      </p:cBhvr>
                                      <p:tavLst>
                                        <p:tav tm="0">
                                          <p:val>
                                            <p:strVal val="1+#ppt_h/2"/>
                                          </p:val>
                                        </p:tav>
                                        <p:tav tm="100000">
                                          <p:val>
                                            <p:strVal val="#ppt_y"/>
                                          </p:val>
                                        </p:tav>
                                      </p:tavLst>
                                    </p:anim>
                                  </p:childTnLst>
                                </p:cTn>
                              </p:par>
                              <p:par>
                                <p:cTn id="184" presetID="8" presetClass="emph" presetSubtype="0" fill="hold" grpId="1" nodeType="withEffect">
                                  <p:stCondLst>
                                    <p:cond delay="0"/>
                                  </p:stCondLst>
                                  <p:childTnLst>
                                    <p:animRot by="21600000">
                                      <p:cBhvr>
                                        <p:cTn id="185" dur="3000" fill="hold"/>
                                        <p:tgtEl>
                                          <p:spTgt spid="6"/>
                                        </p:tgtEl>
                                        <p:attrNameLst>
                                          <p:attrName>r</p:attrName>
                                        </p:attrNameLst>
                                      </p:cBhvr>
                                    </p:animRot>
                                  </p:childTnLst>
                                </p:cTn>
                              </p:par>
                              <p:par>
                                <p:cTn id="186" presetID="8" presetClass="emph" presetSubtype="0" fill="hold" grpId="1" nodeType="withEffect">
                                  <p:stCondLst>
                                    <p:cond delay="0"/>
                                  </p:stCondLst>
                                  <p:childTnLst>
                                    <p:animRot by="21600000">
                                      <p:cBhvr>
                                        <p:cTn id="187" dur="3000" fill="hold"/>
                                        <p:tgtEl>
                                          <p:spTgt spid="8"/>
                                        </p:tgtEl>
                                        <p:attrNameLst>
                                          <p:attrName>r</p:attrName>
                                        </p:attrNameLst>
                                      </p:cBhvr>
                                    </p:animRot>
                                  </p:childTnLst>
                                </p:cTn>
                              </p:par>
                              <p:par>
                                <p:cTn id="188" presetID="8" presetClass="emph" presetSubtype="0" fill="hold" grpId="1" nodeType="withEffect">
                                  <p:stCondLst>
                                    <p:cond delay="0"/>
                                  </p:stCondLst>
                                  <p:childTnLst>
                                    <p:animRot by="21600000">
                                      <p:cBhvr>
                                        <p:cTn id="189" dur="3000" fill="hold"/>
                                        <p:tgtEl>
                                          <p:spTgt spid="10"/>
                                        </p:tgtEl>
                                        <p:attrNameLst>
                                          <p:attrName>r</p:attrName>
                                        </p:attrNameLst>
                                      </p:cBhvr>
                                    </p:animRot>
                                  </p:childTnLst>
                                </p:cTn>
                              </p:par>
                              <p:par>
                                <p:cTn id="190" presetID="8" presetClass="emph" presetSubtype="0" fill="hold" grpId="1" nodeType="withEffect">
                                  <p:stCondLst>
                                    <p:cond delay="0"/>
                                  </p:stCondLst>
                                  <p:childTnLst>
                                    <p:animRot by="21600000">
                                      <p:cBhvr>
                                        <p:cTn id="191" dur="3000" fill="hold"/>
                                        <p:tgtEl>
                                          <p:spTgt spid="12"/>
                                        </p:tgtEl>
                                        <p:attrNameLst>
                                          <p:attrName>r</p:attrName>
                                        </p:attrNameLst>
                                      </p:cBhvr>
                                    </p:animRot>
                                  </p:childTnLst>
                                </p:cTn>
                              </p:par>
                              <p:par>
                                <p:cTn id="192" presetID="8" presetClass="emph" presetSubtype="0" fill="hold" grpId="1" nodeType="withEffect">
                                  <p:stCondLst>
                                    <p:cond delay="0"/>
                                  </p:stCondLst>
                                  <p:childTnLst>
                                    <p:animRot by="21600000">
                                      <p:cBhvr>
                                        <p:cTn id="193" dur="3000" fill="hold"/>
                                        <p:tgtEl>
                                          <p:spTgt spid="14"/>
                                        </p:tgtEl>
                                        <p:attrNameLst>
                                          <p:attrName>r</p:attrName>
                                        </p:attrNameLst>
                                      </p:cBhvr>
                                    </p:animRot>
                                  </p:childTnLst>
                                </p:cTn>
                              </p:par>
                              <p:par>
                                <p:cTn id="194" presetID="8" presetClass="emph" presetSubtype="0" fill="hold" grpId="1" nodeType="withEffect">
                                  <p:stCondLst>
                                    <p:cond delay="0"/>
                                  </p:stCondLst>
                                  <p:childTnLst>
                                    <p:animRot by="21600000">
                                      <p:cBhvr>
                                        <p:cTn id="195" dur="3000" fill="hold"/>
                                        <p:tgtEl>
                                          <p:spTgt spid="16"/>
                                        </p:tgtEl>
                                        <p:attrNameLst>
                                          <p:attrName>r</p:attrName>
                                        </p:attrNameLst>
                                      </p:cBhvr>
                                    </p:animRot>
                                  </p:childTnLst>
                                </p:cTn>
                              </p:par>
                              <p:par>
                                <p:cTn id="196" presetID="8" presetClass="emph" presetSubtype="0" fill="hold" grpId="1" nodeType="withEffect">
                                  <p:stCondLst>
                                    <p:cond delay="0"/>
                                  </p:stCondLst>
                                  <p:childTnLst>
                                    <p:animRot by="21600000">
                                      <p:cBhvr>
                                        <p:cTn id="197" dur="3000" fill="hold"/>
                                        <p:tgtEl>
                                          <p:spTgt spid="18"/>
                                        </p:tgtEl>
                                        <p:attrNameLst>
                                          <p:attrName>r</p:attrName>
                                        </p:attrNameLst>
                                      </p:cBhvr>
                                    </p:animRot>
                                  </p:childTnLst>
                                </p:cTn>
                              </p:par>
                              <p:par>
                                <p:cTn id="198" presetID="8" presetClass="emph" presetSubtype="0" fill="hold" grpId="1" nodeType="withEffect">
                                  <p:stCondLst>
                                    <p:cond delay="0"/>
                                  </p:stCondLst>
                                  <p:childTnLst>
                                    <p:animRot by="21600000">
                                      <p:cBhvr>
                                        <p:cTn id="199" dur="3000" fill="hold"/>
                                        <p:tgtEl>
                                          <p:spTgt spid="20"/>
                                        </p:tgtEl>
                                        <p:attrNameLst>
                                          <p:attrName>r</p:attrName>
                                        </p:attrNameLst>
                                      </p:cBhvr>
                                    </p:animRot>
                                  </p:childTnLst>
                                </p:cTn>
                              </p:par>
                              <p:par>
                                <p:cTn id="200" presetID="8" presetClass="emph" presetSubtype="0" fill="hold" grpId="1" nodeType="withEffect">
                                  <p:stCondLst>
                                    <p:cond delay="0"/>
                                  </p:stCondLst>
                                  <p:childTnLst>
                                    <p:animRot by="21600000">
                                      <p:cBhvr>
                                        <p:cTn id="201" dur="3000" fill="hold"/>
                                        <p:tgtEl>
                                          <p:spTgt spid="22"/>
                                        </p:tgtEl>
                                        <p:attrNameLst>
                                          <p:attrName>r</p:attrName>
                                        </p:attrNameLst>
                                      </p:cBhvr>
                                    </p:animRot>
                                  </p:childTnLst>
                                </p:cTn>
                              </p:par>
                              <p:par>
                                <p:cTn id="202" presetID="8" presetClass="emph" presetSubtype="0" fill="hold" grpId="1" nodeType="withEffect">
                                  <p:stCondLst>
                                    <p:cond delay="0"/>
                                  </p:stCondLst>
                                  <p:childTnLst>
                                    <p:animRot by="21600000">
                                      <p:cBhvr>
                                        <p:cTn id="203" dur="3000" fill="hold"/>
                                        <p:tgtEl>
                                          <p:spTgt spid="24"/>
                                        </p:tgtEl>
                                        <p:attrNameLst>
                                          <p:attrName>r</p:attrName>
                                        </p:attrNameLst>
                                      </p:cBhvr>
                                    </p:animRot>
                                  </p:childTnLst>
                                </p:cTn>
                              </p:par>
                              <p:par>
                                <p:cTn id="204" presetID="8" presetClass="emph" presetSubtype="0" fill="hold" grpId="1" nodeType="withEffect">
                                  <p:stCondLst>
                                    <p:cond delay="0"/>
                                  </p:stCondLst>
                                  <p:childTnLst>
                                    <p:animRot by="21600000">
                                      <p:cBhvr>
                                        <p:cTn id="205" dur="3000" fill="hold"/>
                                        <p:tgtEl>
                                          <p:spTgt spid="26"/>
                                        </p:tgtEl>
                                        <p:attrNameLst>
                                          <p:attrName>r</p:attrName>
                                        </p:attrNameLst>
                                      </p:cBhvr>
                                    </p:animRot>
                                  </p:childTnLst>
                                </p:cTn>
                              </p:par>
                              <p:par>
                                <p:cTn id="206" presetID="8" presetClass="emph" presetSubtype="0" fill="hold" grpId="1" nodeType="withEffect">
                                  <p:stCondLst>
                                    <p:cond delay="0"/>
                                  </p:stCondLst>
                                  <p:childTnLst>
                                    <p:animRot by="21600000">
                                      <p:cBhvr>
                                        <p:cTn id="207" dur="3000" fill="hold"/>
                                        <p:tgtEl>
                                          <p:spTgt spid="28"/>
                                        </p:tgtEl>
                                        <p:attrNameLst>
                                          <p:attrName>r</p:attrName>
                                        </p:attrNameLst>
                                      </p:cBhvr>
                                    </p:animRot>
                                  </p:childTnLst>
                                </p:cTn>
                              </p:par>
                              <p:par>
                                <p:cTn id="208" presetID="8" presetClass="emph" presetSubtype="0" fill="hold" grpId="1" nodeType="withEffect">
                                  <p:stCondLst>
                                    <p:cond delay="0"/>
                                  </p:stCondLst>
                                  <p:childTnLst>
                                    <p:animRot by="21600000">
                                      <p:cBhvr>
                                        <p:cTn id="209" dur="3000" fill="hold"/>
                                        <p:tgtEl>
                                          <p:spTgt spid="30"/>
                                        </p:tgtEl>
                                        <p:attrNameLst>
                                          <p:attrName>r</p:attrName>
                                        </p:attrNameLst>
                                      </p:cBhvr>
                                    </p:animRot>
                                  </p:childTnLst>
                                </p:cTn>
                              </p:par>
                              <p:par>
                                <p:cTn id="210" presetID="8" presetClass="emph" presetSubtype="0" fill="hold" grpId="1" nodeType="withEffect">
                                  <p:stCondLst>
                                    <p:cond delay="0"/>
                                  </p:stCondLst>
                                  <p:childTnLst>
                                    <p:animRot by="21600000">
                                      <p:cBhvr>
                                        <p:cTn id="211" dur="3000" fill="hold"/>
                                        <p:tgtEl>
                                          <p:spTgt spid="32"/>
                                        </p:tgtEl>
                                        <p:attrNameLst>
                                          <p:attrName>r</p:attrName>
                                        </p:attrNameLst>
                                      </p:cBhvr>
                                    </p:animRot>
                                  </p:childTnLst>
                                </p:cTn>
                              </p:par>
                              <p:par>
                                <p:cTn id="212" presetID="8" presetClass="emph" presetSubtype="0" fill="hold" grpId="1" nodeType="withEffect">
                                  <p:stCondLst>
                                    <p:cond delay="0"/>
                                  </p:stCondLst>
                                  <p:childTnLst>
                                    <p:animRot by="21600000">
                                      <p:cBhvr>
                                        <p:cTn id="213" dur="3000" fill="hold"/>
                                        <p:tgtEl>
                                          <p:spTgt spid="34"/>
                                        </p:tgtEl>
                                        <p:attrNameLst>
                                          <p:attrName>r</p:attrName>
                                        </p:attrNameLst>
                                      </p:cBhvr>
                                    </p:animRot>
                                  </p:childTnLst>
                                </p:cTn>
                              </p:par>
                              <p:par>
                                <p:cTn id="214" presetID="8" presetClass="emph" presetSubtype="0" fill="hold" grpId="1" nodeType="withEffect">
                                  <p:stCondLst>
                                    <p:cond delay="0"/>
                                  </p:stCondLst>
                                  <p:childTnLst>
                                    <p:animRot by="21600000">
                                      <p:cBhvr>
                                        <p:cTn id="215" dur="3000" fill="hold"/>
                                        <p:tgtEl>
                                          <p:spTgt spid="36"/>
                                        </p:tgtEl>
                                        <p:attrNameLst>
                                          <p:attrName>r</p:attrName>
                                        </p:attrNameLst>
                                      </p:cBhvr>
                                    </p:animRot>
                                  </p:childTnLst>
                                </p:cTn>
                              </p:par>
                              <p:par>
                                <p:cTn id="216" presetID="8" presetClass="emph" presetSubtype="0" fill="hold" grpId="1" nodeType="withEffect">
                                  <p:stCondLst>
                                    <p:cond delay="0"/>
                                  </p:stCondLst>
                                  <p:childTnLst>
                                    <p:animRot by="21600000">
                                      <p:cBhvr>
                                        <p:cTn id="217" dur="3000" fill="hold"/>
                                        <p:tgtEl>
                                          <p:spTgt spid="38"/>
                                        </p:tgtEl>
                                        <p:attrNameLst>
                                          <p:attrName>r</p:attrName>
                                        </p:attrNameLst>
                                      </p:cBhvr>
                                    </p:animRot>
                                  </p:childTnLst>
                                </p:cTn>
                              </p:par>
                              <p:par>
                                <p:cTn id="218" presetID="8" presetClass="emph" presetSubtype="0" fill="hold" grpId="1" nodeType="withEffect">
                                  <p:stCondLst>
                                    <p:cond delay="0"/>
                                  </p:stCondLst>
                                  <p:childTnLst>
                                    <p:animRot by="21600000">
                                      <p:cBhvr>
                                        <p:cTn id="219" dur="3000" fill="hold"/>
                                        <p:tgtEl>
                                          <p:spTgt spid="40"/>
                                        </p:tgtEl>
                                        <p:attrNameLst>
                                          <p:attrName>r</p:attrName>
                                        </p:attrNameLst>
                                      </p:cBhvr>
                                    </p:animRot>
                                  </p:childTnLst>
                                </p:cTn>
                              </p:par>
                              <p:par>
                                <p:cTn id="220" presetID="8" presetClass="emph" presetSubtype="0" fill="hold" grpId="1" nodeType="withEffect">
                                  <p:stCondLst>
                                    <p:cond delay="0"/>
                                  </p:stCondLst>
                                  <p:childTnLst>
                                    <p:animRot by="21600000">
                                      <p:cBhvr>
                                        <p:cTn id="221" dur="3000" fill="hold"/>
                                        <p:tgtEl>
                                          <p:spTgt spid="42"/>
                                        </p:tgtEl>
                                        <p:attrNameLst>
                                          <p:attrName>r</p:attrName>
                                        </p:attrNameLst>
                                      </p:cBhvr>
                                    </p:animRot>
                                  </p:childTnLst>
                                </p:cTn>
                              </p:par>
                              <p:par>
                                <p:cTn id="222" presetID="8" presetClass="emph" presetSubtype="0" fill="hold" grpId="1" nodeType="withEffect">
                                  <p:stCondLst>
                                    <p:cond delay="0"/>
                                  </p:stCondLst>
                                  <p:childTnLst>
                                    <p:animRot by="21600000">
                                      <p:cBhvr>
                                        <p:cTn id="223" dur="3000" fill="hold"/>
                                        <p:tgtEl>
                                          <p:spTgt spid="44"/>
                                        </p:tgtEl>
                                        <p:attrNameLst>
                                          <p:attrName>r</p:attrName>
                                        </p:attrNameLst>
                                      </p:cBhvr>
                                    </p:animRot>
                                  </p:childTnLst>
                                </p:cTn>
                              </p:par>
                              <p:par>
                                <p:cTn id="224" presetID="8" presetClass="emph" presetSubtype="0" fill="hold" grpId="1" nodeType="withEffect">
                                  <p:stCondLst>
                                    <p:cond delay="0"/>
                                  </p:stCondLst>
                                  <p:childTnLst>
                                    <p:animRot by="21600000">
                                      <p:cBhvr>
                                        <p:cTn id="225" dur="3000" fill="hold"/>
                                        <p:tgtEl>
                                          <p:spTgt spid="46"/>
                                        </p:tgtEl>
                                        <p:attrNameLst>
                                          <p:attrName>r</p:attrName>
                                        </p:attrNameLst>
                                      </p:cBhvr>
                                    </p:animRot>
                                  </p:childTnLst>
                                </p:cTn>
                              </p:par>
                              <p:par>
                                <p:cTn id="226" presetID="8" presetClass="emph" presetSubtype="0" fill="hold" grpId="1" nodeType="withEffect">
                                  <p:stCondLst>
                                    <p:cond delay="0"/>
                                  </p:stCondLst>
                                  <p:childTnLst>
                                    <p:animRot by="21600000">
                                      <p:cBhvr>
                                        <p:cTn id="227" dur="3000" fill="hold"/>
                                        <p:tgtEl>
                                          <p:spTgt spid="48"/>
                                        </p:tgtEl>
                                        <p:attrNameLst>
                                          <p:attrName>r</p:attrName>
                                        </p:attrNameLst>
                                      </p:cBhvr>
                                    </p:animRot>
                                  </p:childTnLst>
                                </p:cTn>
                              </p:par>
                              <p:par>
                                <p:cTn id="228" presetID="8" presetClass="emph" presetSubtype="0" fill="hold" grpId="1" nodeType="withEffect">
                                  <p:stCondLst>
                                    <p:cond delay="0"/>
                                  </p:stCondLst>
                                  <p:childTnLst>
                                    <p:animRot by="-21600000">
                                      <p:cBhvr>
                                        <p:cTn id="229" dur="3000" fill="hold"/>
                                        <p:tgtEl>
                                          <p:spTgt spid="5"/>
                                        </p:tgtEl>
                                        <p:attrNameLst>
                                          <p:attrName>r</p:attrName>
                                        </p:attrNameLst>
                                      </p:cBhvr>
                                    </p:animRot>
                                  </p:childTnLst>
                                </p:cTn>
                              </p:par>
                              <p:par>
                                <p:cTn id="230" presetID="8" presetClass="emph" presetSubtype="0" fill="hold" grpId="1" nodeType="withEffect">
                                  <p:stCondLst>
                                    <p:cond delay="0"/>
                                  </p:stCondLst>
                                  <p:childTnLst>
                                    <p:animRot by="-21600000">
                                      <p:cBhvr>
                                        <p:cTn id="231" dur="3000" fill="hold"/>
                                        <p:tgtEl>
                                          <p:spTgt spid="7"/>
                                        </p:tgtEl>
                                        <p:attrNameLst>
                                          <p:attrName>r</p:attrName>
                                        </p:attrNameLst>
                                      </p:cBhvr>
                                    </p:animRot>
                                  </p:childTnLst>
                                </p:cTn>
                              </p:par>
                              <p:par>
                                <p:cTn id="232" presetID="8" presetClass="emph" presetSubtype="0" fill="hold" grpId="1" nodeType="withEffect">
                                  <p:stCondLst>
                                    <p:cond delay="0"/>
                                  </p:stCondLst>
                                  <p:childTnLst>
                                    <p:animRot by="-21600000">
                                      <p:cBhvr>
                                        <p:cTn id="233" dur="3000" fill="hold"/>
                                        <p:tgtEl>
                                          <p:spTgt spid="9"/>
                                        </p:tgtEl>
                                        <p:attrNameLst>
                                          <p:attrName>r</p:attrName>
                                        </p:attrNameLst>
                                      </p:cBhvr>
                                    </p:animRot>
                                  </p:childTnLst>
                                </p:cTn>
                              </p:par>
                              <p:par>
                                <p:cTn id="234" presetID="8" presetClass="emph" presetSubtype="0" fill="hold" grpId="1" nodeType="withEffect">
                                  <p:stCondLst>
                                    <p:cond delay="0"/>
                                  </p:stCondLst>
                                  <p:childTnLst>
                                    <p:animRot by="-21600000">
                                      <p:cBhvr>
                                        <p:cTn id="235" dur="3000" fill="hold"/>
                                        <p:tgtEl>
                                          <p:spTgt spid="11"/>
                                        </p:tgtEl>
                                        <p:attrNameLst>
                                          <p:attrName>r</p:attrName>
                                        </p:attrNameLst>
                                      </p:cBhvr>
                                    </p:animRot>
                                  </p:childTnLst>
                                </p:cTn>
                              </p:par>
                              <p:par>
                                <p:cTn id="236" presetID="8" presetClass="emph" presetSubtype="0" fill="hold" grpId="1" nodeType="withEffect">
                                  <p:stCondLst>
                                    <p:cond delay="0"/>
                                  </p:stCondLst>
                                  <p:childTnLst>
                                    <p:animRot by="-21600000">
                                      <p:cBhvr>
                                        <p:cTn id="237" dur="3000" fill="hold"/>
                                        <p:tgtEl>
                                          <p:spTgt spid="13"/>
                                        </p:tgtEl>
                                        <p:attrNameLst>
                                          <p:attrName>r</p:attrName>
                                        </p:attrNameLst>
                                      </p:cBhvr>
                                    </p:animRot>
                                  </p:childTnLst>
                                </p:cTn>
                              </p:par>
                              <p:par>
                                <p:cTn id="238" presetID="8" presetClass="emph" presetSubtype="0" fill="hold" grpId="1" nodeType="withEffect">
                                  <p:stCondLst>
                                    <p:cond delay="0"/>
                                  </p:stCondLst>
                                  <p:childTnLst>
                                    <p:animRot by="-21600000">
                                      <p:cBhvr>
                                        <p:cTn id="239" dur="3000" fill="hold"/>
                                        <p:tgtEl>
                                          <p:spTgt spid="15"/>
                                        </p:tgtEl>
                                        <p:attrNameLst>
                                          <p:attrName>r</p:attrName>
                                        </p:attrNameLst>
                                      </p:cBhvr>
                                    </p:animRot>
                                  </p:childTnLst>
                                </p:cTn>
                              </p:par>
                              <p:par>
                                <p:cTn id="240" presetID="8" presetClass="emph" presetSubtype="0" fill="hold" grpId="1" nodeType="withEffect">
                                  <p:stCondLst>
                                    <p:cond delay="0"/>
                                  </p:stCondLst>
                                  <p:childTnLst>
                                    <p:animRot by="-21600000">
                                      <p:cBhvr>
                                        <p:cTn id="241" dur="3000" fill="hold"/>
                                        <p:tgtEl>
                                          <p:spTgt spid="17"/>
                                        </p:tgtEl>
                                        <p:attrNameLst>
                                          <p:attrName>r</p:attrName>
                                        </p:attrNameLst>
                                      </p:cBhvr>
                                    </p:animRot>
                                  </p:childTnLst>
                                </p:cTn>
                              </p:par>
                              <p:par>
                                <p:cTn id="242" presetID="8" presetClass="emph" presetSubtype="0" fill="hold" grpId="1" nodeType="withEffect">
                                  <p:stCondLst>
                                    <p:cond delay="0"/>
                                  </p:stCondLst>
                                  <p:childTnLst>
                                    <p:animRot by="-21600000">
                                      <p:cBhvr>
                                        <p:cTn id="243" dur="3000" fill="hold"/>
                                        <p:tgtEl>
                                          <p:spTgt spid="19"/>
                                        </p:tgtEl>
                                        <p:attrNameLst>
                                          <p:attrName>r</p:attrName>
                                        </p:attrNameLst>
                                      </p:cBhvr>
                                    </p:animRot>
                                  </p:childTnLst>
                                </p:cTn>
                              </p:par>
                              <p:par>
                                <p:cTn id="244" presetID="8" presetClass="emph" presetSubtype="0" fill="hold" grpId="1" nodeType="withEffect">
                                  <p:stCondLst>
                                    <p:cond delay="0"/>
                                  </p:stCondLst>
                                  <p:childTnLst>
                                    <p:animRot by="-21600000">
                                      <p:cBhvr>
                                        <p:cTn id="245" dur="3000" fill="hold"/>
                                        <p:tgtEl>
                                          <p:spTgt spid="21"/>
                                        </p:tgtEl>
                                        <p:attrNameLst>
                                          <p:attrName>r</p:attrName>
                                        </p:attrNameLst>
                                      </p:cBhvr>
                                    </p:animRot>
                                  </p:childTnLst>
                                </p:cTn>
                              </p:par>
                              <p:par>
                                <p:cTn id="246" presetID="8" presetClass="emph" presetSubtype="0" fill="hold" grpId="1" nodeType="withEffect">
                                  <p:stCondLst>
                                    <p:cond delay="0"/>
                                  </p:stCondLst>
                                  <p:childTnLst>
                                    <p:animRot by="-21600000">
                                      <p:cBhvr>
                                        <p:cTn id="247" dur="3000" fill="hold"/>
                                        <p:tgtEl>
                                          <p:spTgt spid="23"/>
                                        </p:tgtEl>
                                        <p:attrNameLst>
                                          <p:attrName>r</p:attrName>
                                        </p:attrNameLst>
                                      </p:cBhvr>
                                    </p:animRot>
                                  </p:childTnLst>
                                </p:cTn>
                              </p:par>
                              <p:par>
                                <p:cTn id="248" presetID="8" presetClass="emph" presetSubtype="0" fill="hold" grpId="1" nodeType="withEffect">
                                  <p:stCondLst>
                                    <p:cond delay="0"/>
                                  </p:stCondLst>
                                  <p:childTnLst>
                                    <p:animRot by="-21600000">
                                      <p:cBhvr>
                                        <p:cTn id="249" dur="3000" fill="hold"/>
                                        <p:tgtEl>
                                          <p:spTgt spid="25"/>
                                        </p:tgtEl>
                                        <p:attrNameLst>
                                          <p:attrName>r</p:attrName>
                                        </p:attrNameLst>
                                      </p:cBhvr>
                                    </p:animRot>
                                  </p:childTnLst>
                                </p:cTn>
                              </p:par>
                              <p:par>
                                <p:cTn id="250" presetID="8" presetClass="emph" presetSubtype="0" fill="hold" grpId="1" nodeType="withEffect">
                                  <p:stCondLst>
                                    <p:cond delay="0"/>
                                  </p:stCondLst>
                                  <p:childTnLst>
                                    <p:animRot by="-21600000">
                                      <p:cBhvr>
                                        <p:cTn id="251" dur="3000" fill="hold"/>
                                        <p:tgtEl>
                                          <p:spTgt spid="27"/>
                                        </p:tgtEl>
                                        <p:attrNameLst>
                                          <p:attrName>r</p:attrName>
                                        </p:attrNameLst>
                                      </p:cBhvr>
                                    </p:animRot>
                                  </p:childTnLst>
                                </p:cTn>
                              </p:par>
                              <p:par>
                                <p:cTn id="252" presetID="8" presetClass="emph" presetSubtype="0" fill="hold" grpId="1" nodeType="withEffect">
                                  <p:stCondLst>
                                    <p:cond delay="0"/>
                                  </p:stCondLst>
                                  <p:childTnLst>
                                    <p:animRot by="-21600000">
                                      <p:cBhvr>
                                        <p:cTn id="253" dur="3000" fill="hold"/>
                                        <p:tgtEl>
                                          <p:spTgt spid="29"/>
                                        </p:tgtEl>
                                        <p:attrNameLst>
                                          <p:attrName>r</p:attrName>
                                        </p:attrNameLst>
                                      </p:cBhvr>
                                    </p:animRot>
                                  </p:childTnLst>
                                </p:cTn>
                              </p:par>
                              <p:par>
                                <p:cTn id="254" presetID="8" presetClass="emph" presetSubtype="0" fill="hold" grpId="1" nodeType="withEffect">
                                  <p:stCondLst>
                                    <p:cond delay="0"/>
                                  </p:stCondLst>
                                  <p:childTnLst>
                                    <p:animRot by="-21600000">
                                      <p:cBhvr>
                                        <p:cTn id="255" dur="3000" fill="hold"/>
                                        <p:tgtEl>
                                          <p:spTgt spid="31"/>
                                        </p:tgtEl>
                                        <p:attrNameLst>
                                          <p:attrName>r</p:attrName>
                                        </p:attrNameLst>
                                      </p:cBhvr>
                                    </p:animRot>
                                  </p:childTnLst>
                                </p:cTn>
                              </p:par>
                              <p:par>
                                <p:cTn id="256" presetID="8" presetClass="emph" presetSubtype="0" fill="hold" grpId="1" nodeType="withEffect">
                                  <p:stCondLst>
                                    <p:cond delay="0"/>
                                  </p:stCondLst>
                                  <p:childTnLst>
                                    <p:animRot by="-21600000">
                                      <p:cBhvr>
                                        <p:cTn id="257" dur="3000" fill="hold"/>
                                        <p:tgtEl>
                                          <p:spTgt spid="33"/>
                                        </p:tgtEl>
                                        <p:attrNameLst>
                                          <p:attrName>r</p:attrName>
                                        </p:attrNameLst>
                                      </p:cBhvr>
                                    </p:animRot>
                                  </p:childTnLst>
                                </p:cTn>
                              </p:par>
                              <p:par>
                                <p:cTn id="258" presetID="8" presetClass="emph" presetSubtype="0" fill="hold" grpId="1" nodeType="withEffect">
                                  <p:stCondLst>
                                    <p:cond delay="0"/>
                                  </p:stCondLst>
                                  <p:childTnLst>
                                    <p:animRot by="-21600000">
                                      <p:cBhvr>
                                        <p:cTn id="259" dur="3000" fill="hold"/>
                                        <p:tgtEl>
                                          <p:spTgt spid="35"/>
                                        </p:tgtEl>
                                        <p:attrNameLst>
                                          <p:attrName>r</p:attrName>
                                        </p:attrNameLst>
                                      </p:cBhvr>
                                    </p:animRot>
                                  </p:childTnLst>
                                </p:cTn>
                              </p:par>
                              <p:par>
                                <p:cTn id="260" presetID="8" presetClass="emph" presetSubtype="0" fill="hold" grpId="1" nodeType="withEffect">
                                  <p:stCondLst>
                                    <p:cond delay="0"/>
                                  </p:stCondLst>
                                  <p:childTnLst>
                                    <p:animRot by="-21600000">
                                      <p:cBhvr>
                                        <p:cTn id="261" dur="3000" fill="hold"/>
                                        <p:tgtEl>
                                          <p:spTgt spid="37"/>
                                        </p:tgtEl>
                                        <p:attrNameLst>
                                          <p:attrName>r</p:attrName>
                                        </p:attrNameLst>
                                      </p:cBhvr>
                                    </p:animRot>
                                  </p:childTnLst>
                                </p:cTn>
                              </p:par>
                              <p:par>
                                <p:cTn id="262" presetID="8" presetClass="emph" presetSubtype="0" fill="hold" grpId="1" nodeType="withEffect">
                                  <p:stCondLst>
                                    <p:cond delay="0"/>
                                  </p:stCondLst>
                                  <p:childTnLst>
                                    <p:animRot by="-21600000">
                                      <p:cBhvr>
                                        <p:cTn id="263" dur="3000" fill="hold"/>
                                        <p:tgtEl>
                                          <p:spTgt spid="39"/>
                                        </p:tgtEl>
                                        <p:attrNameLst>
                                          <p:attrName>r</p:attrName>
                                        </p:attrNameLst>
                                      </p:cBhvr>
                                    </p:animRot>
                                  </p:childTnLst>
                                </p:cTn>
                              </p:par>
                              <p:par>
                                <p:cTn id="264" presetID="8" presetClass="emph" presetSubtype="0" fill="hold" grpId="1" nodeType="withEffect">
                                  <p:stCondLst>
                                    <p:cond delay="0"/>
                                  </p:stCondLst>
                                  <p:childTnLst>
                                    <p:animRot by="-21600000">
                                      <p:cBhvr>
                                        <p:cTn id="265" dur="3000" fill="hold"/>
                                        <p:tgtEl>
                                          <p:spTgt spid="41"/>
                                        </p:tgtEl>
                                        <p:attrNameLst>
                                          <p:attrName>r</p:attrName>
                                        </p:attrNameLst>
                                      </p:cBhvr>
                                    </p:animRot>
                                  </p:childTnLst>
                                </p:cTn>
                              </p:par>
                              <p:par>
                                <p:cTn id="266" presetID="8" presetClass="emph" presetSubtype="0" fill="hold" grpId="1" nodeType="withEffect">
                                  <p:stCondLst>
                                    <p:cond delay="0"/>
                                  </p:stCondLst>
                                  <p:childTnLst>
                                    <p:animRot by="-21600000">
                                      <p:cBhvr>
                                        <p:cTn id="267" dur="3000" fill="hold"/>
                                        <p:tgtEl>
                                          <p:spTgt spid="43"/>
                                        </p:tgtEl>
                                        <p:attrNameLst>
                                          <p:attrName>r</p:attrName>
                                        </p:attrNameLst>
                                      </p:cBhvr>
                                    </p:animRot>
                                  </p:childTnLst>
                                </p:cTn>
                              </p:par>
                              <p:par>
                                <p:cTn id="268" presetID="8" presetClass="emph" presetSubtype="0" fill="hold" grpId="1" nodeType="withEffect">
                                  <p:stCondLst>
                                    <p:cond delay="0"/>
                                  </p:stCondLst>
                                  <p:childTnLst>
                                    <p:animRot by="-21600000">
                                      <p:cBhvr>
                                        <p:cTn id="269" dur="3000" fill="hold"/>
                                        <p:tgtEl>
                                          <p:spTgt spid="45"/>
                                        </p:tgtEl>
                                        <p:attrNameLst>
                                          <p:attrName>r</p:attrName>
                                        </p:attrNameLst>
                                      </p:cBhvr>
                                    </p:animRot>
                                  </p:childTnLst>
                                </p:cTn>
                              </p:par>
                              <p:par>
                                <p:cTn id="270" presetID="8" presetClass="emph" presetSubtype="0" fill="hold" grpId="1" nodeType="withEffect">
                                  <p:stCondLst>
                                    <p:cond delay="0"/>
                                  </p:stCondLst>
                                  <p:childTnLst>
                                    <p:animRot by="-21600000">
                                      <p:cBhvr>
                                        <p:cTn id="271" dur="3000" fill="hold"/>
                                        <p:tgtEl>
                                          <p:spTgt spid="47"/>
                                        </p:tgtEl>
                                        <p:attrNameLst>
                                          <p:attrName>r</p:attrName>
                                        </p:attrNameLst>
                                      </p:cBhvr>
                                    </p:animRot>
                                  </p:childTnLst>
                                </p:cTn>
                              </p:par>
                            </p:childTnLst>
                          </p:cTn>
                        </p:par>
                        <p:par>
                          <p:cTn id="272" fill="hold">
                            <p:stCondLst>
                              <p:cond delay="3000"/>
                            </p:stCondLst>
                            <p:childTnLst>
                              <p:par>
                                <p:cTn id="273" presetID="2" presetClass="exit" presetSubtype="2" fill="hold" grpId="2" nodeType="afterEffect">
                                  <p:stCondLst>
                                    <p:cond delay="0"/>
                                  </p:stCondLst>
                                  <p:childTnLst>
                                    <p:anim calcmode="lin" valueType="num">
                                      <p:cBhvr additive="base">
                                        <p:cTn id="274" dur="3000"/>
                                        <p:tgtEl>
                                          <p:spTgt spid="6"/>
                                        </p:tgtEl>
                                        <p:attrNameLst>
                                          <p:attrName>ppt_x</p:attrName>
                                        </p:attrNameLst>
                                      </p:cBhvr>
                                      <p:tavLst>
                                        <p:tav tm="0">
                                          <p:val>
                                            <p:strVal val="ppt_x"/>
                                          </p:val>
                                        </p:tav>
                                        <p:tav tm="100000">
                                          <p:val>
                                            <p:strVal val="1+ppt_w/2"/>
                                          </p:val>
                                        </p:tav>
                                      </p:tavLst>
                                    </p:anim>
                                    <p:anim calcmode="lin" valueType="num">
                                      <p:cBhvr additive="base">
                                        <p:cTn id="275" dur="3000"/>
                                        <p:tgtEl>
                                          <p:spTgt spid="6"/>
                                        </p:tgtEl>
                                        <p:attrNameLst>
                                          <p:attrName>ppt_y</p:attrName>
                                        </p:attrNameLst>
                                      </p:cBhvr>
                                      <p:tavLst>
                                        <p:tav tm="0">
                                          <p:val>
                                            <p:strVal val="ppt_y"/>
                                          </p:val>
                                        </p:tav>
                                        <p:tav tm="100000">
                                          <p:val>
                                            <p:strVal val="ppt_y"/>
                                          </p:val>
                                        </p:tav>
                                      </p:tavLst>
                                    </p:anim>
                                    <p:set>
                                      <p:cBhvr>
                                        <p:cTn id="276" dur="1" fill="hold">
                                          <p:stCondLst>
                                            <p:cond delay="2999"/>
                                          </p:stCondLst>
                                        </p:cTn>
                                        <p:tgtEl>
                                          <p:spTgt spid="6"/>
                                        </p:tgtEl>
                                        <p:attrNameLst>
                                          <p:attrName>style.visibility</p:attrName>
                                        </p:attrNameLst>
                                      </p:cBhvr>
                                      <p:to>
                                        <p:strVal val="hidden"/>
                                      </p:to>
                                    </p:set>
                                  </p:childTnLst>
                                </p:cTn>
                              </p:par>
                              <p:par>
                                <p:cTn id="277" presetID="2" presetClass="exit" presetSubtype="2" fill="hold" grpId="2" nodeType="withEffect">
                                  <p:stCondLst>
                                    <p:cond delay="0"/>
                                  </p:stCondLst>
                                  <p:childTnLst>
                                    <p:anim calcmode="lin" valueType="num">
                                      <p:cBhvr additive="base">
                                        <p:cTn id="278" dur="3000"/>
                                        <p:tgtEl>
                                          <p:spTgt spid="8"/>
                                        </p:tgtEl>
                                        <p:attrNameLst>
                                          <p:attrName>ppt_x</p:attrName>
                                        </p:attrNameLst>
                                      </p:cBhvr>
                                      <p:tavLst>
                                        <p:tav tm="0">
                                          <p:val>
                                            <p:strVal val="ppt_x"/>
                                          </p:val>
                                        </p:tav>
                                        <p:tav tm="100000">
                                          <p:val>
                                            <p:strVal val="1+ppt_w/2"/>
                                          </p:val>
                                        </p:tav>
                                      </p:tavLst>
                                    </p:anim>
                                    <p:anim calcmode="lin" valueType="num">
                                      <p:cBhvr additive="base">
                                        <p:cTn id="279" dur="3000"/>
                                        <p:tgtEl>
                                          <p:spTgt spid="8"/>
                                        </p:tgtEl>
                                        <p:attrNameLst>
                                          <p:attrName>ppt_y</p:attrName>
                                        </p:attrNameLst>
                                      </p:cBhvr>
                                      <p:tavLst>
                                        <p:tav tm="0">
                                          <p:val>
                                            <p:strVal val="ppt_y"/>
                                          </p:val>
                                        </p:tav>
                                        <p:tav tm="100000">
                                          <p:val>
                                            <p:strVal val="ppt_y"/>
                                          </p:val>
                                        </p:tav>
                                      </p:tavLst>
                                    </p:anim>
                                    <p:set>
                                      <p:cBhvr>
                                        <p:cTn id="280" dur="1" fill="hold">
                                          <p:stCondLst>
                                            <p:cond delay="2999"/>
                                          </p:stCondLst>
                                        </p:cTn>
                                        <p:tgtEl>
                                          <p:spTgt spid="8"/>
                                        </p:tgtEl>
                                        <p:attrNameLst>
                                          <p:attrName>style.visibility</p:attrName>
                                        </p:attrNameLst>
                                      </p:cBhvr>
                                      <p:to>
                                        <p:strVal val="hidden"/>
                                      </p:to>
                                    </p:set>
                                  </p:childTnLst>
                                </p:cTn>
                              </p:par>
                              <p:par>
                                <p:cTn id="281" presetID="2" presetClass="exit" presetSubtype="2" fill="hold" grpId="2" nodeType="withEffect">
                                  <p:stCondLst>
                                    <p:cond delay="0"/>
                                  </p:stCondLst>
                                  <p:childTnLst>
                                    <p:anim calcmode="lin" valueType="num">
                                      <p:cBhvr additive="base">
                                        <p:cTn id="282" dur="3000"/>
                                        <p:tgtEl>
                                          <p:spTgt spid="10"/>
                                        </p:tgtEl>
                                        <p:attrNameLst>
                                          <p:attrName>ppt_x</p:attrName>
                                        </p:attrNameLst>
                                      </p:cBhvr>
                                      <p:tavLst>
                                        <p:tav tm="0">
                                          <p:val>
                                            <p:strVal val="ppt_x"/>
                                          </p:val>
                                        </p:tav>
                                        <p:tav tm="100000">
                                          <p:val>
                                            <p:strVal val="1+ppt_w/2"/>
                                          </p:val>
                                        </p:tav>
                                      </p:tavLst>
                                    </p:anim>
                                    <p:anim calcmode="lin" valueType="num">
                                      <p:cBhvr additive="base">
                                        <p:cTn id="283" dur="3000"/>
                                        <p:tgtEl>
                                          <p:spTgt spid="10"/>
                                        </p:tgtEl>
                                        <p:attrNameLst>
                                          <p:attrName>ppt_y</p:attrName>
                                        </p:attrNameLst>
                                      </p:cBhvr>
                                      <p:tavLst>
                                        <p:tav tm="0">
                                          <p:val>
                                            <p:strVal val="ppt_y"/>
                                          </p:val>
                                        </p:tav>
                                        <p:tav tm="100000">
                                          <p:val>
                                            <p:strVal val="ppt_y"/>
                                          </p:val>
                                        </p:tav>
                                      </p:tavLst>
                                    </p:anim>
                                    <p:set>
                                      <p:cBhvr>
                                        <p:cTn id="284" dur="1" fill="hold">
                                          <p:stCondLst>
                                            <p:cond delay="2999"/>
                                          </p:stCondLst>
                                        </p:cTn>
                                        <p:tgtEl>
                                          <p:spTgt spid="10"/>
                                        </p:tgtEl>
                                        <p:attrNameLst>
                                          <p:attrName>style.visibility</p:attrName>
                                        </p:attrNameLst>
                                      </p:cBhvr>
                                      <p:to>
                                        <p:strVal val="hidden"/>
                                      </p:to>
                                    </p:set>
                                  </p:childTnLst>
                                </p:cTn>
                              </p:par>
                              <p:par>
                                <p:cTn id="285" presetID="2" presetClass="exit" presetSubtype="2" fill="hold" grpId="2" nodeType="withEffect">
                                  <p:stCondLst>
                                    <p:cond delay="0"/>
                                  </p:stCondLst>
                                  <p:childTnLst>
                                    <p:anim calcmode="lin" valueType="num">
                                      <p:cBhvr additive="base">
                                        <p:cTn id="286" dur="3000"/>
                                        <p:tgtEl>
                                          <p:spTgt spid="12"/>
                                        </p:tgtEl>
                                        <p:attrNameLst>
                                          <p:attrName>ppt_x</p:attrName>
                                        </p:attrNameLst>
                                      </p:cBhvr>
                                      <p:tavLst>
                                        <p:tav tm="0">
                                          <p:val>
                                            <p:strVal val="ppt_x"/>
                                          </p:val>
                                        </p:tav>
                                        <p:tav tm="100000">
                                          <p:val>
                                            <p:strVal val="1+ppt_w/2"/>
                                          </p:val>
                                        </p:tav>
                                      </p:tavLst>
                                    </p:anim>
                                    <p:anim calcmode="lin" valueType="num">
                                      <p:cBhvr additive="base">
                                        <p:cTn id="287" dur="3000"/>
                                        <p:tgtEl>
                                          <p:spTgt spid="12"/>
                                        </p:tgtEl>
                                        <p:attrNameLst>
                                          <p:attrName>ppt_y</p:attrName>
                                        </p:attrNameLst>
                                      </p:cBhvr>
                                      <p:tavLst>
                                        <p:tav tm="0">
                                          <p:val>
                                            <p:strVal val="ppt_y"/>
                                          </p:val>
                                        </p:tav>
                                        <p:tav tm="100000">
                                          <p:val>
                                            <p:strVal val="ppt_y"/>
                                          </p:val>
                                        </p:tav>
                                      </p:tavLst>
                                    </p:anim>
                                    <p:set>
                                      <p:cBhvr>
                                        <p:cTn id="288" dur="1" fill="hold">
                                          <p:stCondLst>
                                            <p:cond delay="2999"/>
                                          </p:stCondLst>
                                        </p:cTn>
                                        <p:tgtEl>
                                          <p:spTgt spid="12"/>
                                        </p:tgtEl>
                                        <p:attrNameLst>
                                          <p:attrName>style.visibility</p:attrName>
                                        </p:attrNameLst>
                                      </p:cBhvr>
                                      <p:to>
                                        <p:strVal val="hidden"/>
                                      </p:to>
                                    </p:set>
                                  </p:childTnLst>
                                </p:cTn>
                              </p:par>
                              <p:par>
                                <p:cTn id="289" presetID="2" presetClass="exit" presetSubtype="2" fill="hold" grpId="2" nodeType="withEffect">
                                  <p:stCondLst>
                                    <p:cond delay="0"/>
                                  </p:stCondLst>
                                  <p:childTnLst>
                                    <p:anim calcmode="lin" valueType="num">
                                      <p:cBhvr additive="base">
                                        <p:cTn id="290" dur="3000"/>
                                        <p:tgtEl>
                                          <p:spTgt spid="14"/>
                                        </p:tgtEl>
                                        <p:attrNameLst>
                                          <p:attrName>ppt_x</p:attrName>
                                        </p:attrNameLst>
                                      </p:cBhvr>
                                      <p:tavLst>
                                        <p:tav tm="0">
                                          <p:val>
                                            <p:strVal val="ppt_x"/>
                                          </p:val>
                                        </p:tav>
                                        <p:tav tm="100000">
                                          <p:val>
                                            <p:strVal val="1+ppt_w/2"/>
                                          </p:val>
                                        </p:tav>
                                      </p:tavLst>
                                    </p:anim>
                                    <p:anim calcmode="lin" valueType="num">
                                      <p:cBhvr additive="base">
                                        <p:cTn id="291" dur="3000"/>
                                        <p:tgtEl>
                                          <p:spTgt spid="14"/>
                                        </p:tgtEl>
                                        <p:attrNameLst>
                                          <p:attrName>ppt_y</p:attrName>
                                        </p:attrNameLst>
                                      </p:cBhvr>
                                      <p:tavLst>
                                        <p:tav tm="0">
                                          <p:val>
                                            <p:strVal val="ppt_y"/>
                                          </p:val>
                                        </p:tav>
                                        <p:tav tm="100000">
                                          <p:val>
                                            <p:strVal val="ppt_y"/>
                                          </p:val>
                                        </p:tav>
                                      </p:tavLst>
                                    </p:anim>
                                    <p:set>
                                      <p:cBhvr>
                                        <p:cTn id="292" dur="1" fill="hold">
                                          <p:stCondLst>
                                            <p:cond delay="2999"/>
                                          </p:stCondLst>
                                        </p:cTn>
                                        <p:tgtEl>
                                          <p:spTgt spid="14"/>
                                        </p:tgtEl>
                                        <p:attrNameLst>
                                          <p:attrName>style.visibility</p:attrName>
                                        </p:attrNameLst>
                                      </p:cBhvr>
                                      <p:to>
                                        <p:strVal val="hidden"/>
                                      </p:to>
                                    </p:set>
                                  </p:childTnLst>
                                </p:cTn>
                              </p:par>
                              <p:par>
                                <p:cTn id="293" presetID="2" presetClass="exit" presetSubtype="2" fill="hold" grpId="2" nodeType="withEffect">
                                  <p:stCondLst>
                                    <p:cond delay="0"/>
                                  </p:stCondLst>
                                  <p:childTnLst>
                                    <p:anim calcmode="lin" valueType="num">
                                      <p:cBhvr additive="base">
                                        <p:cTn id="294" dur="3000"/>
                                        <p:tgtEl>
                                          <p:spTgt spid="16"/>
                                        </p:tgtEl>
                                        <p:attrNameLst>
                                          <p:attrName>ppt_x</p:attrName>
                                        </p:attrNameLst>
                                      </p:cBhvr>
                                      <p:tavLst>
                                        <p:tav tm="0">
                                          <p:val>
                                            <p:strVal val="ppt_x"/>
                                          </p:val>
                                        </p:tav>
                                        <p:tav tm="100000">
                                          <p:val>
                                            <p:strVal val="1+ppt_w/2"/>
                                          </p:val>
                                        </p:tav>
                                      </p:tavLst>
                                    </p:anim>
                                    <p:anim calcmode="lin" valueType="num">
                                      <p:cBhvr additive="base">
                                        <p:cTn id="295" dur="3000"/>
                                        <p:tgtEl>
                                          <p:spTgt spid="16"/>
                                        </p:tgtEl>
                                        <p:attrNameLst>
                                          <p:attrName>ppt_y</p:attrName>
                                        </p:attrNameLst>
                                      </p:cBhvr>
                                      <p:tavLst>
                                        <p:tav tm="0">
                                          <p:val>
                                            <p:strVal val="ppt_y"/>
                                          </p:val>
                                        </p:tav>
                                        <p:tav tm="100000">
                                          <p:val>
                                            <p:strVal val="ppt_y"/>
                                          </p:val>
                                        </p:tav>
                                      </p:tavLst>
                                    </p:anim>
                                    <p:set>
                                      <p:cBhvr>
                                        <p:cTn id="296" dur="1" fill="hold">
                                          <p:stCondLst>
                                            <p:cond delay="2999"/>
                                          </p:stCondLst>
                                        </p:cTn>
                                        <p:tgtEl>
                                          <p:spTgt spid="16"/>
                                        </p:tgtEl>
                                        <p:attrNameLst>
                                          <p:attrName>style.visibility</p:attrName>
                                        </p:attrNameLst>
                                      </p:cBhvr>
                                      <p:to>
                                        <p:strVal val="hidden"/>
                                      </p:to>
                                    </p:set>
                                  </p:childTnLst>
                                </p:cTn>
                              </p:par>
                              <p:par>
                                <p:cTn id="297" presetID="2" presetClass="exit" presetSubtype="2" fill="hold" grpId="2" nodeType="withEffect">
                                  <p:stCondLst>
                                    <p:cond delay="0"/>
                                  </p:stCondLst>
                                  <p:childTnLst>
                                    <p:anim calcmode="lin" valueType="num">
                                      <p:cBhvr additive="base">
                                        <p:cTn id="298" dur="3000"/>
                                        <p:tgtEl>
                                          <p:spTgt spid="18"/>
                                        </p:tgtEl>
                                        <p:attrNameLst>
                                          <p:attrName>ppt_x</p:attrName>
                                        </p:attrNameLst>
                                      </p:cBhvr>
                                      <p:tavLst>
                                        <p:tav tm="0">
                                          <p:val>
                                            <p:strVal val="ppt_x"/>
                                          </p:val>
                                        </p:tav>
                                        <p:tav tm="100000">
                                          <p:val>
                                            <p:strVal val="1+ppt_w/2"/>
                                          </p:val>
                                        </p:tav>
                                      </p:tavLst>
                                    </p:anim>
                                    <p:anim calcmode="lin" valueType="num">
                                      <p:cBhvr additive="base">
                                        <p:cTn id="299" dur="3000"/>
                                        <p:tgtEl>
                                          <p:spTgt spid="18"/>
                                        </p:tgtEl>
                                        <p:attrNameLst>
                                          <p:attrName>ppt_y</p:attrName>
                                        </p:attrNameLst>
                                      </p:cBhvr>
                                      <p:tavLst>
                                        <p:tav tm="0">
                                          <p:val>
                                            <p:strVal val="ppt_y"/>
                                          </p:val>
                                        </p:tav>
                                        <p:tav tm="100000">
                                          <p:val>
                                            <p:strVal val="ppt_y"/>
                                          </p:val>
                                        </p:tav>
                                      </p:tavLst>
                                    </p:anim>
                                    <p:set>
                                      <p:cBhvr>
                                        <p:cTn id="300" dur="1" fill="hold">
                                          <p:stCondLst>
                                            <p:cond delay="2999"/>
                                          </p:stCondLst>
                                        </p:cTn>
                                        <p:tgtEl>
                                          <p:spTgt spid="18"/>
                                        </p:tgtEl>
                                        <p:attrNameLst>
                                          <p:attrName>style.visibility</p:attrName>
                                        </p:attrNameLst>
                                      </p:cBhvr>
                                      <p:to>
                                        <p:strVal val="hidden"/>
                                      </p:to>
                                    </p:set>
                                  </p:childTnLst>
                                </p:cTn>
                              </p:par>
                              <p:par>
                                <p:cTn id="301" presetID="2" presetClass="exit" presetSubtype="2" fill="hold" grpId="2" nodeType="withEffect">
                                  <p:stCondLst>
                                    <p:cond delay="0"/>
                                  </p:stCondLst>
                                  <p:childTnLst>
                                    <p:anim calcmode="lin" valueType="num">
                                      <p:cBhvr additive="base">
                                        <p:cTn id="302" dur="3000"/>
                                        <p:tgtEl>
                                          <p:spTgt spid="20"/>
                                        </p:tgtEl>
                                        <p:attrNameLst>
                                          <p:attrName>ppt_x</p:attrName>
                                        </p:attrNameLst>
                                      </p:cBhvr>
                                      <p:tavLst>
                                        <p:tav tm="0">
                                          <p:val>
                                            <p:strVal val="ppt_x"/>
                                          </p:val>
                                        </p:tav>
                                        <p:tav tm="100000">
                                          <p:val>
                                            <p:strVal val="1+ppt_w/2"/>
                                          </p:val>
                                        </p:tav>
                                      </p:tavLst>
                                    </p:anim>
                                    <p:anim calcmode="lin" valueType="num">
                                      <p:cBhvr additive="base">
                                        <p:cTn id="303" dur="3000"/>
                                        <p:tgtEl>
                                          <p:spTgt spid="20"/>
                                        </p:tgtEl>
                                        <p:attrNameLst>
                                          <p:attrName>ppt_y</p:attrName>
                                        </p:attrNameLst>
                                      </p:cBhvr>
                                      <p:tavLst>
                                        <p:tav tm="0">
                                          <p:val>
                                            <p:strVal val="ppt_y"/>
                                          </p:val>
                                        </p:tav>
                                        <p:tav tm="100000">
                                          <p:val>
                                            <p:strVal val="ppt_y"/>
                                          </p:val>
                                        </p:tav>
                                      </p:tavLst>
                                    </p:anim>
                                    <p:set>
                                      <p:cBhvr>
                                        <p:cTn id="304" dur="1" fill="hold">
                                          <p:stCondLst>
                                            <p:cond delay="2999"/>
                                          </p:stCondLst>
                                        </p:cTn>
                                        <p:tgtEl>
                                          <p:spTgt spid="20"/>
                                        </p:tgtEl>
                                        <p:attrNameLst>
                                          <p:attrName>style.visibility</p:attrName>
                                        </p:attrNameLst>
                                      </p:cBhvr>
                                      <p:to>
                                        <p:strVal val="hidden"/>
                                      </p:to>
                                    </p:set>
                                  </p:childTnLst>
                                </p:cTn>
                              </p:par>
                              <p:par>
                                <p:cTn id="305" presetID="2" presetClass="exit" presetSubtype="2" fill="hold" grpId="2" nodeType="withEffect">
                                  <p:stCondLst>
                                    <p:cond delay="0"/>
                                  </p:stCondLst>
                                  <p:childTnLst>
                                    <p:anim calcmode="lin" valueType="num">
                                      <p:cBhvr additive="base">
                                        <p:cTn id="306" dur="3000"/>
                                        <p:tgtEl>
                                          <p:spTgt spid="22"/>
                                        </p:tgtEl>
                                        <p:attrNameLst>
                                          <p:attrName>ppt_x</p:attrName>
                                        </p:attrNameLst>
                                      </p:cBhvr>
                                      <p:tavLst>
                                        <p:tav tm="0">
                                          <p:val>
                                            <p:strVal val="ppt_x"/>
                                          </p:val>
                                        </p:tav>
                                        <p:tav tm="100000">
                                          <p:val>
                                            <p:strVal val="1+ppt_w/2"/>
                                          </p:val>
                                        </p:tav>
                                      </p:tavLst>
                                    </p:anim>
                                    <p:anim calcmode="lin" valueType="num">
                                      <p:cBhvr additive="base">
                                        <p:cTn id="307" dur="3000"/>
                                        <p:tgtEl>
                                          <p:spTgt spid="22"/>
                                        </p:tgtEl>
                                        <p:attrNameLst>
                                          <p:attrName>ppt_y</p:attrName>
                                        </p:attrNameLst>
                                      </p:cBhvr>
                                      <p:tavLst>
                                        <p:tav tm="0">
                                          <p:val>
                                            <p:strVal val="ppt_y"/>
                                          </p:val>
                                        </p:tav>
                                        <p:tav tm="100000">
                                          <p:val>
                                            <p:strVal val="ppt_y"/>
                                          </p:val>
                                        </p:tav>
                                      </p:tavLst>
                                    </p:anim>
                                    <p:set>
                                      <p:cBhvr>
                                        <p:cTn id="308" dur="1" fill="hold">
                                          <p:stCondLst>
                                            <p:cond delay="2999"/>
                                          </p:stCondLst>
                                        </p:cTn>
                                        <p:tgtEl>
                                          <p:spTgt spid="22"/>
                                        </p:tgtEl>
                                        <p:attrNameLst>
                                          <p:attrName>style.visibility</p:attrName>
                                        </p:attrNameLst>
                                      </p:cBhvr>
                                      <p:to>
                                        <p:strVal val="hidden"/>
                                      </p:to>
                                    </p:set>
                                  </p:childTnLst>
                                </p:cTn>
                              </p:par>
                              <p:par>
                                <p:cTn id="309" presetID="2" presetClass="exit" presetSubtype="2" fill="hold" grpId="2" nodeType="withEffect">
                                  <p:stCondLst>
                                    <p:cond delay="0"/>
                                  </p:stCondLst>
                                  <p:childTnLst>
                                    <p:anim calcmode="lin" valueType="num">
                                      <p:cBhvr additive="base">
                                        <p:cTn id="310" dur="3000"/>
                                        <p:tgtEl>
                                          <p:spTgt spid="24"/>
                                        </p:tgtEl>
                                        <p:attrNameLst>
                                          <p:attrName>ppt_x</p:attrName>
                                        </p:attrNameLst>
                                      </p:cBhvr>
                                      <p:tavLst>
                                        <p:tav tm="0">
                                          <p:val>
                                            <p:strVal val="ppt_x"/>
                                          </p:val>
                                        </p:tav>
                                        <p:tav tm="100000">
                                          <p:val>
                                            <p:strVal val="1+ppt_w/2"/>
                                          </p:val>
                                        </p:tav>
                                      </p:tavLst>
                                    </p:anim>
                                    <p:anim calcmode="lin" valueType="num">
                                      <p:cBhvr additive="base">
                                        <p:cTn id="311" dur="3000"/>
                                        <p:tgtEl>
                                          <p:spTgt spid="24"/>
                                        </p:tgtEl>
                                        <p:attrNameLst>
                                          <p:attrName>ppt_y</p:attrName>
                                        </p:attrNameLst>
                                      </p:cBhvr>
                                      <p:tavLst>
                                        <p:tav tm="0">
                                          <p:val>
                                            <p:strVal val="ppt_y"/>
                                          </p:val>
                                        </p:tav>
                                        <p:tav tm="100000">
                                          <p:val>
                                            <p:strVal val="ppt_y"/>
                                          </p:val>
                                        </p:tav>
                                      </p:tavLst>
                                    </p:anim>
                                    <p:set>
                                      <p:cBhvr>
                                        <p:cTn id="312" dur="1" fill="hold">
                                          <p:stCondLst>
                                            <p:cond delay="2999"/>
                                          </p:stCondLst>
                                        </p:cTn>
                                        <p:tgtEl>
                                          <p:spTgt spid="24"/>
                                        </p:tgtEl>
                                        <p:attrNameLst>
                                          <p:attrName>style.visibility</p:attrName>
                                        </p:attrNameLst>
                                      </p:cBhvr>
                                      <p:to>
                                        <p:strVal val="hidden"/>
                                      </p:to>
                                    </p:set>
                                  </p:childTnLst>
                                </p:cTn>
                              </p:par>
                              <p:par>
                                <p:cTn id="313" presetID="2" presetClass="exit" presetSubtype="2" fill="hold" grpId="2" nodeType="withEffect">
                                  <p:stCondLst>
                                    <p:cond delay="0"/>
                                  </p:stCondLst>
                                  <p:childTnLst>
                                    <p:anim calcmode="lin" valueType="num">
                                      <p:cBhvr additive="base">
                                        <p:cTn id="314" dur="3000"/>
                                        <p:tgtEl>
                                          <p:spTgt spid="26"/>
                                        </p:tgtEl>
                                        <p:attrNameLst>
                                          <p:attrName>ppt_x</p:attrName>
                                        </p:attrNameLst>
                                      </p:cBhvr>
                                      <p:tavLst>
                                        <p:tav tm="0">
                                          <p:val>
                                            <p:strVal val="ppt_x"/>
                                          </p:val>
                                        </p:tav>
                                        <p:tav tm="100000">
                                          <p:val>
                                            <p:strVal val="1+ppt_w/2"/>
                                          </p:val>
                                        </p:tav>
                                      </p:tavLst>
                                    </p:anim>
                                    <p:anim calcmode="lin" valueType="num">
                                      <p:cBhvr additive="base">
                                        <p:cTn id="315" dur="3000"/>
                                        <p:tgtEl>
                                          <p:spTgt spid="26"/>
                                        </p:tgtEl>
                                        <p:attrNameLst>
                                          <p:attrName>ppt_y</p:attrName>
                                        </p:attrNameLst>
                                      </p:cBhvr>
                                      <p:tavLst>
                                        <p:tav tm="0">
                                          <p:val>
                                            <p:strVal val="ppt_y"/>
                                          </p:val>
                                        </p:tav>
                                        <p:tav tm="100000">
                                          <p:val>
                                            <p:strVal val="ppt_y"/>
                                          </p:val>
                                        </p:tav>
                                      </p:tavLst>
                                    </p:anim>
                                    <p:set>
                                      <p:cBhvr>
                                        <p:cTn id="316" dur="1" fill="hold">
                                          <p:stCondLst>
                                            <p:cond delay="2999"/>
                                          </p:stCondLst>
                                        </p:cTn>
                                        <p:tgtEl>
                                          <p:spTgt spid="26"/>
                                        </p:tgtEl>
                                        <p:attrNameLst>
                                          <p:attrName>style.visibility</p:attrName>
                                        </p:attrNameLst>
                                      </p:cBhvr>
                                      <p:to>
                                        <p:strVal val="hidden"/>
                                      </p:to>
                                    </p:set>
                                  </p:childTnLst>
                                </p:cTn>
                              </p:par>
                              <p:par>
                                <p:cTn id="317" presetID="2" presetClass="exit" presetSubtype="2" fill="hold" grpId="2" nodeType="withEffect">
                                  <p:stCondLst>
                                    <p:cond delay="0"/>
                                  </p:stCondLst>
                                  <p:childTnLst>
                                    <p:anim calcmode="lin" valueType="num">
                                      <p:cBhvr additive="base">
                                        <p:cTn id="318" dur="3000"/>
                                        <p:tgtEl>
                                          <p:spTgt spid="28"/>
                                        </p:tgtEl>
                                        <p:attrNameLst>
                                          <p:attrName>ppt_x</p:attrName>
                                        </p:attrNameLst>
                                      </p:cBhvr>
                                      <p:tavLst>
                                        <p:tav tm="0">
                                          <p:val>
                                            <p:strVal val="ppt_x"/>
                                          </p:val>
                                        </p:tav>
                                        <p:tav tm="100000">
                                          <p:val>
                                            <p:strVal val="1+ppt_w/2"/>
                                          </p:val>
                                        </p:tav>
                                      </p:tavLst>
                                    </p:anim>
                                    <p:anim calcmode="lin" valueType="num">
                                      <p:cBhvr additive="base">
                                        <p:cTn id="319" dur="3000"/>
                                        <p:tgtEl>
                                          <p:spTgt spid="28"/>
                                        </p:tgtEl>
                                        <p:attrNameLst>
                                          <p:attrName>ppt_y</p:attrName>
                                        </p:attrNameLst>
                                      </p:cBhvr>
                                      <p:tavLst>
                                        <p:tav tm="0">
                                          <p:val>
                                            <p:strVal val="ppt_y"/>
                                          </p:val>
                                        </p:tav>
                                        <p:tav tm="100000">
                                          <p:val>
                                            <p:strVal val="ppt_y"/>
                                          </p:val>
                                        </p:tav>
                                      </p:tavLst>
                                    </p:anim>
                                    <p:set>
                                      <p:cBhvr>
                                        <p:cTn id="320" dur="1" fill="hold">
                                          <p:stCondLst>
                                            <p:cond delay="2999"/>
                                          </p:stCondLst>
                                        </p:cTn>
                                        <p:tgtEl>
                                          <p:spTgt spid="28"/>
                                        </p:tgtEl>
                                        <p:attrNameLst>
                                          <p:attrName>style.visibility</p:attrName>
                                        </p:attrNameLst>
                                      </p:cBhvr>
                                      <p:to>
                                        <p:strVal val="hidden"/>
                                      </p:to>
                                    </p:set>
                                  </p:childTnLst>
                                </p:cTn>
                              </p:par>
                              <p:par>
                                <p:cTn id="321" presetID="2" presetClass="exit" presetSubtype="2" fill="hold" grpId="2" nodeType="withEffect">
                                  <p:stCondLst>
                                    <p:cond delay="0"/>
                                  </p:stCondLst>
                                  <p:childTnLst>
                                    <p:anim calcmode="lin" valueType="num">
                                      <p:cBhvr additive="base">
                                        <p:cTn id="322" dur="3000"/>
                                        <p:tgtEl>
                                          <p:spTgt spid="30"/>
                                        </p:tgtEl>
                                        <p:attrNameLst>
                                          <p:attrName>ppt_x</p:attrName>
                                        </p:attrNameLst>
                                      </p:cBhvr>
                                      <p:tavLst>
                                        <p:tav tm="0">
                                          <p:val>
                                            <p:strVal val="ppt_x"/>
                                          </p:val>
                                        </p:tav>
                                        <p:tav tm="100000">
                                          <p:val>
                                            <p:strVal val="1+ppt_w/2"/>
                                          </p:val>
                                        </p:tav>
                                      </p:tavLst>
                                    </p:anim>
                                    <p:anim calcmode="lin" valueType="num">
                                      <p:cBhvr additive="base">
                                        <p:cTn id="323" dur="3000"/>
                                        <p:tgtEl>
                                          <p:spTgt spid="30"/>
                                        </p:tgtEl>
                                        <p:attrNameLst>
                                          <p:attrName>ppt_y</p:attrName>
                                        </p:attrNameLst>
                                      </p:cBhvr>
                                      <p:tavLst>
                                        <p:tav tm="0">
                                          <p:val>
                                            <p:strVal val="ppt_y"/>
                                          </p:val>
                                        </p:tav>
                                        <p:tav tm="100000">
                                          <p:val>
                                            <p:strVal val="ppt_y"/>
                                          </p:val>
                                        </p:tav>
                                      </p:tavLst>
                                    </p:anim>
                                    <p:set>
                                      <p:cBhvr>
                                        <p:cTn id="324" dur="1" fill="hold">
                                          <p:stCondLst>
                                            <p:cond delay="2999"/>
                                          </p:stCondLst>
                                        </p:cTn>
                                        <p:tgtEl>
                                          <p:spTgt spid="30"/>
                                        </p:tgtEl>
                                        <p:attrNameLst>
                                          <p:attrName>style.visibility</p:attrName>
                                        </p:attrNameLst>
                                      </p:cBhvr>
                                      <p:to>
                                        <p:strVal val="hidden"/>
                                      </p:to>
                                    </p:set>
                                  </p:childTnLst>
                                </p:cTn>
                              </p:par>
                              <p:par>
                                <p:cTn id="325" presetID="2" presetClass="exit" presetSubtype="2" fill="hold" grpId="2" nodeType="withEffect">
                                  <p:stCondLst>
                                    <p:cond delay="0"/>
                                  </p:stCondLst>
                                  <p:childTnLst>
                                    <p:anim calcmode="lin" valueType="num">
                                      <p:cBhvr additive="base">
                                        <p:cTn id="326" dur="3000"/>
                                        <p:tgtEl>
                                          <p:spTgt spid="32"/>
                                        </p:tgtEl>
                                        <p:attrNameLst>
                                          <p:attrName>ppt_x</p:attrName>
                                        </p:attrNameLst>
                                      </p:cBhvr>
                                      <p:tavLst>
                                        <p:tav tm="0">
                                          <p:val>
                                            <p:strVal val="ppt_x"/>
                                          </p:val>
                                        </p:tav>
                                        <p:tav tm="100000">
                                          <p:val>
                                            <p:strVal val="1+ppt_w/2"/>
                                          </p:val>
                                        </p:tav>
                                      </p:tavLst>
                                    </p:anim>
                                    <p:anim calcmode="lin" valueType="num">
                                      <p:cBhvr additive="base">
                                        <p:cTn id="327" dur="3000"/>
                                        <p:tgtEl>
                                          <p:spTgt spid="32"/>
                                        </p:tgtEl>
                                        <p:attrNameLst>
                                          <p:attrName>ppt_y</p:attrName>
                                        </p:attrNameLst>
                                      </p:cBhvr>
                                      <p:tavLst>
                                        <p:tav tm="0">
                                          <p:val>
                                            <p:strVal val="ppt_y"/>
                                          </p:val>
                                        </p:tav>
                                        <p:tav tm="100000">
                                          <p:val>
                                            <p:strVal val="ppt_y"/>
                                          </p:val>
                                        </p:tav>
                                      </p:tavLst>
                                    </p:anim>
                                    <p:set>
                                      <p:cBhvr>
                                        <p:cTn id="328" dur="1" fill="hold">
                                          <p:stCondLst>
                                            <p:cond delay="2999"/>
                                          </p:stCondLst>
                                        </p:cTn>
                                        <p:tgtEl>
                                          <p:spTgt spid="32"/>
                                        </p:tgtEl>
                                        <p:attrNameLst>
                                          <p:attrName>style.visibility</p:attrName>
                                        </p:attrNameLst>
                                      </p:cBhvr>
                                      <p:to>
                                        <p:strVal val="hidden"/>
                                      </p:to>
                                    </p:set>
                                  </p:childTnLst>
                                </p:cTn>
                              </p:par>
                              <p:par>
                                <p:cTn id="329" presetID="2" presetClass="exit" presetSubtype="2" fill="hold" grpId="2" nodeType="withEffect">
                                  <p:stCondLst>
                                    <p:cond delay="0"/>
                                  </p:stCondLst>
                                  <p:childTnLst>
                                    <p:anim calcmode="lin" valueType="num">
                                      <p:cBhvr additive="base">
                                        <p:cTn id="330" dur="3000"/>
                                        <p:tgtEl>
                                          <p:spTgt spid="34"/>
                                        </p:tgtEl>
                                        <p:attrNameLst>
                                          <p:attrName>ppt_x</p:attrName>
                                        </p:attrNameLst>
                                      </p:cBhvr>
                                      <p:tavLst>
                                        <p:tav tm="0">
                                          <p:val>
                                            <p:strVal val="ppt_x"/>
                                          </p:val>
                                        </p:tav>
                                        <p:tav tm="100000">
                                          <p:val>
                                            <p:strVal val="1+ppt_w/2"/>
                                          </p:val>
                                        </p:tav>
                                      </p:tavLst>
                                    </p:anim>
                                    <p:anim calcmode="lin" valueType="num">
                                      <p:cBhvr additive="base">
                                        <p:cTn id="331" dur="3000"/>
                                        <p:tgtEl>
                                          <p:spTgt spid="34"/>
                                        </p:tgtEl>
                                        <p:attrNameLst>
                                          <p:attrName>ppt_y</p:attrName>
                                        </p:attrNameLst>
                                      </p:cBhvr>
                                      <p:tavLst>
                                        <p:tav tm="0">
                                          <p:val>
                                            <p:strVal val="ppt_y"/>
                                          </p:val>
                                        </p:tav>
                                        <p:tav tm="100000">
                                          <p:val>
                                            <p:strVal val="ppt_y"/>
                                          </p:val>
                                        </p:tav>
                                      </p:tavLst>
                                    </p:anim>
                                    <p:set>
                                      <p:cBhvr>
                                        <p:cTn id="332" dur="1" fill="hold">
                                          <p:stCondLst>
                                            <p:cond delay="2999"/>
                                          </p:stCondLst>
                                        </p:cTn>
                                        <p:tgtEl>
                                          <p:spTgt spid="34"/>
                                        </p:tgtEl>
                                        <p:attrNameLst>
                                          <p:attrName>style.visibility</p:attrName>
                                        </p:attrNameLst>
                                      </p:cBhvr>
                                      <p:to>
                                        <p:strVal val="hidden"/>
                                      </p:to>
                                    </p:set>
                                  </p:childTnLst>
                                </p:cTn>
                              </p:par>
                              <p:par>
                                <p:cTn id="333" presetID="2" presetClass="exit" presetSubtype="2" fill="hold" grpId="2" nodeType="withEffect">
                                  <p:stCondLst>
                                    <p:cond delay="0"/>
                                  </p:stCondLst>
                                  <p:childTnLst>
                                    <p:anim calcmode="lin" valueType="num">
                                      <p:cBhvr additive="base">
                                        <p:cTn id="334" dur="3000"/>
                                        <p:tgtEl>
                                          <p:spTgt spid="36"/>
                                        </p:tgtEl>
                                        <p:attrNameLst>
                                          <p:attrName>ppt_x</p:attrName>
                                        </p:attrNameLst>
                                      </p:cBhvr>
                                      <p:tavLst>
                                        <p:tav tm="0">
                                          <p:val>
                                            <p:strVal val="ppt_x"/>
                                          </p:val>
                                        </p:tav>
                                        <p:tav tm="100000">
                                          <p:val>
                                            <p:strVal val="1+ppt_w/2"/>
                                          </p:val>
                                        </p:tav>
                                      </p:tavLst>
                                    </p:anim>
                                    <p:anim calcmode="lin" valueType="num">
                                      <p:cBhvr additive="base">
                                        <p:cTn id="335" dur="3000"/>
                                        <p:tgtEl>
                                          <p:spTgt spid="36"/>
                                        </p:tgtEl>
                                        <p:attrNameLst>
                                          <p:attrName>ppt_y</p:attrName>
                                        </p:attrNameLst>
                                      </p:cBhvr>
                                      <p:tavLst>
                                        <p:tav tm="0">
                                          <p:val>
                                            <p:strVal val="ppt_y"/>
                                          </p:val>
                                        </p:tav>
                                        <p:tav tm="100000">
                                          <p:val>
                                            <p:strVal val="ppt_y"/>
                                          </p:val>
                                        </p:tav>
                                      </p:tavLst>
                                    </p:anim>
                                    <p:set>
                                      <p:cBhvr>
                                        <p:cTn id="336" dur="1" fill="hold">
                                          <p:stCondLst>
                                            <p:cond delay="2999"/>
                                          </p:stCondLst>
                                        </p:cTn>
                                        <p:tgtEl>
                                          <p:spTgt spid="36"/>
                                        </p:tgtEl>
                                        <p:attrNameLst>
                                          <p:attrName>style.visibility</p:attrName>
                                        </p:attrNameLst>
                                      </p:cBhvr>
                                      <p:to>
                                        <p:strVal val="hidden"/>
                                      </p:to>
                                    </p:set>
                                  </p:childTnLst>
                                </p:cTn>
                              </p:par>
                              <p:par>
                                <p:cTn id="337" presetID="2" presetClass="exit" presetSubtype="2" fill="hold" grpId="2" nodeType="withEffect">
                                  <p:stCondLst>
                                    <p:cond delay="0"/>
                                  </p:stCondLst>
                                  <p:childTnLst>
                                    <p:anim calcmode="lin" valueType="num">
                                      <p:cBhvr additive="base">
                                        <p:cTn id="338" dur="3000"/>
                                        <p:tgtEl>
                                          <p:spTgt spid="38"/>
                                        </p:tgtEl>
                                        <p:attrNameLst>
                                          <p:attrName>ppt_x</p:attrName>
                                        </p:attrNameLst>
                                      </p:cBhvr>
                                      <p:tavLst>
                                        <p:tav tm="0">
                                          <p:val>
                                            <p:strVal val="ppt_x"/>
                                          </p:val>
                                        </p:tav>
                                        <p:tav tm="100000">
                                          <p:val>
                                            <p:strVal val="1+ppt_w/2"/>
                                          </p:val>
                                        </p:tav>
                                      </p:tavLst>
                                    </p:anim>
                                    <p:anim calcmode="lin" valueType="num">
                                      <p:cBhvr additive="base">
                                        <p:cTn id="339" dur="3000"/>
                                        <p:tgtEl>
                                          <p:spTgt spid="38"/>
                                        </p:tgtEl>
                                        <p:attrNameLst>
                                          <p:attrName>ppt_y</p:attrName>
                                        </p:attrNameLst>
                                      </p:cBhvr>
                                      <p:tavLst>
                                        <p:tav tm="0">
                                          <p:val>
                                            <p:strVal val="ppt_y"/>
                                          </p:val>
                                        </p:tav>
                                        <p:tav tm="100000">
                                          <p:val>
                                            <p:strVal val="ppt_y"/>
                                          </p:val>
                                        </p:tav>
                                      </p:tavLst>
                                    </p:anim>
                                    <p:set>
                                      <p:cBhvr>
                                        <p:cTn id="340" dur="1" fill="hold">
                                          <p:stCondLst>
                                            <p:cond delay="2999"/>
                                          </p:stCondLst>
                                        </p:cTn>
                                        <p:tgtEl>
                                          <p:spTgt spid="38"/>
                                        </p:tgtEl>
                                        <p:attrNameLst>
                                          <p:attrName>style.visibility</p:attrName>
                                        </p:attrNameLst>
                                      </p:cBhvr>
                                      <p:to>
                                        <p:strVal val="hidden"/>
                                      </p:to>
                                    </p:set>
                                  </p:childTnLst>
                                </p:cTn>
                              </p:par>
                              <p:par>
                                <p:cTn id="341" presetID="2" presetClass="exit" presetSubtype="2" fill="hold" grpId="2" nodeType="withEffect">
                                  <p:stCondLst>
                                    <p:cond delay="0"/>
                                  </p:stCondLst>
                                  <p:childTnLst>
                                    <p:anim calcmode="lin" valueType="num">
                                      <p:cBhvr additive="base">
                                        <p:cTn id="342" dur="3000"/>
                                        <p:tgtEl>
                                          <p:spTgt spid="40"/>
                                        </p:tgtEl>
                                        <p:attrNameLst>
                                          <p:attrName>ppt_x</p:attrName>
                                        </p:attrNameLst>
                                      </p:cBhvr>
                                      <p:tavLst>
                                        <p:tav tm="0">
                                          <p:val>
                                            <p:strVal val="ppt_x"/>
                                          </p:val>
                                        </p:tav>
                                        <p:tav tm="100000">
                                          <p:val>
                                            <p:strVal val="1+ppt_w/2"/>
                                          </p:val>
                                        </p:tav>
                                      </p:tavLst>
                                    </p:anim>
                                    <p:anim calcmode="lin" valueType="num">
                                      <p:cBhvr additive="base">
                                        <p:cTn id="343" dur="3000"/>
                                        <p:tgtEl>
                                          <p:spTgt spid="40"/>
                                        </p:tgtEl>
                                        <p:attrNameLst>
                                          <p:attrName>ppt_y</p:attrName>
                                        </p:attrNameLst>
                                      </p:cBhvr>
                                      <p:tavLst>
                                        <p:tav tm="0">
                                          <p:val>
                                            <p:strVal val="ppt_y"/>
                                          </p:val>
                                        </p:tav>
                                        <p:tav tm="100000">
                                          <p:val>
                                            <p:strVal val="ppt_y"/>
                                          </p:val>
                                        </p:tav>
                                      </p:tavLst>
                                    </p:anim>
                                    <p:set>
                                      <p:cBhvr>
                                        <p:cTn id="344" dur="1" fill="hold">
                                          <p:stCondLst>
                                            <p:cond delay="2999"/>
                                          </p:stCondLst>
                                        </p:cTn>
                                        <p:tgtEl>
                                          <p:spTgt spid="40"/>
                                        </p:tgtEl>
                                        <p:attrNameLst>
                                          <p:attrName>style.visibility</p:attrName>
                                        </p:attrNameLst>
                                      </p:cBhvr>
                                      <p:to>
                                        <p:strVal val="hidden"/>
                                      </p:to>
                                    </p:set>
                                  </p:childTnLst>
                                </p:cTn>
                              </p:par>
                              <p:par>
                                <p:cTn id="345" presetID="2" presetClass="exit" presetSubtype="2" fill="hold" grpId="2" nodeType="withEffect">
                                  <p:stCondLst>
                                    <p:cond delay="0"/>
                                  </p:stCondLst>
                                  <p:childTnLst>
                                    <p:anim calcmode="lin" valueType="num">
                                      <p:cBhvr additive="base">
                                        <p:cTn id="346" dur="3000"/>
                                        <p:tgtEl>
                                          <p:spTgt spid="42"/>
                                        </p:tgtEl>
                                        <p:attrNameLst>
                                          <p:attrName>ppt_x</p:attrName>
                                        </p:attrNameLst>
                                      </p:cBhvr>
                                      <p:tavLst>
                                        <p:tav tm="0">
                                          <p:val>
                                            <p:strVal val="ppt_x"/>
                                          </p:val>
                                        </p:tav>
                                        <p:tav tm="100000">
                                          <p:val>
                                            <p:strVal val="1+ppt_w/2"/>
                                          </p:val>
                                        </p:tav>
                                      </p:tavLst>
                                    </p:anim>
                                    <p:anim calcmode="lin" valueType="num">
                                      <p:cBhvr additive="base">
                                        <p:cTn id="347" dur="3000"/>
                                        <p:tgtEl>
                                          <p:spTgt spid="42"/>
                                        </p:tgtEl>
                                        <p:attrNameLst>
                                          <p:attrName>ppt_y</p:attrName>
                                        </p:attrNameLst>
                                      </p:cBhvr>
                                      <p:tavLst>
                                        <p:tav tm="0">
                                          <p:val>
                                            <p:strVal val="ppt_y"/>
                                          </p:val>
                                        </p:tav>
                                        <p:tav tm="100000">
                                          <p:val>
                                            <p:strVal val="ppt_y"/>
                                          </p:val>
                                        </p:tav>
                                      </p:tavLst>
                                    </p:anim>
                                    <p:set>
                                      <p:cBhvr>
                                        <p:cTn id="348" dur="1" fill="hold">
                                          <p:stCondLst>
                                            <p:cond delay="2999"/>
                                          </p:stCondLst>
                                        </p:cTn>
                                        <p:tgtEl>
                                          <p:spTgt spid="42"/>
                                        </p:tgtEl>
                                        <p:attrNameLst>
                                          <p:attrName>style.visibility</p:attrName>
                                        </p:attrNameLst>
                                      </p:cBhvr>
                                      <p:to>
                                        <p:strVal val="hidden"/>
                                      </p:to>
                                    </p:set>
                                  </p:childTnLst>
                                </p:cTn>
                              </p:par>
                              <p:par>
                                <p:cTn id="349" presetID="2" presetClass="exit" presetSubtype="2" fill="hold" grpId="2" nodeType="withEffect">
                                  <p:stCondLst>
                                    <p:cond delay="0"/>
                                  </p:stCondLst>
                                  <p:childTnLst>
                                    <p:anim calcmode="lin" valueType="num">
                                      <p:cBhvr additive="base">
                                        <p:cTn id="350" dur="3000"/>
                                        <p:tgtEl>
                                          <p:spTgt spid="44"/>
                                        </p:tgtEl>
                                        <p:attrNameLst>
                                          <p:attrName>ppt_x</p:attrName>
                                        </p:attrNameLst>
                                      </p:cBhvr>
                                      <p:tavLst>
                                        <p:tav tm="0">
                                          <p:val>
                                            <p:strVal val="ppt_x"/>
                                          </p:val>
                                        </p:tav>
                                        <p:tav tm="100000">
                                          <p:val>
                                            <p:strVal val="1+ppt_w/2"/>
                                          </p:val>
                                        </p:tav>
                                      </p:tavLst>
                                    </p:anim>
                                    <p:anim calcmode="lin" valueType="num">
                                      <p:cBhvr additive="base">
                                        <p:cTn id="351" dur="3000"/>
                                        <p:tgtEl>
                                          <p:spTgt spid="44"/>
                                        </p:tgtEl>
                                        <p:attrNameLst>
                                          <p:attrName>ppt_y</p:attrName>
                                        </p:attrNameLst>
                                      </p:cBhvr>
                                      <p:tavLst>
                                        <p:tav tm="0">
                                          <p:val>
                                            <p:strVal val="ppt_y"/>
                                          </p:val>
                                        </p:tav>
                                        <p:tav tm="100000">
                                          <p:val>
                                            <p:strVal val="ppt_y"/>
                                          </p:val>
                                        </p:tav>
                                      </p:tavLst>
                                    </p:anim>
                                    <p:set>
                                      <p:cBhvr>
                                        <p:cTn id="352" dur="1" fill="hold">
                                          <p:stCondLst>
                                            <p:cond delay="2999"/>
                                          </p:stCondLst>
                                        </p:cTn>
                                        <p:tgtEl>
                                          <p:spTgt spid="44"/>
                                        </p:tgtEl>
                                        <p:attrNameLst>
                                          <p:attrName>style.visibility</p:attrName>
                                        </p:attrNameLst>
                                      </p:cBhvr>
                                      <p:to>
                                        <p:strVal val="hidden"/>
                                      </p:to>
                                    </p:set>
                                  </p:childTnLst>
                                </p:cTn>
                              </p:par>
                              <p:par>
                                <p:cTn id="353" presetID="2" presetClass="exit" presetSubtype="2" fill="hold" grpId="2" nodeType="withEffect">
                                  <p:stCondLst>
                                    <p:cond delay="0"/>
                                  </p:stCondLst>
                                  <p:childTnLst>
                                    <p:anim calcmode="lin" valueType="num">
                                      <p:cBhvr additive="base">
                                        <p:cTn id="354" dur="3000"/>
                                        <p:tgtEl>
                                          <p:spTgt spid="46"/>
                                        </p:tgtEl>
                                        <p:attrNameLst>
                                          <p:attrName>ppt_x</p:attrName>
                                        </p:attrNameLst>
                                      </p:cBhvr>
                                      <p:tavLst>
                                        <p:tav tm="0">
                                          <p:val>
                                            <p:strVal val="ppt_x"/>
                                          </p:val>
                                        </p:tav>
                                        <p:tav tm="100000">
                                          <p:val>
                                            <p:strVal val="1+ppt_w/2"/>
                                          </p:val>
                                        </p:tav>
                                      </p:tavLst>
                                    </p:anim>
                                    <p:anim calcmode="lin" valueType="num">
                                      <p:cBhvr additive="base">
                                        <p:cTn id="355" dur="3000"/>
                                        <p:tgtEl>
                                          <p:spTgt spid="46"/>
                                        </p:tgtEl>
                                        <p:attrNameLst>
                                          <p:attrName>ppt_y</p:attrName>
                                        </p:attrNameLst>
                                      </p:cBhvr>
                                      <p:tavLst>
                                        <p:tav tm="0">
                                          <p:val>
                                            <p:strVal val="ppt_y"/>
                                          </p:val>
                                        </p:tav>
                                        <p:tav tm="100000">
                                          <p:val>
                                            <p:strVal val="ppt_y"/>
                                          </p:val>
                                        </p:tav>
                                      </p:tavLst>
                                    </p:anim>
                                    <p:set>
                                      <p:cBhvr>
                                        <p:cTn id="356" dur="1" fill="hold">
                                          <p:stCondLst>
                                            <p:cond delay="2999"/>
                                          </p:stCondLst>
                                        </p:cTn>
                                        <p:tgtEl>
                                          <p:spTgt spid="46"/>
                                        </p:tgtEl>
                                        <p:attrNameLst>
                                          <p:attrName>style.visibility</p:attrName>
                                        </p:attrNameLst>
                                      </p:cBhvr>
                                      <p:to>
                                        <p:strVal val="hidden"/>
                                      </p:to>
                                    </p:set>
                                  </p:childTnLst>
                                </p:cTn>
                              </p:par>
                              <p:par>
                                <p:cTn id="357" presetID="2" presetClass="exit" presetSubtype="2" fill="hold" grpId="2" nodeType="withEffect">
                                  <p:stCondLst>
                                    <p:cond delay="0"/>
                                  </p:stCondLst>
                                  <p:childTnLst>
                                    <p:anim calcmode="lin" valueType="num">
                                      <p:cBhvr additive="base">
                                        <p:cTn id="358" dur="3000"/>
                                        <p:tgtEl>
                                          <p:spTgt spid="48"/>
                                        </p:tgtEl>
                                        <p:attrNameLst>
                                          <p:attrName>ppt_x</p:attrName>
                                        </p:attrNameLst>
                                      </p:cBhvr>
                                      <p:tavLst>
                                        <p:tav tm="0">
                                          <p:val>
                                            <p:strVal val="ppt_x"/>
                                          </p:val>
                                        </p:tav>
                                        <p:tav tm="100000">
                                          <p:val>
                                            <p:strVal val="1+ppt_w/2"/>
                                          </p:val>
                                        </p:tav>
                                      </p:tavLst>
                                    </p:anim>
                                    <p:anim calcmode="lin" valueType="num">
                                      <p:cBhvr additive="base">
                                        <p:cTn id="359" dur="3000"/>
                                        <p:tgtEl>
                                          <p:spTgt spid="48"/>
                                        </p:tgtEl>
                                        <p:attrNameLst>
                                          <p:attrName>ppt_y</p:attrName>
                                        </p:attrNameLst>
                                      </p:cBhvr>
                                      <p:tavLst>
                                        <p:tav tm="0">
                                          <p:val>
                                            <p:strVal val="ppt_y"/>
                                          </p:val>
                                        </p:tav>
                                        <p:tav tm="100000">
                                          <p:val>
                                            <p:strVal val="ppt_y"/>
                                          </p:val>
                                        </p:tav>
                                      </p:tavLst>
                                    </p:anim>
                                    <p:set>
                                      <p:cBhvr>
                                        <p:cTn id="360" dur="1" fill="hold">
                                          <p:stCondLst>
                                            <p:cond delay="2999"/>
                                          </p:stCondLst>
                                        </p:cTn>
                                        <p:tgtEl>
                                          <p:spTgt spid="48"/>
                                        </p:tgtEl>
                                        <p:attrNameLst>
                                          <p:attrName>style.visibility</p:attrName>
                                        </p:attrNameLst>
                                      </p:cBhvr>
                                      <p:to>
                                        <p:strVal val="hidden"/>
                                      </p:to>
                                    </p:set>
                                  </p:childTnLst>
                                </p:cTn>
                              </p:par>
                              <p:par>
                                <p:cTn id="361" presetID="2" presetClass="exit" presetSubtype="8" fill="hold" grpId="2" nodeType="withEffect">
                                  <p:stCondLst>
                                    <p:cond delay="0"/>
                                  </p:stCondLst>
                                  <p:childTnLst>
                                    <p:anim calcmode="lin" valueType="num">
                                      <p:cBhvr additive="base">
                                        <p:cTn id="362" dur="3000"/>
                                        <p:tgtEl>
                                          <p:spTgt spid="5"/>
                                        </p:tgtEl>
                                        <p:attrNameLst>
                                          <p:attrName>ppt_x</p:attrName>
                                        </p:attrNameLst>
                                      </p:cBhvr>
                                      <p:tavLst>
                                        <p:tav tm="0">
                                          <p:val>
                                            <p:strVal val="ppt_x"/>
                                          </p:val>
                                        </p:tav>
                                        <p:tav tm="100000">
                                          <p:val>
                                            <p:strVal val="0-ppt_w/2"/>
                                          </p:val>
                                        </p:tav>
                                      </p:tavLst>
                                    </p:anim>
                                    <p:anim calcmode="lin" valueType="num">
                                      <p:cBhvr additive="base">
                                        <p:cTn id="363" dur="3000"/>
                                        <p:tgtEl>
                                          <p:spTgt spid="5"/>
                                        </p:tgtEl>
                                        <p:attrNameLst>
                                          <p:attrName>ppt_y</p:attrName>
                                        </p:attrNameLst>
                                      </p:cBhvr>
                                      <p:tavLst>
                                        <p:tav tm="0">
                                          <p:val>
                                            <p:strVal val="ppt_y"/>
                                          </p:val>
                                        </p:tav>
                                        <p:tav tm="100000">
                                          <p:val>
                                            <p:strVal val="ppt_y"/>
                                          </p:val>
                                        </p:tav>
                                      </p:tavLst>
                                    </p:anim>
                                    <p:set>
                                      <p:cBhvr>
                                        <p:cTn id="364" dur="1" fill="hold">
                                          <p:stCondLst>
                                            <p:cond delay="2999"/>
                                          </p:stCondLst>
                                        </p:cTn>
                                        <p:tgtEl>
                                          <p:spTgt spid="5"/>
                                        </p:tgtEl>
                                        <p:attrNameLst>
                                          <p:attrName>style.visibility</p:attrName>
                                        </p:attrNameLst>
                                      </p:cBhvr>
                                      <p:to>
                                        <p:strVal val="hidden"/>
                                      </p:to>
                                    </p:set>
                                  </p:childTnLst>
                                </p:cTn>
                              </p:par>
                              <p:par>
                                <p:cTn id="365" presetID="2" presetClass="exit" presetSubtype="8" fill="hold" grpId="2" nodeType="withEffect">
                                  <p:stCondLst>
                                    <p:cond delay="0"/>
                                  </p:stCondLst>
                                  <p:childTnLst>
                                    <p:anim calcmode="lin" valueType="num">
                                      <p:cBhvr additive="base">
                                        <p:cTn id="366" dur="3000"/>
                                        <p:tgtEl>
                                          <p:spTgt spid="7"/>
                                        </p:tgtEl>
                                        <p:attrNameLst>
                                          <p:attrName>ppt_x</p:attrName>
                                        </p:attrNameLst>
                                      </p:cBhvr>
                                      <p:tavLst>
                                        <p:tav tm="0">
                                          <p:val>
                                            <p:strVal val="ppt_x"/>
                                          </p:val>
                                        </p:tav>
                                        <p:tav tm="100000">
                                          <p:val>
                                            <p:strVal val="0-ppt_w/2"/>
                                          </p:val>
                                        </p:tav>
                                      </p:tavLst>
                                    </p:anim>
                                    <p:anim calcmode="lin" valueType="num">
                                      <p:cBhvr additive="base">
                                        <p:cTn id="367" dur="3000"/>
                                        <p:tgtEl>
                                          <p:spTgt spid="7"/>
                                        </p:tgtEl>
                                        <p:attrNameLst>
                                          <p:attrName>ppt_y</p:attrName>
                                        </p:attrNameLst>
                                      </p:cBhvr>
                                      <p:tavLst>
                                        <p:tav tm="0">
                                          <p:val>
                                            <p:strVal val="ppt_y"/>
                                          </p:val>
                                        </p:tav>
                                        <p:tav tm="100000">
                                          <p:val>
                                            <p:strVal val="ppt_y"/>
                                          </p:val>
                                        </p:tav>
                                      </p:tavLst>
                                    </p:anim>
                                    <p:set>
                                      <p:cBhvr>
                                        <p:cTn id="368" dur="1" fill="hold">
                                          <p:stCondLst>
                                            <p:cond delay="2999"/>
                                          </p:stCondLst>
                                        </p:cTn>
                                        <p:tgtEl>
                                          <p:spTgt spid="7"/>
                                        </p:tgtEl>
                                        <p:attrNameLst>
                                          <p:attrName>style.visibility</p:attrName>
                                        </p:attrNameLst>
                                      </p:cBhvr>
                                      <p:to>
                                        <p:strVal val="hidden"/>
                                      </p:to>
                                    </p:set>
                                  </p:childTnLst>
                                </p:cTn>
                              </p:par>
                              <p:par>
                                <p:cTn id="369" presetID="2" presetClass="exit" presetSubtype="8" fill="hold" grpId="2" nodeType="withEffect">
                                  <p:stCondLst>
                                    <p:cond delay="0"/>
                                  </p:stCondLst>
                                  <p:childTnLst>
                                    <p:anim calcmode="lin" valueType="num">
                                      <p:cBhvr additive="base">
                                        <p:cTn id="370" dur="3000"/>
                                        <p:tgtEl>
                                          <p:spTgt spid="9"/>
                                        </p:tgtEl>
                                        <p:attrNameLst>
                                          <p:attrName>ppt_x</p:attrName>
                                        </p:attrNameLst>
                                      </p:cBhvr>
                                      <p:tavLst>
                                        <p:tav tm="0">
                                          <p:val>
                                            <p:strVal val="ppt_x"/>
                                          </p:val>
                                        </p:tav>
                                        <p:tav tm="100000">
                                          <p:val>
                                            <p:strVal val="0-ppt_w/2"/>
                                          </p:val>
                                        </p:tav>
                                      </p:tavLst>
                                    </p:anim>
                                    <p:anim calcmode="lin" valueType="num">
                                      <p:cBhvr additive="base">
                                        <p:cTn id="371" dur="3000"/>
                                        <p:tgtEl>
                                          <p:spTgt spid="9"/>
                                        </p:tgtEl>
                                        <p:attrNameLst>
                                          <p:attrName>ppt_y</p:attrName>
                                        </p:attrNameLst>
                                      </p:cBhvr>
                                      <p:tavLst>
                                        <p:tav tm="0">
                                          <p:val>
                                            <p:strVal val="ppt_y"/>
                                          </p:val>
                                        </p:tav>
                                        <p:tav tm="100000">
                                          <p:val>
                                            <p:strVal val="ppt_y"/>
                                          </p:val>
                                        </p:tav>
                                      </p:tavLst>
                                    </p:anim>
                                    <p:set>
                                      <p:cBhvr>
                                        <p:cTn id="372" dur="1" fill="hold">
                                          <p:stCondLst>
                                            <p:cond delay="2999"/>
                                          </p:stCondLst>
                                        </p:cTn>
                                        <p:tgtEl>
                                          <p:spTgt spid="9"/>
                                        </p:tgtEl>
                                        <p:attrNameLst>
                                          <p:attrName>style.visibility</p:attrName>
                                        </p:attrNameLst>
                                      </p:cBhvr>
                                      <p:to>
                                        <p:strVal val="hidden"/>
                                      </p:to>
                                    </p:set>
                                  </p:childTnLst>
                                </p:cTn>
                              </p:par>
                              <p:par>
                                <p:cTn id="373" presetID="2" presetClass="exit" presetSubtype="8" fill="hold" grpId="2" nodeType="withEffect">
                                  <p:stCondLst>
                                    <p:cond delay="0"/>
                                  </p:stCondLst>
                                  <p:childTnLst>
                                    <p:anim calcmode="lin" valueType="num">
                                      <p:cBhvr additive="base">
                                        <p:cTn id="374" dur="3000"/>
                                        <p:tgtEl>
                                          <p:spTgt spid="11"/>
                                        </p:tgtEl>
                                        <p:attrNameLst>
                                          <p:attrName>ppt_x</p:attrName>
                                        </p:attrNameLst>
                                      </p:cBhvr>
                                      <p:tavLst>
                                        <p:tav tm="0">
                                          <p:val>
                                            <p:strVal val="ppt_x"/>
                                          </p:val>
                                        </p:tav>
                                        <p:tav tm="100000">
                                          <p:val>
                                            <p:strVal val="0-ppt_w/2"/>
                                          </p:val>
                                        </p:tav>
                                      </p:tavLst>
                                    </p:anim>
                                    <p:anim calcmode="lin" valueType="num">
                                      <p:cBhvr additive="base">
                                        <p:cTn id="375" dur="3000"/>
                                        <p:tgtEl>
                                          <p:spTgt spid="11"/>
                                        </p:tgtEl>
                                        <p:attrNameLst>
                                          <p:attrName>ppt_y</p:attrName>
                                        </p:attrNameLst>
                                      </p:cBhvr>
                                      <p:tavLst>
                                        <p:tav tm="0">
                                          <p:val>
                                            <p:strVal val="ppt_y"/>
                                          </p:val>
                                        </p:tav>
                                        <p:tav tm="100000">
                                          <p:val>
                                            <p:strVal val="ppt_y"/>
                                          </p:val>
                                        </p:tav>
                                      </p:tavLst>
                                    </p:anim>
                                    <p:set>
                                      <p:cBhvr>
                                        <p:cTn id="376" dur="1" fill="hold">
                                          <p:stCondLst>
                                            <p:cond delay="2999"/>
                                          </p:stCondLst>
                                        </p:cTn>
                                        <p:tgtEl>
                                          <p:spTgt spid="11"/>
                                        </p:tgtEl>
                                        <p:attrNameLst>
                                          <p:attrName>style.visibility</p:attrName>
                                        </p:attrNameLst>
                                      </p:cBhvr>
                                      <p:to>
                                        <p:strVal val="hidden"/>
                                      </p:to>
                                    </p:set>
                                  </p:childTnLst>
                                </p:cTn>
                              </p:par>
                              <p:par>
                                <p:cTn id="377" presetID="2" presetClass="exit" presetSubtype="8" fill="hold" grpId="2" nodeType="withEffect">
                                  <p:stCondLst>
                                    <p:cond delay="0"/>
                                  </p:stCondLst>
                                  <p:childTnLst>
                                    <p:anim calcmode="lin" valueType="num">
                                      <p:cBhvr additive="base">
                                        <p:cTn id="378" dur="3000"/>
                                        <p:tgtEl>
                                          <p:spTgt spid="13"/>
                                        </p:tgtEl>
                                        <p:attrNameLst>
                                          <p:attrName>ppt_x</p:attrName>
                                        </p:attrNameLst>
                                      </p:cBhvr>
                                      <p:tavLst>
                                        <p:tav tm="0">
                                          <p:val>
                                            <p:strVal val="ppt_x"/>
                                          </p:val>
                                        </p:tav>
                                        <p:tav tm="100000">
                                          <p:val>
                                            <p:strVal val="0-ppt_w/2"/>
                                          </p:val>
                                        </p:tav>
                                      </p:tavLst>
                                    </p:anim>
                                    <p:anim calcmode="lin" valueType="num">
                                      <p:cBhvr additive="base">
                                        <p:cTn id="379" dur="3000"/>
                                        <p:tgtEl>
                                          <p:spTgt spid="13"/>
                                        </p:tgtEl>
                                        <p:attrNameLst>
                                          <p:attrName>ppt_y</p:attrName>
                                        </p:attrNameLst>
                                      </p:cBhvr>
                                      <p:tavLst>
                                        <p:tav tm="0">
                                          <p:val>
                                            <p:strVal val="ppt_y"/>
                                          </p:val>
                                        </p:tav>
                                        <p:tav tm="100000">
                                          <p:val>
                                            <p:strVal val="ppt_y"/>
                                          </p:val>
                                        </p:tav>
                                      </p:tavLst>
                                    </p:anim>
                                    <p:set>
                                      <p:cBhvr>
                                        <p:cTn id="380" dur="1" fill="hold">
                                          <p:stCondLst>
                                            <p:cond delay="2999"/>
                                          </p:stCondLst>
                                        </p:cTn>
                                        <p:tgtEl>
                                          <p:spTgt spid="13"/>
                                        </p:tgtEl>
                                        <p:attrNameLst>
                                          <p:attrName>style.visibility</p:attrName>
                                        </p:attrNameLst>
                                      </p:cBhvr>
                                      <p:to>
                                        <p:strVal val="hidden"/>
                                      </p:to>
                                    </p:set>
                                  </p:childTnLst>
                                </p:cTn>
                              </p:par>
                              <p:par>
                                <p:cTn id="381" presetID="2" presetClass="exit" presetSubtype="8" fill="hold" grpId="2" nodeType="withEffect">
                                  <p:stCondLst>
                                    <p:cond delay="0"/>
                                  </p:stCondLst>
                                  <p:childTnLst>
                                    <p:anim calcmode="lin" valueType="num">
                                      <p:cBhvr additive="base">
                                        <p:cTn id="382" dur="3000"/>
                                        <p:tgtEl>
                                          <p:spTgt spid="15"/>
                                        </p:tgtEl>
                                        <p:attrNameLst>
                                          <p:attrName>ppt_x</p:attrName>
                                        </p:attrNameLst>
                                      </p:cBhvr>
                                      <p:tavLst>
                                        <p:tav tm="0">
                                          <p:val>
                                            <p:strVal val="ppt_x"/>
                                          </p:val>
                                        </p:tav>
                                        <p:tav tm="100000">
                                          <p:val>
                                            <p:strVal val="0-ppt_w/2"/>
                                          </p:val>
                                        </p:tav>
                                      </p:tavLst>
                                    </p:anim>
                                    <p:anim calcmode="lin" valueType="num">
                                      <p:cBhvr additive="base">
                                        <p:cTn id="383" dur="3000"/>
                                        <p:tgtEl>
                                          <p:spTgt spid="15"/>
                                        </p:tgtEl>
                                        <p:attrNameLst>
                                          <p:attrName>ppt_y</p:attrName>
                                        </p:attrNameLst>
                                      </p:cBhvr>
                                      <p:tavLst>
                                        <p:tav tm="0">
                                          <p:val>
                                            <p:strVal val="ppt_y"/>
                                          </p:val>
                                        </p:tav>
                                        <p:tav tm="100000">
                                          <p:val>
                                            <p:strVal val="ppt_y"/>
                                          </p:val>
                                        </p:tav>
                                      </p:tavLst>
                                    </p:anim>
                                    <p:set>
                                      <p:cBhvr>
                                        <p:cTn id="384" dur="1" fill="hold">
                                          <p:stCondLst>
                                            <p:cond delay="2999"/>
                                          </p:stCondLst>
                                        </p:cTn>
                                        <p:tgtEl>
                                          <p:spTgt spid="15"/>
                                        </p:tgtEl>
                                        <p:attrNameLst>
                                          <p:attrName>style.visibility</p:attrName>
                                        </p:attrNameLst>
                                      </p:cBhvr>
                                      <p:to>
                                        <p:strVal val="hidden"/>
                                      </p:to>
                                    </p:set>
                                  </p:childTnLst>
                                </p:cTn>
                              </p:par>
                              <p:par>
                                <p:cTn id="385" presetID="2" presetClass="exit" presetSubtype="8" fill="hold" grpId="2" nodeType="withEffect">
                                  <p:stCondLst>
                                    <p:cond delay="0"/>
                                  </p:stCondLst>
                                  <p:childTnLst>
                                    <p:anim calcmode="lin" valueType="num">
                                      <p:cBhvr additive="base">
                                        <p:cTn id="386" dur="3000"/>
                                        <p:tgtEl>
                                          <p:spTgt spid="17"/>
                                        </p:tgtEl>
                                        <p:attrNameLst>
                                          <p:attrName>ppt_x</p:attrName>
                                        </p:attrNameLst>
                                      </p:cBhvr>
                                      <p:tavLst>
                                        <p:tav tm="0">
                                          <p:val>
                                            <p:strVal val="ppt_x"/>
                                          </p:val>
                                        </p:tav>
                                        <p:tav tm="100000">
                                          <p:val>
                                            <p:strVal val="0-ppt_w/2"/>
                                          </p:val>
                                        </p:tav>
                                      </p:tavLst>
                                    </p:anim>
                                    <p:anim calcmode="lin" valueType="num">
                                      <p:cBhvr additive="base">
                                        <p:cTn id="387" dur="3000"/>
                                        <p:tgtEl>
                                          <p:spTgt spid="17"/>
                                        </p:tgtEl>
                                        <p:attrNameLst>
                                          <p:attrName>ppt_y</p:attrName>
                                        </p:attrNameLst>
                                      </p:cBhvr>
                                      <p:tavLst>
                                        <p:tav tm="0">
                                          <p:val>
                                            <p:strVal val="ppt_y"/>
                                          </p:val>
                                        </p:tav>
                                        <p:tav tm="100000">
                                          <p:val>
                                            <p:strVal val="ppt_y"/>
                                          </p:val>
                                        </p:tav>
                                      </p:tavLst>
                                    </p:anim>
                                    <p:set>
                                      <p:cBhvr>
                                        <p:cTn id="388" dur="1" fill="hold">
                                          <p:stCondLst>
                                            <p:cond delay="2999"/>
                                          </p:stCondLst>
                                        </p:cTn>
                                        <p:tgtEl>
                                          <p:spTgt spid="17"/>
                                        </p:tgtEl>
                                        <p:attrNameLst>
                                          <p:attrName>style.visibility</p:attrName>
                                        </p:attrNameLst>
                                      </p:cBhvr>
                                      <p:to>
                                        <p:strVal val="hidden"/>
                                      </p:to>
                                    </p:set>
                                  </p:childTnLst>
                                </p:cTn>
                              </p:par>
                              <p:par>
                                <p:cTn id="389" presetID="2" presetClass="exit" presetSubtype="8" fill="hold" grpId="2" nodeType="withEffect">
                                  <p:stCondLst>
                                    <p:cond delay="0"/>
                                  </p:stCondLst>
                                  <p:childTnLst>
                                    <p:anim calcmode="lin" valueType="num">
                                      <p:cBhvr additive="base">
                                        <p:cTn id="390" dur="3000"/>
                                        <p:tgtEl>
                                          <p:spTgt spid="19"/>
                                        </p:tgtEl>
                                        <p:attrNameLst>
                                          <p:attrName>ppt_x</p:attrName>
                                        </p:attrNameLst>
                                      </p:cBhvr>
                                      <p:tavLst>
                                        <p:tav tm="0">
                                          <p:val>
                                            <p:strVal val="ppt_x"/>
                                          </p:val>
                                        </p:tav>
                                        <p:tav tm="100000">
                                          <p:val>
                                            <p:strVal val="0-ppt_w/2"/>
                                          </p:val>
                                        </p:tav>
                                      </p:tavLst>
                                    </p:anim>
                                    <p:anim calcmode="lin" valueType="num">
                                      <p:cBhvr additive="base">
                                        <p:cTn id="391" dur="3000"/>
                                        <p:tgtEl>
                                          <p:spTgt spid="19"/>
                                        </p:tgtEl>
                                        <p:attrNameLst>
                                          <p:attrName>ppt_y</p:attrName>
                                        </p:attrNameLst>
                                      </p:cBhvr>
                                      <p:tavLst>
                                        <p:tav tm="0">
                                          <p:val>
                                            <p:strVal val="ppt_y"/>
                                          </p:val>
                                        </p:tav>
                                        <p:tav tm="100000">
                                          <p:val>
                                            <p:strVal val="ppt_y"/>
                                          </p:val>
                                        </p:tav>
                                      </p:tavLst>
                                    </p:anim>
                                    <p:set>
                                      <p:cBhvr>
                                        <p:cTn id="392" dur="1" fill="hold">
                                          <p:stCondLst>
                                            <p:cond delay="2999"/>
                                          </p:stCondLst>
                                        </p:cTn>
                                        <p:tgtEl>
                                          <p:spTgt spid="19"/>
                                        </p:tgtEl>
                                        <p:attrNameLst>
                                          <p:attrName>style.visibility</p:attrName>
                                        </p:attrNameLst>
                                      </p:cBhvr>
                                      <p:to>
                                        <p:strVal val="hidden"/>
                                      </p:to>
                                    </p:set>
                                  </p:childTnLst>
                                </p:cTn>
                              </p:par>
                              <p:par>
                                <p:cTn id="393" presetID="2" presetClass="exit" presetSubtype="8" fill="hold" grpId="2" nodeType="withEffect">
                                  <p:stCondLst>
                                    <p:cond delay="0"/>
                                  </p:stCondLst>
                                  <p:childTnLst>
                                    <p:anim calcmode="lin" valueType="num">
                                      <p:cBhvr additive="base">
                                        <p:cTn id="394" dur="3000"/>
                                        <p:tgtEl>
                                          <p:spTgt spid="21"/>
                                        </p:tgtEl>
                                        <p:attrNameLst>
                                          <p:attrName>ppt_x</p:attrName>
                                        </p:attrNameLst>
                                      </p:cBhvr>
                                      <p:tavLst>
                                        <p:tav tm="0">
                                          <p:val>
                                            <p:strVal val="ppt_x"/>
                                          </p:val>
                                        </p:tav>
                                        <p:tav tm="100000">
                                          <p:val>
                                            <p:strVal val="0-ppt_w/2"/>
                                          </p:val>
                                        </p:tav>
                                      </p:tavLst>
                                    </p:anim>
                                    <p:anim calcmode="lin" valueType="num">
                                      <p:cBhvr additive="base">
                                        <p:cTn id="395" dur="3000"/>
                                        <p:tgtEl>
                                          <p:spTgt spid="21"/>
                                        </p:tgtEl>
                                        <p:attrNameLst>
                                          <p:attrName>ppt_y</p:attrName>
                                        </p:attrNameLst>
                                      </p:cBhvr>
                                      <p:tavLst>
                                        <p:tav tm="0">
                                          <p:val>
                                            <p:strVal val="ppt_y"/>
                                          </p:val>
                                        </p:tav>
                                        <p:tav tm="100000">
                                          <p:val>
                                            <p:strVal val="ppt_y"/>
                                          </p:val>
                                        </p:tav>
                                      </p:tavLst>
                                    </p:anim>
                                    <p:set>
                                      <p:cBhvr>
                                        <p:cTn id="396" dur="1" fill="hold">
                                          <p:stCondLst>
                                            <p:cond delay="2999"/>
                                          </p:stCondLst>
                                        </p:cTn>
                                        <p:tgtEl>
                                          <p:spTgt spid="21"/>
                                        </p:tgtEl>
                                        <p:attrNameLst>
                                          <p:attrName>style.visibility</p:attrName>
                                        </p:attrNameLst>
                                      </p:cBhvr>
                                      <p:to>
                                        <p:strVal val="hidden"/>
                                      </p:to>
                                    </p:set>
                                  </p:childTnLst>
                                </p:cTn>
                              </p:par>
                              <p:par>
                                <p:cTn id="397" presetID="2" presetClass="exit" presetSubtype="8" fill="hold" grpId="2" nodeType="withEffect">
                                  <p:stCondLst>
                                    <p:cond delay="0"/>
                                  </p:stCondLst>
                                  <p:childTnLst>
                                    <p:anim calcmode="lin" valueType="num">
                                      <p:cBhvr additive="base">
                                        <p:cTn id="398" dur="3000"/>
                                        <p:tgtEl>
                                          <p:spTgt spid="23"/>
                                        </p:tgtEl>
                                        <p:attrNameLst>
                                          <p:attrName>ppt_x</p:attrName>
                                        </p:attrNameLst>
                                      </p:cBhvr>
                                      <p:tavLst>
                                        <p:tav tm="0">
                                          <p:val>
                                            <p:strVal val="ppt_x"/>
                                          </p:val>
                                        </p:tav>
                                        <p:tav tm="100000">
                                          <p:val>
                                            <p:strVal val="0-ppt_w/2"/>
                                          </p:val>
                                        </p:tav>
                                      </p:tavLst>
                                    </p:anim>
                                    <p:anim calcmode="lin" valueType="num">
                                      <p:cBhvr additive="base">
                                        <p:cTn id="399" dur="3000"/>
                                        <p:tgtEl>
                                          <p:spTgt spid="23"/>
                                        </p:tgtEl>
                                        <p:attrNameLst>
                                          <p:attrName>ppt_y</p:attrName>
                                        </p:attrNameLst>
                                      </p:cBhvr>
                                      <p:tavLst>
                                        <p:tav tm="0">
                                          <p:val>
                                            <p:strVal val="ppt_y"/>
                                          </p:val>
                                        </p:tav>
                                        <p:tav tm="100000">
                                          <p:val>
                                            <p:strVal val="ppt_y"/>
                                          </p:val>
                                        </p:tav>
                                      </p:tavLst>
                                    </p:anim>
                                    <p:set>
                                      <p:cBhvr>
                                        <p:cTn id="400" dur="1" fill="hold">
                                          <p:stCondLst>
                                            <p:cond delay="2999"/>
                                          </p:stCondLst>
                                        </p:cTn>
                                        <p:tgtEl>
                                          <p:spTgt spid="23"/>
                                        </p:tgtEl>
                                        <p:attrNameLst>
                                          <p:attrName>style.visibility</p:attrName>
                                        </p:attrNameLst>
                                      </p:cBhvr>
                                      <p:to>
                                        <p:strVal val="hidden"/>
                                      </p:to>
                                    </p:set>
                                  </p:childTnLst>
                                </p:cTn>
                              </p:par>
                              <p:par>
                                <p:cTn id="401" presetID="2" presetClass="exit" presetSubtype="8" fill="hold" grpId="2" nodeType="withEffect">
                                  <p:stCondLst>
                                    <p:cond delay="0"/>
                                  </p:stCondLst>
                                  <p:childTnLst>
                                    <p:anim calcmode="lin" valueType="num">
                                      <p:cBhvr additive="base">
                                        <p:cTn id="402" dur="3000"/>
                                        <p:tgtEl>
                                          <p:spTgt spid="25"/>
                                        </p:tgtEl>
                                        <p:attrNameLst>
                                          <p:attrName>ppt_x</p:attrName>
                                        </p:attrNameLst>
                                      </p:cBhvr>
                                      <p:tavLst>
                                        <p:tav tm="0">
                                          <p:val>
                                            <p:strVal val="ppt_x"/>
                                          </p:val>
                                        </p:tav>
                                        <p:tav tm="100000">
                                          <p:val>
                                            <p:strVal val="0-ppt_w/2"/>
                                          </p:val>
                                        </p:tav>
                                      </p:tavLst>
                                    </p:anim>
                                    <p:anim calcmode="lin" valueType="num">
                                      <p:cBhvr additive="base">
                                        <p:cTn id="403" dur="3000"/>
                                        <p:tgtEl>
                                          <p:spTgt spid="25"/>
                                        </p:tgtEl>
                                        <p:attrNameLst>
                                          <p:attrName>ppt_y</p:attrName>
                                        </p:attrNameLst>
                                      </p:cBhvr>
                                      <p:tavLst>
                                        <p:tav tm="0">
                                          <p:val>
                                            <p:strVal val="ppt_y"/>
                                          </p:val>
                                        </p:tav>
                                        <p:tav tm="100000">
                                          <p:val>
                                            <p:strVal val="ppt_y"/>
                                          </p:val>
                                        </p:tav>
                                      </p:tavLst>
                                    </p:anim>
                                    <p:set>
                                      <p:cBhvr>
                                        <p:cTn id="404" dur="1" fill="hold">
                                          <p:stCondLst>
                                            <p:cond delay="2999"/>
                                          </p:stCondLst>
                                        </p:cTn>
                                        <p:tgtEl>
                                          <p:spTgt spid="25"/>
                                        </p:tgtEl>
                                        <p:attrNameLst>
                                          <p:attrName>style.visibility</p:attrName>
                                        </p:attrNameLst>
                                      </p:cBhvr>
                                      <p:to>
                                        <p:strVal val="hidden"/>
                                      </p:to>
                                    </p:set>
                                  </p:childTnLst>
                                </p:cTn>
                              </p:par>
                              <p:par>
                                <p:cTn id="405" presetID="2" presetClass="exit" presetSubtype="8" fill="hold" grpId="2" nodeType="withEffect">
                                  <p:stCondLst>
                                    <p:cond delay="0"/>
                                  </p:stCondLst>
                                  <p:childTnLst>
                                    <p:anim calcmode="lin" valueType="num">
                                      <p:cBhvr additive="base">
                                        <p:cTn id="406" dur="3000"/>
                                        <p:tgtEl>
                                          <p:spTgt spid="27"/>
                                        </p:tgtEl>
                                        <p:attrNameLst>
                                          <p:attrName>ppt_x</p:attrName>
                                        </p:attrNameLst>
                                      </p:cBhvr>
                                      <p:tavLst>
                                        <p:tav tm="0">
                                          <p:val>
                                            <p:strVal val="ppt_x"/>
                                          </p:val>
                                        </p:tav>
                                        <p:tav tm="100000">
                                          <p:val>
                                            <p:strVal val="0-ppt_w/2"/>
                                          </p:val>
                                        </p:tav>
                                      </p:tavLst>
                                    </p:anim>
                                    <p:anim calcmode="lin" valueType="num">
                                      <p:cBhvr additive="base">
                                        <p:cTn id="407" dur="3000"/>
                                        <p:tgtEl>
                                          <p:spTgt spid="27"/>
                                        </p:tgtEl>
                                        <p:attrNameLst>
                                          <p:attrName>ppt_y</p:attrName>
                                        </p:attrNameLst>
                                      </p:cBhvr>
                                      <p:tavLst>
                                        <p:tav tm="0">
                                          <p:val>
                                            <p:strVal val="ppt_y"/>
                                          </p:val>
                                        </p:tav>
                                        <p:tav tm="100000">
                                          <p:val>
                                            <p:strVal val="ppt_y"/>
                                          </p:val>
                                        </p:tav>
                                      </p:tavLst>
                                    </p:anim>
                                    <p:set>
                                      <p:cBhvr>
                                        <p:cTn id="408" dur="1" fill="hold">
                                          <p:stCondLst>
                                            <p:cond delay="2999"/>
                                          </p:stCondLst>
                                        </p:cTn>
                                        <p:tgtEl>
                                          <p:spTgt spid="27"/>
                                        </p:tgtEl>
                                        <p:attrNameLst>
                                          <p:attrName>style.visibility</p:attrName>
                                        </p:attrNameLst>
                                      </p:cBhvr>
                                      <p:to>
                                        <p:strVal val="hidden"/>
                                      </p:to>
                                    </p:set>
                                  </p:childTnLst>
                                </p:cTn>
                              </p:par>
                              <p:par>
                                <p:cTn id="409" presetID="2" presetClass="exit" presetSubtype="8" fill="hold" grpId="2" nodeType="withEffect">
                                  <p:stCondLst>
                                    <p:cond delay="0"/>
                                  </p:stCondLst>
                                  <p:childTnLst>
                                    <p:anim calcmode="lin" valueType="num">
                                      <p:cBhvr additive="base">
                                        <p:cTn id="410" dur="3000"/>
                                        <p:tgtEl>
                                          <p:spTgt spid="29"/>
                                        </p:tgtEl>
                                        <p:attrNameLst>
                                          <p:attrName>ppt_x</p:attrName>
                                        </p:attrNameLst>
                                      </p:cBhvr>
                                      <p:tavLst>
                                        <p:tav tm="0">
                                          <p:val>
                                            <p:strVal val="ppt_x"/>
                                          </p:val>
                                        </p:tav>
                                        <p:tav tm="100000">
                                          <p:val>
                                            <p:strVal val="0-ppt_w/2"/>
                                          </p:val>
                                        </p:tav>
                                      </p:tavLst>
                                    </p:anim>
                                    <p:anim calcmode="lin" valueType="num">
                                      <p:cBhvr additive="base">
                                        <p:cTn id="411" dur="3000"/>
                                        <p:tgtEl>
                                          <p:spTgt spid="29"/>
                                        </p:tgtEl>
                                        <p:attrNameLst>
                                          <p:attrName>ppt_y</p:attrName>
                                        </p:attrNameLst>
                                      </p:cBhvr>
                                      <p:tavLst>
                                        <p:tav tm="0">
                                          <p:val>
                                            <p:strVal val="ppt_y"/>
                                          </p:val>
                                        </p:tav>
                                        <p:tav tm="100000">
                                          <p:val>
                                            <p:strVal val="ppt_y"/>
                                          </p:val>
                                        </p:tav>
                                      </p:tavLst>
                                    </p:anim>
                                    <p:set>
                                      <p:cBhvr>
                                        <p:cTn id="412" dur="1" fill="hold">
                                          <p:stCondLst>
                                            <p:cond delay="2999"/>
                                          </p:stCondLst>
                                        </p:cTn>
                                        <p:tgtEl>
                                          <p:spTgt spid="29"/>
                                        </p:tgtEl>
                                        <p:attrNameLst>
                                          <p:attrName>style.visibility</p:attrName>
                                        </p:attrNameLst>
                                      </p:cBhvr>
                                      <p:to>
                                        <p:strVal val="hidden"/>
                                      </p:to>
                                    </p:set>
                                  </p:childTnLst>
                                </p:cTn>
                              </p:par>
                              <p:par>
                                <p:cTn id="413" presetID="2" presetClass="exit" presetSubtype="8" fill="hold" grpId="2" nodeType="withEffect">
                                  <p:stCondLst>
                                    <p:cond delay="0"/>
                                  </p:stCondLst>
                                  <p:childTnLst>
                                    <p:anim calcmode="lin" valueType="num">
                                      <p:cBhvr additive="base">
                                        <p:cTn id="414" dur="3000"/>
                                        <p:tgtEl>
                                          <p:spTgt spid="31"/>
                                        </p:tgtEl>
                                        <p:attrNameLst>
                                          <p:attrName>ppt_x</p:attrName>
                                        </p:attrNameLst>
                                      </p:cBhvr>
                                      <p:tavLst>
                                        <p:tav tm="0">
                                          <p:val>
                                            <p:strVal val="ppt_x"/>
                                          </p:val>
                                        </p:tav>
                                        <p:tav tm="100000">
                                          <p:val>
                                            <p:strVal val="0-ppt_w/2"/>
                                          </p:val>
                                        </p:tav>
                                      </p:tavLst>
                                    </p:anim>
                                    <p:anim calcmode="lin" valueType="num">
                                      <p:cBhvr additive="base">
                                        <p:cTn id="415" dur="3000"/>
                                        <p:tgtEl>
                                          <p:spTgt spid="31"/>
                                        </p:tgtEl>
                                        <p:attrNameLst>
                                          <p:attrName>ppt_y</p:attrName>
                                        </p:attrNameLst>
                                      </p:cBhvr>
                                      <p:tavLst>
                                        <p:tav tm="0">
                                          <p:val>
                                            <p:strVal val="ppt_y"/>
                                          </p:val>
                                        </p:tav>
                                        <p:tav tm="100000">
                                          <p:val>
                                            <p:strVal val="ppt_y"/>
                                          </p:val>
                                        </p:tav>
                                      </p:tavLst>
                                    </p:anim>
                                    <p:set>
                                      <p:cBhvr>
                                        <p:cTn id="416" dur="1" fill="hold">
                                          <p:stCondLst>
                                            <p:cond delay="2999"/>
                                          </p:stCondLst>
                                        </p:cTn>
                                        <p:tgtEl>
                                          <p:spTgt spid="31"/>
                                        </p:tgtEl>
                                        <p:attrNameLst>
                                          <p:attrName>style.visibility</p:attrName>
                                        </p:attrNameLst>
                                      </p:cBhvr>
                                      <p:to>
                                        <p:strVal val="hidden"/>
                                      </p:to>
                                    </p:set>
                                  </p:childTnLst>
                                </p:cTn>
                              </p:par>
                              <p:par>
                                <p:cTn id="417" presetID="2" presetClass="exit" presetSubtype="8" fill="hold" grpId="2" nodeType="withEffect">
                                  <p:stCondLst>
                                    <p:cond delay="0"/>
                                  </p:stCondLst>
                                  <p:childTnLst>
                                    <p:anim calcmode="lin" valueType="num">
                                      <p:cBhvr additive="base">
                                        <p:cTn id="418" dur="3000"/>
                                        <p:tgtEl>
                                          <p:spTgt spid="33"/>
                                        </p:tgtEl>
                                        <p:attrNameLst>
                                          <p:attrName>ppt_x</p:attrName>
                                        </p:attrNameLst>
                                      </p:cBhvr>
                                      <p:tavLst>
                                        <p:tav tm="0">
                                          <p:val>
                                            <p:strVal val="ppt_x"/>
                                          </p:val>
                                        </p:tav>
                                        <p:tav tm="100000">
                                          <p:val>
                                            <p:strVal val="0-ppt_w/2"/>
                                          </p:val>
                                        </p:tav>
                                      </p:tavLst>
                                    </p:anim>
                                    <p:anim calcmode="lin" valueType="num">
                                      <p:cBhvr additive="base">
                                        <p:cTn id="419" dur="3000"/>
                                        <p:tgtEl>
                                          <p:spTgt spid="33"/>
                                        </p:tgtEl>
                                        <p:attrNameLst>
                                          <p:attrName>ppt_y</p:attrName>
                                        </p:attrNameLst>
                                      </p:cBhvr>
                                      <p:tavLst>
                                        <p:tav tm="0">
                                          <p:val>
                                            <p:strVal val="ppt_y"/>
                                          </p:val>
                                        </p:tav>
                                        <p:tav tm="100000">
                                          <p:val>
                                            <p:strVal val="ppt_y"/>
                                          </p:val>
                                        </p:tav>
                                      </p:tavLst>
                                    </p:anim>
                                    <p:set>
                                      <p:cBhvr>
                                        <p:cTn id="420" dur="1" fill="hold">
                                          <p:stCondLst>
                                            <p:cond delay="2999"/>
                                          </p:stCondLst>
                                        </p:cTn>
                                        <p:tgtEl>
                                          <p:spTgt spid="33"/>
                                        </p:tgtEl>
                                        <p:attrNameLst>
                                          <p:attrName>style.visibility</p:attrName>
                                        </p:attrNameLst>
                                      </p:cBhvr>
                                      <p:to>
                                        <p:strVal val="hidden"/>
                                      </p:to>
                                    </p:set>
                                  </p:childTnLst>
                                </p:cTn>
                              </p:par>
                              <p:par>
                                <p:cTn id="421" presetID="2" presetClass="exit" presetSubtype="8" fill="hold" grpId="2" nodeType="withEffect">
                                  <p:stCondLst>
                                    <p:cond delay="0"/>
                                  </p:stCondLst>
                                  <p:childTnLst>
                                    <p:anim calcmode="lin" valueType="num">
                                      <p:cBhvr additive="base">
                                        <p:cTn id="422" dur="3000"/>
                                        <p:tgtEl>
                                          <p:spTgt spid="35"/>
                                        </p:tgtEl>
                                        <p:attrNameLst>
                                          <p:attrName>ppt_x</p:attrName>
                                        </p:attrNameLst>
                                      </p:cBhvr>
                                      <p:tavLst>
                                        <p:tav tm="0">
                                          <p:val>
                                            <p:strVal val="ppt_x"/>
                                          </p:val>
                                        </p:tav>
                                        <p:tav tm="100000">
                                          <p:val>
                                            <p:strVal val="0-ppt_w/2"/>
                                          </p:val>
                                        </p:tav>
                                      </p:tavLst>
                                    </p:anim>
                                    <p:anim calcmode="lin" valueType="num">
                                      <p:cBhvr additive="base">
                                        <p:cTn id="423" dur="3000"/>
                                        <p:tgtEl>
                                          <p:spTgt spid="35"/>
                                        </p:tgtEl>
                                        <p:attrNameLst>
                                          <p:attrName>ppt_y</p:attrName>
                                        </p:attrNameLst>
                                      </p:cBhvr>
                                      <p:tavLst>
                                        <p:tav tm="0">
                                          <p:val>
                                            <p:strVal val="ppt_y"/>
                                          </p:val>
                                        </p:tav>
                                        <p:tav tm="100000">
                                          <p:val>
                                            <p:strVal val="ppt_y"/>
                                          </p:val>
                                        </p:tav>
                                      </p:tavLst>
                                    </p:anim>
                                    <p:set>
                                      <p:cBhvr>
                                        <p:cTn id="424" dur="1" fill="hold">
                                          <p:stCondLst>
                                            <p:cond delay="2999"/>
                                          </p:stCondLst>
                                        </p:cTn>
                                        <p:tgtEl>
                                          <p:spTgt spid="35"/>
                                        </p:tgtEl>
                                        <p:attrNameLst>
                                          <p:attrName>style.visibility</p:attrName>
                                        </p:attrNameLst>
                                      </p:cBhvr>
                                      <p:to>
                                        <p:strVal val="hidden"/>
                                      </p:to>
                                    </p:set>
                                  </p:childTnLst>
                                </p:cTn>
                              </p:par>
                              <p:par>
                                <p:cTn id="425" presetID="2" presetClass="exit" presetSubtype="8" fill="hold" grpId="2" nodeType="withEffect">
                                  <p:stCondLst>
                                    <p:cond delay="0"/>
                                  </p:stCondLst>
                                  <p:childTnLst>
                                    <p:anim calcmode="lin" valueType="num">
                                      <p:cBhvr additive="base">
                                        <p:cTn id="426" dur="3000"/>
                                        <p:tgtEl>
                                          <p:spTgt spid="37"/>
                                        </p:tgtEl>
                                        <p:attrNameLst>
                                          <p:attrName>ppt_x</p:attrName>
                                        </p:attrNameLst>
                                      </p:cBhvr>
                                      <p:tavLst>
                                        <p:tav tm="0">
                                          <p:val>
                                            <p:strVal val="ppt_x"/>
                                          </p:val>
                                        </p:tav>
                                        <p:tav tm="100000">
                                          <p:val>
                                            <p:strVal val="0-ppt_w/2"/>
                                          </p:val>
                                        </p:tav>
                                      </p:tavLst>
                                    </p:anim>
                                    <p:anim calcmode="lin" valueType="num">
                                      <p:cBhvr additive="base">
                                        <p:cTn id="427" dur="3000"/>
                                        <p:tgtEl>
                                          <p:spTgt spid="37"/>
                                        </p:tgtEl>
                                        <p:attrNameLst>
                                          <p:attrName>ppt_y</p:attrName>
                                        </p:attrNameLst>
                                      </p:cBhvr>
                                      <p:tavLst>
                                        <p:tav tm="0">
                                          <p:val>
                                            <p:strVal val="ppt_y"/>
                                          </p:val>
                                        </p:tav>
                                        <p:tav tm="100000">
                                          <p:val>
                                            <p:strVal val="ppt_y"/>
                                          </p:val>
                                        </p:tav>
                                      </p:tavLst>
                                    </p:anim>
                                    <p:set>
                                      <p:cBhvr>
                                        <p:cTn id="428" dur="1" fill="hold">
                                          <p:stCondLst>
                                            <p:cond delay="2999"/>
                                          </p:stCondLst>
                                        </p:cTn>
                                        <p:tgtEl>
                                          <p:spTgt spid="37"/>
                                        </p:tgtEl>
                                        <p:attrNameLst>
                                          <p:attrName>style.visibility</p:attrName>
                                        </p:attrNameLst>
                                      </p:cBhvr>
                                      <p:to>
                                        <p:strVal val="hidden"/>
                                      </p:to>
                                    </p:set>
                                  </p:childTnLst>
                                </p:cTn>
                              </p:par>
                              <p:par>
                                <p:cTn id="429" presetID="2" presetClass="exit" presetSubtype="8" fill="hold" grpId="2" nodeType="withEffect">
                                  <p:stCondLst>
                                    <p:cond delay="0"/>
                                  </p:stCondLst>
                                  <p:childTnLst>
                                    <p:anim calcmode="lin" valueType="num">
                                      <p:cBhvr additive="base">
                                        <p:cTn id="430" dur="3000"/>
                                        <p:tgtEl>
                                          <p:spTgt spid="39"/>
                                        </p:tgtEl>
                                        <p:attrNameLst>
                                          <p:attrName>ppt_x</p:attrName>
                                        </p:attrNameLst>
                                      </p:cBhvr>
                                      <p:tavLst>
                                        <p:tav tm="0">
                                          <p:val>
                                            <p:strVal val="ppt_x"/>
                                          </p:val>
                                        </p:tav>
                                        <p:tav tm="100000">
                                          <p:val>
                                            <p:strVal val="0-ppt_w/2"/>
                                          </p:val>
                                        </p:tav>
                                      </p:tavLst>
                                    </p:anim>
                                    <p:anim calcmode="lin" valueType="num">
                                      <p:cBhvr additive="base">
                                        <p:cTn id="431" dur="3000"/>
                                        <p:tgtEl>
                                          <p:spTgt spid="39"/>
                                        </p:tgtEl>
                                        <p:attrNameLst>
                                          <p:attrName>ppt_y</p:attrName>
                                        </p:attrNameLst>
                                      </p:cBhvr>
                                      <p:tavLst>
                                        <p:tav tm="0">
                                          <p:val>
                                            <p:strVal val="ppt_y"/>
                                          </p:val>
                                        </p:tav>
                                        <p:tav tm="100000">
                                          <p:val>
                                            <p:strVal val="ppt_y"/>
                                          </p:val>
                                        </p:tav>
                                      </p:tavLst>
                                    </p:anim>
                                    <p:set>
                                      <p:cBhvr>
                                        <p:cTn id="432" dur="1" fill="hold">
                                          <p:stCondLst>
                                            <p:cond delay="2999"/>
                                          </p:stCondLst>
                                        </p:cTn>
                                        <p:tgtEl>
                                          <p:spTgt spid="39"/>
                                        </p:tgtEl>
                                        <p:attrNameLst>
                                          <p:attrName>style.visibility</p:attrName>
                                        </p:attrNameLst>
                                      </p:cBhvr>
                                      <p:to>
                                        <p:strVal val="hidden"/>
                                      </p:to>
                                    </p:set>
                                  </p:childTnLst>
                                </p:cTn>
                              </p:par>
                              <p:par>
                                <p:cTn id="433" presetID="2" presetClass="exit" presetSubtype="8" fill="hold" grpId="2" nodeType="withEffect">
                                  <p:stCondLst>
                                    <p:cond delay="0"/>
                                  </p:stCondLst>
                                  <p:childTnLst>
                                    <p:anim calcmode="lin" valueType="num">
                                      <p:cBhvr additive="base">
                                        <p:cTn id="434" dur="3000"/>
                                        <p:tgtEl>
                                          <p:spTgt spid="41"/>
                                        </p:tgtEl>
                                        <p:attrNameLst>
                                          <p:attrName>ppt_x</p:attrName>
                                        </p:attrNameLst>
                                      </p:cBhvr>
                                      <p:tavLst>
                                        <p:tav tm="0">
                                          <p:val>
                                            <p:strVal val="ppt_x"/>
                                          </p:val>
                                        </p:tav>
                                        <p:tav tm="100000">
                                          <p:val>
                                            <p:strVal val="0-ppt_w/2"/>
                                          </p:val>
                                        </p:tav>
                                      </p:tavLst>
                                    </p:anim>
                                    <p:anim calcmode="lin" valueType="num">
                                      <p:cBhvr additive="base">
                                        <p:cTn id="435" dur="3000"/>
                                        <p:tgtEl>
                                          <p:spTgt spid="41"/>
                                        </p:tgtEl>
                                        <p:attrNameLst>
                                          <p:attrName>ppt_y</p:attrName>
                                        </p:attrNameLst>
                                      </p:cBhvr>
                                      <p:tavLst>
                                        <p:tav tm="0">
                                          <p:val>
                                            <p:strVal val="ppt_y"/>
                                          </p:val>
                                        </p:tav>
                                        <p:tav tm="100000">
                                          <p:val>
                                            <p:strVal val="ppt_y"/>
                                          </p:val>
                                        </p:tav>
                                      </p:tavLst>
                                    </p:anim>
                                    <p:set>
                                      <p:cBhvr>
                                        <p:cTn id="436" dur="1" fill="hold">
                                          <p:stCondLst>
                                            <p:cond delay="2999"/>
                                          </p:stCondLst>
                                        </p:cTn>
                                        <p:tgtEl>
                                          <p:spTgt spid="41"/>
                                        </p:tgtEl>
                                        <p:attrNameLst>
                                          <p:attrName>style.visibility</p:attrName>
                                        </p:attrNameLst>
                                      </p:cBhvr>
                                      <p:to>
                                        <p:strVal val="hidden"/>
                                      </p:to>
                                    </p:set>
                                  </p:childTnLst>
                                </p:cTn>
                              </p:par>
                              <p:par>
                                <p:cTn id="437" presetID="2" presetClass="exit" presetSubtype="8" fill="hold" grpId="2" nodeType="withEffect">
                                  <p:stCondLst>
                                    <p:cond delay="0"/>
                                  </p:stCondLst>
                                  <p:childTnLst>
                                    <p:anim calcmode="lin" valueType="num">
                                      <p:cBhvr additive="base">
                                        <p:cTn id="438" dur="3000"/>
                                        <p:tgtEl>
                                          <p:spTgt spid="43"/>
                                        </p:tgtEl>
                                        <p:attrNameLst>
                                          <p:attrName>ppt_x</p:attrName>
                                        </p:attrNameLst>
                                      </p:cBhvr>
                                      <p:tavLst>
                                        <p:tav tm="0">
                                          <p:val>
                                            <p:strVal val="ppt_x"/>
                                          </p:val>
                                        </p:tav>
                                        <p:tav tm="100000">
                                          <p:val>
                                            <p:strVal val="0-ppt_w/2"/>
                                          </p:val>
                                        </p:tav>
                                      </p:tavLst>
                                    </p:anim>
                                    <p:anim calcmode="lin" valueType="num">
                                      <p:cBhvr additive="base">
                                        <p:cTn id="439" dur="3000"/>
                                        <p:tgtEl>
                                          <p:spTgt spid="43"/>
                                        </p:tgtEl>
                                        <p:attrNameLst>
                                          <p:attrName>ppt_y</p:attrName>
                                        </p:attrNameLst>
                                      </p:cBhvr>
                                      <p:tavLst>
                                        <p:tav tm="0">
                                          <p:val>
                                            <p:strVal val="ppt_y"/>
                                          </p:val>
                                        </p:tav>
                                        <p:tav tm="100000">
                                          <p:val>
                                            <p:strVal val="ppt_y"/>
                                          </p:val>
                                        </p:tav>
                                      </p:tavLst>
                                    </p:anim>
                                    <p:set>
                                      <p:cBhvr>
                                        <p:cTn id="440" dur="1" fill="hold">
                                          <p:stCondLst>
                                            <p:cond delay="2999"/>
                                          </p:stCondLst>
                                        </p:cTn>
                                        <p:tgtEl>
                                          <p:spTgt spid="43"/>
                                        </p:tgtEl>
                                        <p:attrNameLst>
                                          <p:attrName>style.visibility</p:attrName>
                                        </p:attrNameLst>
                                      </p:cBhvr>
                                      <p:to>
                                        <p:strVal val="hidden"/>
                                      </p:to>
                                    </p:set>
                                  </p:childTnLst>
                                </p:cTn>
                              </p:par>
                              <p:par>
                                <p:cTn id="441" presetID="2" presetClass="exit" presetSubtype="8" fill="hold" grpId="2" nodeType="withEffect">
                                  <p:stCondLst>
                                    <p:cond delay="0"/>
                                  </p:stCondLst>
                                  <p:childTnLst>
                                    <p:anim calcmode="lin" valueType="num">
                                      <p:cBhvr additive="base">
                                        <p:cTn id="442" dur="3000"/>
                                        <p:tgtEl>
                                          <p:spTgt spid="45"/>
                                        </p:tgtEl>
                                        <p:attrNameLst>
                                          <p:attrName>ppt_x</p:attrName>
                                        </p:attrNameLst>
                                      </p:cBhvr>
                                      <p:tavLst>
                                        <p:tav tm="0">
                                          <p:val>
                                            <p:strVal val="ppt_x"/>
                                          </p:val>
                                        </p:tav>
                                        <p:tav tm="100000">
                                          <p:val>
                                            <p:strVal val="0-ppt_w/2"/>
                                          </p:val>
                                        </p:tav>
                                      </p:tavLst>
                                    </p:anim>
                                    <p:anim calcmode="lin" valueType="num">
                                      <p:cBhvr additive="base">
                                        <p:cTn id="443" dur="3000"/>
                                        <p:tgtEl>
                                          <p:spTgt spid="45"/>
                                        </p:tgtEl>
                                        <p:attrNameLst>
                                          <p:attrName>ppt_y</p:attrName>
                                        </p:attrNameLst>
                                      </p:cBhvr>
                                      <p:tavLst>
                                        <p:tav tm="0">
                                          <p:val>
                                            <p:strVal val="ppt_y"/>
                                          </p:val>
                                        </p:tav>
                                        <p:tav tm="100000">
                                          <p:val>
                                            <p:strVal val="ppt_y"/>
                                          </p:val>
                                        </p:tav>
                                      </p:tavLst>
                                    </p:anim>
                                    <p:set>
                                      <p:cBhvr>
                                        <p:cTn id="444" dur="1" fill="hold">
                                          <p:stCondLst>
                                            <p:cond delay="2999"/>
                                          </p:stCondLst>
                                        </p:cTn>
                                        <p:tgtEl>
                                          <p:spTgt spid="45"/>
                                        </p:tgtEl>
                                        <p:attrNameLst>
                                          <p:attrName>style.visibility</p:attrName>
                                        </p:attrNameLst>
                                      </p:cBhvr>
                                      <p:to>
                                        <p:strVal val="hidden"/>
                                      </p:to>
                                    </p:set>
                                  </p:childTnLst>
                                </p:cTn>
                              </p:par>
                              <p:par>
                                <p:cTn id="445" presetID="2" presetClass="exit" presetSubtype="8" fill="hold" grpId="2" nodeType="withEffect">
                                  <p:stCondLst>
                                    <p:cond delay="0"/>
                                  </p:stCondLst>
                                  <p:childTnLst>
                                    <p:anim calcmode="lin" valueType="num">
                                      <p:cBhvr additive="base">
                                        <p:cTn id="446" dur="3000"/>
                                        <p:tgtEl>
                                          <p:spTgt spid="47"/>
                                        </p:tgtEl>
                                        <p:attrNameLst>
                                          <p:attrName>ppt_x</p:attrName>
                                        </p:attrNameLst>
                                      </p:cBhvr>
                                      <p:tavLst>
                                        <p:tav tm="0">
                                          <p:val>
                                            <p:strVal val="ppt_x"/>
                                          </p:val>
                                        </p:tav>
                                        <p:tav tm="100000">
                                          <p:val>
                                            <p:strVal val="0-ppt_w/2"/>
                                          </p:val>
                                        </p:tav>
                                      </p:tavLst>
                                    </p:anim>
                                    <p:anim calcmode="lin" valueType="num">
                                      <p:cBhvr additive="base">
                                        <p:cTn id="447" dur="3000"/>
                                        <p:tgtEl>
                                          <p:spTgt spid="47"/>
                                        </p:tgtEl>
                                        <p:attrNameLst>
                                          <p:attrName>ppt_y</p:attrName>
                                        </p:attrNameLst>
                                      </p:cBhvr>
                                      <p:tavLst>
                                        <p:tav tm="0">
                                          <p:val>
                                            <p:strVal val="ppt_y"/>
                                          </p:val>
                                        </p:tav>
                                        <p:tav tm="100000">
                                          <p:val>
                                            <p:strVal val="ppt_y"/>
                                          </p:val>
                                        </p:tav>
                                      </p:tavLst>
                                    </p:anim>
                                    <p:set>
                                      <p:cBhvr>
                                        <p:cTn id="448" dur="1" fill="hold">
                                          <p:stCondLst>
                                            <p:cond delay="2999"/>
                                          </p:stCondLst>
                                        </p:cTn>
                                        <p:tgtEl>
                                          <p:spTgt spid="47"/>
                                        </p:tgtEl>
                                        <p:attrNameLst>
                                          <p:attrName>style.visibility</p:attrName>
                                        </p:attrNameLst>
                                      </p:cBhvr>
                                      <p:to>
                                        <p:strVal val="hidden"/>
                                      </p:to>
                                    </p:set>
                                  </p:childTnLst>
                                </p:cTn>
                              </p:par>
                              <p:par>
                                <p:cTn id="449" presetID="8" presetClass="emph" presetSubtype="0" fill="hold" grpId="3" nodeType="withEffect">
                                  <p:stCondLst>
                                    <p:cond delay="0"/>
                                  </p:stCondLst>
                                  <p:childTnLst>
                                    <p:animRot by="-21600000">
                                      <p:cBhvr>
                                        <p:cTn id="450" dur="3000" fill="hold"/>
                                        <p:tgtEl>
                                          <p:spTgt spid="5"/>
                                        </p:tgtEl>
                                        <p:attrNameLst>
                                          <p:attrName>r</p:attrName>
                                        </p:attrNameLst>
                                      </p:cBhvr>
                                    </p:animRot>
                                  </p:childTnLst>
                                </p:cTn>
                              </p:par>
                              <p:par>
                                <p:cTn id="451" presetID="8" presetClass="emph" presetSubtype="0" fill="hold" grpId="3" nodeType="withEffect">
                                  <p:stCondLst>
                                    <p:cond delay="0"/>
                                  </p:stCondLst>
                                  <p:childTnLst>
                                    <p:animRot by="-21600000">
                                      <p:cBhvr>
                                        <p:cTn id="452" dur="3000" fill="hold"/>
                                        <p:tgtEl>
                                          <p:spTgt spid="7"/>
                                        </p:tgtEl>
                                        <p:attrNameLst>
                                          <p:attrName>r</p:attrName>
                                        </p:attrNameLst>
                                      </p:cBhvr>
                                    </p:animRot>
                                  </p:childTnLst>
                                </p:cTn>
                              </p:par>
                              <p:par>
                                <p:cTn id="453" presetID="8" presetClass="emph" presetSubtype="0" fill="hold" grpId="3" nodeType="withEffect">
                                  <p:stCondLst>
                                    <p:cond delay="0"/>
                                  </p:stCondLst>
                                  <p:childTnLst>
                                    <p:animRot by="-21600000">
                                      <p:cBhvr>
                                        <p:cTn id="454" dur="3000" fill="hold"/>
                                        <p:tgtEl>
                                          <p:spTgt spid="9"/>
                                        </p:tgtEl>
                                        <p:attrNameLst>
                                          <p:attrName>r</p:attrName>
                                        </p:attrNameLst>
                                      </p:cBhvr>
                                    </p:animRot>
                                  </p:childTnLst>
                                </p:cTn>
                              </p:par>
                              <p:par>
                                <p:cTn id="455" presetID="8" presetClass="emph" presetSubtype="0" fill="hold" grpId="3" nodeType="withEffect">
                                  <p:stCondLst>
                                    <p:cond delay="0"/>
                                  </p:stCondLst>
                                  <p:childTnLst>
                                    <p:animRot by="-21600000">
                                      <p:cBhvr>
                                        <p:cTn id="456" dur="3000" fill="hold"/>
                                        <p:tgtEl>
                                          <p:spTgt spid="11"/>
                                        </p:tgtEl>
                                        <p:attrNameLst>
                                          <p:attrName>r</p:attrName>
                                        </p:attrNameLst>
                                      </p:cBhvr>
                                    </p:animRot>
                                  </p:childTnLst>
                                </p:cTn>
                              </p:par>
                              <p:par>
                                <p:cTn id="457" presetID="8" presetClass="emph" presetSubtype="0" fill="hold" grpId="3" nodeType="withEffect">
                                  <p:stCondLst>
                                    <p:cond delay="0"/>
                                  </p:stCondLst>
                                  <p:childTnLst>
                                    <p:animRot by="-21600000">
                                      <p:cBhvr>
                                        <p:cTn id="458" dur="3000" fill="hold"/>
                                        <p:tgtEl>
                                          <p:spTgt spid="13"/>
                                        </p:tgtEl>
                                        <p:attrNameLst>
                                          <p:attrName>r</p:attrName>
                                        </p:attrNameLst>
                                      </p:cBhvr>
                                    </p:animRot>
                                  </p:childTnLst>
                                </p:cTn>
                              </p:par>
                              <p:par>
                                <p:cTn id="459" presetID="8" presetClass="emph" presetSubtype="0" fill="hold" grpId="3" nodeType="withEffect">
                                  <p:stCondLst>
                                    <p:cond delay="0"/>
                                  </p:stCondLst>
                                  <p:childTnLst>
                                    <p:animRot by="-21600000">
                                      <p:cBhvr>
                                        <p:cTn id="460" dur="3000" fill="hold"/>
                                        <p:tgtEl>
                                          <p:spTgt spid="15"/>
                                        </p:tgtEl>
                                        <p:attrNameLst>
                                          <p:attrName>r</p:attrName>
                                        </p:attrNameLst>
                                      </p:cBhvr>
                                    </p:animRot>
                                  </p:childTnLst>
                                </p:cTn>
                              </p:par>
                              <p:par>
                                <p:cTn id="461" presetID="8" presetClass="emph" presetSubtype="0" fill="hold" grpId="3" nodeType="withEffect">
                                  <p:stCondLst>
                                    <p:cond delay="0"/>
                                  </p:stCondLst>
                                  <p:childTnLst>
                                    <p:animRot by="-21600000">
                                      <p:cBhvr>
                                        <p:cTn id="462" dur="3000" fill="hold"/>
                                        <p:tgtEl>
                                          <p:spTgt spid="17"/>
                                        </p:tgtEl>
                                        <p:attrNameLst>
                                          <p:attrName>r</p:attrName>
                                        </p:attrNameLst>
                                      </p:cBhvr>
                                    </p:animRot>
                                  </p:childTnLst>
                                </p:cTn>
                              </p:par>
                              <p:par>
                                <p:cTn id="463" presetID="8" presetClass="emph" presetSubtype="0" fill="hold" grpId="3" nodeType="withEffect">
                                  <p:stCondLst>
                                    <p:cond delay="0"/>
                                  </p:stCondLst>
                                  <p:childTnLst>
                                    <p:animRot by="-21600000">
                                      <p:cBhvr>
                                        <p:cTn id="464" dur="3000" fill="hold"/>
                                        <p:tgtEl>
                                          <p:spTgt spid="19"/>
                                        </p:tgtEl>
                                        <p:attrNameLst>
                                          <p:attrName>r</p:attrName>
                                        </p:attrNameLst>
                                      </p:cBhvr>
                                    </p:animRot>
                                  </p:childTnLst>
                                </p:cTn>
                              </p:par>
                              <p:par>
                                <p:cTn id="465" presetID="8" presetClass="emph" presetSubtype="0" fill="hold" grpId="3" nodeType="withEffect">
                                  <p:stCondLst>
                                    <p:cond delay="0"/>
                                  </p:stCondLst>
                                  <p:childTnLst>
                                    <p:animRot by="-21600000">
                                      <p:cBhvr>
                                        <p:cTn id="466" dur="3000" fill="hold"/>
                                        <p:tgtEl>
                                          <p:spTgt spid="21"/>
                                        </p:tgtEl>
                                        <p:attrNameLst>
                                          <p:attrName>r</p:attrName>
                                        </p:attrNameLst>
                                      </p:cBhvr>
                                    </p:animRot>
                                  </p:childTnLst>
                                </p:cTn>
                              </p:par>
                              <p:par>
                                <p:cTn id="467" presetID="8" presetClass="emph" presetSubtype="0" fill="hold" grpId="3" nodeType="withEffect">
                                  <p:stCondLst>
                                    <p:cond delay="0"/>
                                  </p:stCondLst>
                                  <p:childTnLst>
                                    <p:animRot by="-21600000">
                                      <p:cBhvr>
                                        <p:cTn id="468" dur="3000" fill="hold"/>
                                        <p:tgtEl>
                                          <p:spTgt spid="23"/>
                                        </p:tgtEl>
                                        <p:attrNameLst>
                                          <p:attrName>r</p:attrName>
                                        </p:attrNameLst>
                                      </p:cBhvr>
                                    </p:animRot>
                                  </p:childTnLst>
                                </p:cTn>
                              </p:par>
                              <p:par>
                                <p:cTn id="469" presetID="8" presetClass="emph" presetSubtype="0" fill="hold" grpId="3" nodeType="withEffect">
                                  <p:stCondLst>
                                    <p:cond delay="0"/>
                                  </p:stCondLst>
                                  <p:childTnLst>
                                    <p:animRot by="-21600000">
                                      <p:cBhvr>
                                        <p:cTn id="470" dur="3000" fill="hold"/>
                                        <p:tgtEl>
                                          <p:spTgt spid="25"/>
                                        </p:tgtEl>
                                        <p:attrNameLst>
                                          <p:attrName>r</p:attrName>
                                        </p:attrNameLst>
                                      </p:cBhvr>
                                    </p:animRot>
                                  </p:childTnLst>
                                </p:cTn>
                              </p:par>
                              <p:par>
                                <p:cTn id="471" presetID="8" presetClass="emph" presetSubtype="0" fill="hold" grpId="3" nodeType="withEffect">
                                  <p:stCondLst>
                                    <p:cond delay="0"/>
                                  </p:stCondLst>
                                  <p:childTnLst>
                                    <p:animRot by="-21600000">
                                      <p:cBhvr>
                                        <p:cTn id="472" dur="3000" fill="hold"/>
                                        <p:tgtEl>
                                          <p:spTgt spid="27"/>
                                        </p:tgtEl>
                                        <p:attrNameLst>
                                          <p:attrName>r</p:attrName>
                                        </p:attrNameLst>
                                      </p:cBhvr>
                                    </p:animRot>
                                  </p:childTnLst>
                                </p:cTn>
                              </p:par>
                              <p:par>
                                <p:cTn id="473" presetID="8" presetClass="emph" presetSubtype="0" fill="hold" grpId="3" nodeType="withEffect">
                                  <p:stCondLst>
                                    <p:cond delay="0"/>
                                  </p:stCondLst>
                                  <p:childTnLst>
                                    <p:animRot by="-21600000">
                                      <p:cBhvr>
                                        <p:cTn id="474" dur="3000" fill="hold"/>
                                        <p:tgtEl>
                                          <p:spTgt spid="29"/>
                                        </p:tgtEl>
                                        <p:attrNameLst>
                                          <p:attrName>r</p:attrName>
                                        </p:attrNameLst>
                                      </p:cBhvr>
                                    </p:animRot>
                                  </p:childTnLst>
                                </p:cTn>
                              </p:par>
                              <p:par>
                                <p:cTn id="475" presetID="8" presetClass="emph" presetSubtype="0" fill="hold" grpId="3" nodeType="withEffect">
                                  <p:stCondLst>
                                    <p:cond delay="0"/>
                                  </p:stCondLst>
                                  <p:childTnLst>
                                    <p:animRot by="-21600000">
                                      <p:cBhvr>
                                        <p:cTn id="476" dur="3000" fill="hold"/>
                                        <p:tgtEl>
                                          <p:spTgt spid="31"/>
                                        </p:tgtEl>
                                        <p:attrNameLst>
                                          <p:attrName>r</p:attrName>
                                        </p:attrNameLst>
                                      </p:cBhvr>
                                    </p:animRot>
                                  </p:childTnLst>
                                </p:cTn>
                              </p:par>
                              <p:par>
                                <p:cTn id="477" presetID="8" presetClass="emph" presetSubtype="0" fill="hold" grpId="3" nodeType="withEffect">
                                  <p:stCondLst>
                                    <p:cond delay="0"/>
                                  </p:stCondLst>
                                  <p:childTnLst>
                                    <p:animRot by="-21600000">
                                      <p:cBhvr>
                                        <p:cTn id="478" dur="3000" fill="hold"/>
                                        <p:tgtEl>
                                          <p:spTgt spid="33"/>
                                        </p:tgtEl>
                                        <p:attrNameLst>
                                          <p:attrName>r</p:attrName>
                                        </p:attrNameLst>
                                      </p:cBhvr>
                                    </p:animRot>
                                  </p:childTnLst>
                                </p:cTn>
                              </p:par>
                              <p:par>
                                <p:cTn id="479" presetID="8" presetClass="emph" presetSubtype="0" fill="hold" grpId="3" nodeType="withEffect">
                                  <p:stCondLst>
                                    <p:cond delay="0"/>
                                  </p:stCondLst>
                                  <p:childTnLst>
                                    <p:animRot by="-21600000">
                                      <p:cBhvr>
                                        <p:cTn id="480" dur="3000" fill="hold"/>
                                        <p:tgtEl>
                                          <p:spTgt spid="35"/>
                                        </p:tgtEl>
                                        <p:attrNameLst>
                                          <p:attrName>r</p:attrName>
                                        </p:attrNameLst>
                                      </p:cBhvr>
                                    </p:animRot>
                                  </p:childTnLst>
                                </p:cTn>
                              </p:par>
                              <p:par>
                                <p:cTn id="481" presetID="8" presetClass="emph" presetSubtype="0" fill="hold" grpId="3" nodeType="withEffect">
                                  <p:stCondLst>
                                    <p:cond delay="0"/>
                                  </p:stCondLst>
                                  <p:childTnLst>
                                    <p:animRot by="-21600000">
                                      <p:cBhvr>
                                        <p:cTn id="482" dur="3000" fill="hold"/>
                                        <p:tgtEl>
                                          <p:spTgt spid="37"/>
                                        </p:tgtEl>
                                        <p:attrNameLst>
                                          <p:attrName>r</p:attrName>
                                        </p:attrNameLst>
                                      </p:cBhvr>
                                    </p:animRot>
                                  </p:childTnLst>
                                </p:cTn>
                              </p:par>
                              <p:par>
                                <p:cTn id="483" presetID="8" presetClass="emph" presetSubtype="0" fill="hold" grpId="3" nodeType="withEffect">
                                  <p:stCondLst>
                                    <p:cond delay="0"/>
                                  </p:stCondLst>
                                  <p:childTnLst>
                                    <p:animRot by="-21600000">
                                      <p:cBhvr>
                                        <p:cTn id="484" dur="3000" fill="hold"/>
                                        <p:tgtEl>
                                          <p:spTgt spid="39"/>
                                        </p:tgtEl>
                                        <p:attrNameLst>
                                          <p:attrName>r</p:attrName>
                                        </p:attrNameLst>
                                      </p:cBhvr>
                                    </p:animRot>
                                  </p:childTnLst>
                                </p:cTn>
                              </p:par>
                              <p:par>
                                <p:cTn id="485" presetID="8" presetClass="emph" presetSubtype="0" fill="hold" grpId="3" nodeType="withEffect">
                                  <p:stCondLst>
                                    <p:cond delay="0"/>
                                  </p:stCondLst>
                                  <p:childTnLst>
                                    <p:animRot by="-21600000">
                                      <p:cBhvr>
                                        <p:cTn id="486" dur="3000" fill="hold"/>
                                        <p:tgtEl>
                                          <p:spTgt spid="41"/>
                                        </p:tgtEl>
                                        <p:attrNameLst>
                                          <p:attrName>r</p:attrName>
                                        </p:attrNameLst>
                                      </p:cBhvr>
                                    </p:animRot>
                                  </p:childTnLst>
                                </p:cTn>
                              </p:par>
                              <p:par>
                                <p:cTn id="487" presetID="8" presetClass="emph" presetSubtype="0" fill="hold" grpId="3" nodeType="withEffect">
                                  <p:stCondLst>
                                    <p:cond delay="0"/>
                                  </p:stCondLst>
                                  <p:childTnLst>
                                    <p:animRot by="-21600000">
                                      <p:cBhvr>
                                        <p:cTn id="488" dur="3000" fill="hold"/>
                                        <p:tgtEl>
                                          <p:spTgt spid="43"/>
                                        </p:tgtEl>
                                        <p:attrNameLst>
                                          <p:attrName>r</p:attrName>
                                        </p:attrNameLst>
                                      </p:cBhvr>
                                    </p:animRot>
                                  </p:childTnLst>
                                </p:cTn>
                              </p:par>
                              <p:par>
                                <p:cTn id="489" presetID="8" presetClass="emph" presetSubtype="0" fill="hold" grpId="3" nodeType="withEffect">
                                  <p:stCondLst>
                                    <p:cond delay="0"/>
                                  </p:stCondLst>
                                  <p:childTnLst>
                                    <p:animRot by="-21600000">
                                      <p:cBhvr>
                                        <p:cTn id="490" dur="3000" fill="hold"/>
                                        <p:tgtEl>
                                          <p:spTgt spid="45"/>
                                        </p:tgtEl>
                                        <p:attrNameLst>
                                          <p:attrName>r</p:attrName>
                                        </p:attrNameLst>
                                      </p:cBhvr>
                                    </p:animRot>
                                  </p:childTnLst>
                                </p:cTn>
                              </p:par>
                              <p:par>
                                <p:cTn id="491" presetID="8" presetClass="emph" presetSubtype="0" fill="hold" grpId="3" nodeType="withEffect">
                                  <p:stCondLst>
                                    <p:cond delay="0"/>
                                  </p:stCondLst>
                                  <p:childTnLst>
                                    <p:animRot by="-21600000">
                                      <p:cBhvr>
                                        <p:cTn id="492" dur="3000" fill="hold"/>
                                        <p:tgtEl>
                                          <p:spTgt spid="47"/>
                                        </p:tgtEl>
                                        <p:attrNameLst>
                                          <p:attrName>r</p:attrName>
                                        </p:attrNameLst>
                                      </p:cBhvr>
                                    </p:animRot>
                                  </p:childTnLst>
                                </p:cTn>
                              </p:par>
                              <p:par>
                                <p:cTn id="493" presetID="8" presetClass="emph" presetSubtype="0" fill="hold" grpId="3" nodeType="withEffect">
                                  <p:stCondLst>
                                    <p:cond delay="0"/>
                                  </p:stCondLst>
                                  <p:childTnLst>
                                    <p:animRot by="21600000">
                                      <p:cBhvr>
                                        <p:cTn id="494" dur="3000" fill="hold"/>
                                        <p:tgtEl>
                                          <p:spTgt spid="6"/>
                                        </p:tgtEl>
                                        <p:attrNameLst>
                                          <p:attrName>r</p:attrName>
                                        </p:attrNameLst>
                                      </p:cBhvr>
                                    </p:animRot>
                                  </p:childTnLst>
                                </p:cTn>
                              </p:par>
                              <p:par>
                                <p:cTn id="495" presetID="8" presetClass="emph" presetSubtype="0" fill="hold" grpId="3" nodeType="withEffect">
                                  <p:stCondLst>
                                    <p:cond delay="0"/>
                                  </p:stCondLst>
                                  <p:childTnLst>
                                    <p:animRot by="21600000">
                                      <p:cBhvr>
                                        <p:cTn id="496" dur="3000" fill="hold"/>
                                        <p:tgtEl>
                                          <p:spTgt spid="8"/>
                                        </p:tgtEl>
                                        <p:attrNameLst>
                                          <p:attrName>r</p:attrName>
                                        </p:attrNameLst>
                                      </p:cBhvr>
                                    </p:animRot>
                                  </p:childTnLst>
                                </p:cTn>
                              </p:par>
                              <p:par>
                                <p:cTn id="497" presetID="8" presetClass="emph" presetSubtype="0" fill="hold" grpId="3" nodeType="withEffect">
                                  <p:stCondLst>
                                    <p:cond delay="0"/>
                                  </p:stCondLst>
                                  <p:childTnLst>
                                    <p:animRot by="21600000">
                                      <p:cBhvr>
                                        <p:cTn id="498" dur="3000" fill="hold"/>
                                        <p:tgtEl>
                                          <p:spTgt spid="10"/>
                                        </p:tgtEl>
                                        <p:attrNameLst>
                                          <p:attrName>r</p:attrName>
                                        </p:attrNameLst>
                                      </p:cBhvr>
                                    </p:animRot>
                                  </p:childTnLst>
                                </p:cTn>
                              </p:par>
                              <p:par>
                                <p:cTn id="499" presetID="8" presetClass="emph" presetSubtype="0" fill="hold" grpId="3" nodeType="withEffect">
                                  <p:stCondLst>
                                    <p:cond delay="0"/>
                                  </p:stCondLst>
                                  <p:childTnLst>
                                    <p:animRot by="21600000">
                                      <p:cBhvr>
                                        <p:cTn id="500" dur="3000" fill="hold"/>
                                        <p:tgtEl>
                                          <p:spTgt spid="12"/>
                                        </p:tgtEl>
                                        <p:attrNameLst>
                                          <p:attrName>r</p:attrName>
                                        </p:attrNameLst>
                                      </p:cBhvr>
                                    </p:animRot>
                                  </p:childTnLst>
                                </p:cTn>
                              </p:par>
                              <p:par>
                                <p:cTn id="501" presetID="8" presetClass="emph" presetSubtype="0" fill="hold" grpId="3" nodeType="withEffect">
                                  <p:stCondLst>
                                    <p:cond delay="0"/>
                                  </p:stCondLst>
                                  <p:childTnLst>
                                    <p:animRot by="21600000">
                                      <p:cBhvr>
                                        <p:cTn id="502" dur="3000" fill="hold"/>
                                        <p:tgtEl>
                                          <p:spTgt spid="14"/>
                                        </p:tgtEl>
                                        <p:attrNameLst>
                                          <p:attrName>r</p:attrName>
                                        </p:attrNameLst>
                                      </p:cBhvr>
                                    </p:animRot>
                                  </p:childTnLst>
                                </p:cTn>
                              </p:par>
                              <p:par>
                                <p:cTn id="503" presetID="8" presetClass="emph" presetSubtype="0" fill="hold" grpId="3" nodeType="withEffect">
                                  <p:stCondLst>
                                    <p:cond delay="0"/>
                                  </p:stCondLst>
                                  <p:childTnLst>
                                    <p:animRot by="21600000">
                                      <p:cBhvr>
                                        <p:cTn id="504" dur="3000" fill="hold"/>
                                        <p:tgtEl>
                                          <p:spTgt spid="16"/>
                                        </p:tgtEl>
                                        <p:attrNameLst>
                                          <p:attrName>r</p:attrName>
                                        </p:attrNameLst>
                                      </p:cBhvr>
                                    </p:animRot>
                                  </p:childTnLst>
                                </p:cTn>
                              </p:par>
                              <p:par>
                                <p:cTn id="505" presetID="8" presetClass="emph" presetSubtype="0" fill="hold" grpId="3" nodeType="withEffect">
                                  <p:stCondLst>
                                    <p:cond delay="0"/>
                                  </p:stCondLst>
                                  <p:childTnLst>
                                    <p:animRot by="21600000">
                                      <p:cBhvr>
                                        <p:cTn id="506" dur="3000" fill="hold"/>
                                        <p:tgtEl>
                                          <p:spTgt spid="18"/>
                                        </p:tgtEl>
                                        <p:attrNameLst>
                                          <p:attrName>r</p:attrName>
                                        </p:attrNameLst>
                                      </p:cBhvr>
                                    </p:animRot>
                                  </p:childTnLst>
                                </p:cTn>
                              </p:par>
                              <p:par>
                                <p:cTn id="507" presetID="8" presetClass="emph" presetSubtype="0" fill="hold" grpId="3" nodeType="withEffect">
                                  <p:stCondLst>
                                    <p:cond delay="0"/>
                                  </p:stCondLst>
                                  <p:childTnLst>
                                    <p:animRot by="21600000">
                                      <p:cBhvr>
                                        <p:cTn id="508" dur="3000" fill="hold"/>
                                        <p:tgtEl>
                                          <p:spTgt spid="20"/>
                                        </p:tgtEl>
                                        <p:attrNameLst>
                                          <p:attrName>r</p:attrName>
                                        </p:attrNameLst>
                                      </p:cBhvr>
                                    </p:animRot>
                                  </p:childTnLst>
                                </p:cTn>
                              </p:par>
                              <p:par>
                                <p:cTn id="509" presetID="8" presetClass="emph" presetSubtype="0" fill="hold" grpId="3" nodeType="withEffect">
                                  <p:stCondLst>
                                    <p:cond delay="0"/>
                                  </p:stCondLst>
                                  <p:childTnLst>
                                    <p:animRot by="21600000">
                                      <p:cBhvr>
                                        <p:cTn id="510" dur="3000" fill="hold"/>
                                        <p:tgtEl>
                                          <p:spTgt spid="22"/>
                                        </p:tgtEl>
                                        <p:attrNameLst>
                                          <p:attrName>r</p:attrName>
                                        </p:attrNameLst>
                                      </p:cBhvr>
                                    </p:animRot>
                                  </p:childTnLst>
                                </p:cTn>
                              </p:par>
                              <p:par>
                                <p:cTn id="511" presetID="8" presetClass="emph" presetSubtype="0" fill="hold" grpId="3" nodeType="withEffect">
                                  <p:stCondLst>
                                    <p:cond delay="0"/>
                                  </p:stCondLst>
                                  <p:childTnLst>
                                    <p:animRot by="21600000">
                                      <p:cBhvr>
                                        <p:cTn id="512" dur="3000" fill="hold"/>
                                        <p:tgtEl>
                                          <p:spTgt spid="24"/>
                                        </p:tgtEl>
                                        <p:attrNameLst>
                                          <p:attrName>r</p:attrName>
                                        </p:attrNameLst>
                                      </p:cBhvr>
                                    </p:animRot>
                                  </p:childTnLst>
                                </p:cTn>
                              </p:par>
                              <p:par>
                                <p:cTn id="513" presetID="8" presetClass="emph" presetSubtype="0" fill="hold" grpId="3" nodeType="withEffect">
                                  <p:stCondLst>
                                    <p:cond delay="0"/>
                                  </p:stCondLst>
                                  <p:childTnLst>
                                    <p:animRot by="21600000">
                                      <p:cBhvr>
                                        <p:cTn id="514" dur="3000" fill="hold"/>
                                        <p:tgtEl>
                                          <p:spTgt spid="26"/>
                                        </p:tgtEl>
                                        <p:attrNameLst>
                                          <p:attrName>r</p:attrName>
                                        </p:attrNameLst>
                                      </p:cBhvr>
                                    </p:animRot>
                                  </p:childTnLst>
                                </p:cTn>
                              </p:par>
                              <p:par>
                                <p:cTn id="515" presetID="8" presetClass="emph" presetSubtype="0" fill="hold" grpId="3" nodeType="withEffect">
                                  <p:stCondLst>
                                    <p:cond delay="0"/>
                                  </p:stCondLst>
                                  <p:childTnLst>
                                    <p:animRot by="21600000">
                                      <p:cBhvr>
                                        <p:cTn id="516" dur="3000" fill="hold"/>
                                        <p:tgtEl>
                                          <p:spTgt spid="28"/>
                                        </p:tgtEl>
                                        <p:attrNameLst>
                                          <p:attrName>r</p:attrName>
                                        </p:attrNameLst>
                                      </p:cBhvr>
                                    </p:animRot>
                                  </p:childTnLst>
                                </p:cTn>
                              </p:par>
                              <p:par>
                                <p:cTn id="517" presetID="8" presetClass="emph" presetSubtype="0" fill="hold" grpId="3" nodeType="withEffect">
                                  <p:stCondLst>
                                    <p:cond delay="0"/>
                                  </p:stCondLst>
                                  <p:childTnLst>
                                    <p:animRot by="21600000">
                                      <p:cBhvr>
                                        <p:cTn id="518" dur="3000" fill="hold"/>
                                        <p:tgtEl>
                                          <p:spTgt spid="30"/>
                                        </p:tgtEl>
                                        <p:attrNameLst>
                                          <p:attrName>r</p:attrName>
                                        </p:attrNameLst>
                                      </p:cBhvr>
                                    </p:animRot>
                                  </p:childTnLst>
                                </p:cTn>
                              </p:par>
                              <p:par>
                                <p:cTn id="519" presetID="8" presetClass="emph" presetSubtype="0" fill="hold" grpId="3" nodeType="withEffect">
                                  <p:stCondLst>
                                    <p:cond delay="0"/>
                                  </p:stCondLst>
                                  <p:childTnLst>
                                    <p:animRot by="21600000">
                                      <p:cBhvr>
                                        <p:cTn id="520" dur="3000" fill="hold"/>
                                        <p:tgtEl>
                                          <p:spTgt spid="32"/>
                                        </p:tgtEl>
                                        <p:attrNameLst>
                                          <p:attrName>r</p:attrName>
                                        </p:attrNameLst>
                                      </p:cBhvr>
                                    </p:animRot>
                                  </p:childTnLst>
                                </p:cTn>
                              </p:par>
                              <p:par>
                                <p:cTn id="521" presetID="8" presetClass="emph" presetSubtype="0" fill="hold" grpId="3" nodeType="withEffect">
                                  <p:stCondLst>
                                    <p:cond delay="0"/>
                                  </p:stCondLst>
                                  <p:childTnLst>
                                    <p:animRot by="21600000">
                                      <p:cBhvr>
                                        <p:cTn id="522" dur="3000" fill="hold"/>
                                        <p:tgtEl>
                                          <p:spTgt spid="34"/>
                                        </p:tgtEl>
                                        <p:attrNameLst>
                                          <p:attrName>r</p:attrName>
                                        </p:attrNameLst>
                                      </p:cBhvr>
                                    </p:animRot>
                                  </p:childTnLst>
                                </p:cTn>
                              </p:par>
                              <p:par>
                                <p:cTn id="523" presetID="8" presetClass="emph" presetSubtype="0" fill="hold" grpId="3" nodeType="withEffect">
                                  <p:stCondLst>
                                    <p:cond delay="0"/>
                                  </p:stCondLst>
                                  <p:childTnLst>
                                    <p:animRot by="21600000">
                                      <p:cBhvr>
                                        <p:cTn id="524" dur="3000" fill="hold"/>
                                        <p:tgtEl>
                                          <p:spTgt spid="36"/>
                                        </p:tgtEl>
                                        <p:attrNameLst>
                                          <p:attrName>r</p:attrName>
                                        </p:attrNameLst>
                                      </p:cBhvr>
                                    </p:animRot>
                                  </p:childTnLst>
                                </p:cTn>
                              </p:par>
                              <p:par>
                                <p:cTn id="525" presetID="8" presetClass="emph" presetSubtype="0" fill="hold" grpId="3" nodeType="withEffect">
                                  <p:stCondLst>
                                    <p:cond delay="0"/>
                                  </p:stCondLst>
                                  <p:childTnLst>
                                    <p:animRot by="21600000">
                                      <p:cBhvr>
                                        <p:cTn id="526" dur="3000" fill="hold"/>
                                        <p:tgtEl>
                                          <p:spTgt spid="38"/>
                                        </p:tgtEl>
                                        <p:attrNameLst>
                                          <p:attrName>r</p:attrName>
                                        </p:attrNameLst>
                                      </p:cBhvr>
                                    </p:animRot>
                                  </p:childTnLst>
                                </p:cTn>
                              </p:par>
                              <p:par>
                                <p:cTn id="527" presetID="8" presetClass="emph" presetSubtype="0" fill="hold" grpId="3" nodeType="withEffect">
                                  <p:stCondLst>
                                    <p:cond delay="0"/>
                                  </p:stCondLst>
                                  <p:childTnLst>
                                    <p:animRot by="21600000">
                                      <p:cBhvr>
                                        <p:cTn id="528" dur="3000" fill="hold"/>
                                        <p:tgtEl>
                                          <p:spTgt spid="40"/>
                                        </p:tgtEl>
                                        <p:attrNameLst>
                                          <p:attrName>r</p:attrName>
                                        </p:attrNameLst>
                                      </p:cBhvr>
                                    </p:animRot>
                                  </p:childTnLst>
                                </p:cTn>
                              </p:par>
                              <p:par>
                                <p:cTn id="529" presetID="8" presetClass="emph" presetSubtype="0" fill="hold" grpId="3" nodeType="withEffect">
                                  <p:stCondLst>
                                    <p:cond delay="0"/>
                                  </p:stCondLst>
                                  <p:childTnLst>
                                    <p:animRot by="21600000">
                                      <p:cBhvr>
                                        <p:cTn id="530" dur="3000" fill="hold"/>
                                        <p:tgtEl>
                                          <p:spTgt spid="42"/>
                                        </p:tgtEl>
                                        <p:attrNameLst>
                                          <p:attrName>r</p:attrName>
                                        </p:attrNameLst>
                                      </p:cBhvr>
                                    </p:animRot>
                                  </p:childTnLst>
                                </p:cTn>
                              </p:par>
                              <p:par>
                                <p:cTn id="531" presetID="8" presetClass="emph" presetSubtype="0" fill="hold" grpId="3" nodeType="withEffect">
                                  <p:stCondLst>
                                    <p:cond delay="0"/>
                                  </p:stCondLst>
                                  <p:childTnLst>
                                    <p:animRot by="21600000">
                                      <p:cBhvr>
                                        <p:cTn id="532" dur="3000" fill="hold"/>
                                        <p:tgtEl>
                                          <p:spTgt spid="44"/>
                                        </p:tgtEl>
                                        <p:attrNameLst>
                                          <p:attrName>r</p:attrName>
                                        </p:attrNameLst>
                                      </p:cBhvr>
                                    </p:animRot>
                                  </p:childTnLst>
                                </p:cTn>
                              </p:par>
                              <p:par>
                                <p:cTn id="533" presetID="8" presetClass="emph" presetSubtype="0" fill="hold" grpId="3" nodeType="withEffect">
                                  <p:stCondLst>
                                    <p:cond delay="0"/>
                                  </p:stCondLst>
                                  <p:childTnLst>
                                    <p:animRot by="21600000">
                                      <p:cBhvr>
                                        <p:cTn id="534" dur="3000" fill="hold"/>
                                        <p:tgtEl>
                                          <p:spTgt spid="46"/>
                                        </p:tgtEl>
                                        <p:attrNameLst>
                                          <p:attrName>r</p:attrName>
                                        </p:attrNameLst>
                                      </p:cBhvr>
                                    </p:animRot>
                                  </p:childTnLst>
                                </p:cTn>
                              </p:par>
                              <p:par>
                                <p:cTn id="535" presetID="8" presetClass="emph" presetSubtype="0" fill="hold" grpId="3" nodeType="withEffect">
                                  <p:stCondLst>
                                    <p:cond delay="0"/>
                                  </p:stCondLst>
                                  <p:childTnLst>
                                    <p:animRot by="21600000">
                                      <p:cBhvr>
                                        <p:cTn id="536" dur="3000" fill="hold"/>
                                        <p:tgtEl>
                                          <p:spTgt spid="48"/>
                                        </p:tgtEl>
                                        <p:attrNameLst>
                                          <p:attrName>r</p:attrName>
                                        </p:attrNameLst>
                                      </p:cBhvr>
                                    </p:animRot>
                                  </p:childTnLst>
                                </p:cTn>
                              </p:par>
                              <p:par>
                                <p:cTn id="537" presetID="23" presetClass="entr" presetSubtype="288" fill="hold" nodeType="withEffect">
                                  <p:stCondLst>
                                    <p:cond delay="0"/>
                                  </p:stCondLst>
                                  <p:childTnLst>
                                    <p:set>
                                      <p:cBhvr>
                                        <p:cTn id="538" dur="1" fill="hold">
                                          <p:stCondLst>
                                            <p:cond delay="0"/>
                                          </p:stCondLst>
                                        </p:cTn>
                                        <p:tgtEl>
                                          <p:spTgt spid="4"/>
                                        </p:tgtEl>
                                        <p:attrNameLst>
                                          <p:attrName>style.visibility</p:attrName>
                                        </p:attrNameLst>
                                      </p:cBhvr>
                                      <p:to>
                                        <p:strVal val="visible"/>
                                      </p:to>
                                    </p:set>
                                    <p:anim calcmode="lin" valueType="num">
                                      <p:cBhvr>
                                        <p:cTn id="539" dur="3000" fill="hold"/>
                                        <p:tgtEl>
                                          <p:spTgt spid="4"/>
                                        </p:tgtEl>
                                        <p:attrNameLst>
                                          <p:attrName>ppt_w</p:attrName>
                                        </p:attrNameLst>
                                      </p:cBhvr>
                                      <p:tavLst>
                                        <p:tav tm="0">
                                          <p:val>
                                            <p:strVal val="4/3*#ppt_w"/>
                                          </p:val>
                                        </p:tav>
                                        <p:tav tm="100000">
                                          <p:val>
                                            <p:strVal val="#ppt_w"/>
                                          </p:val>
                                        </p:tav>
                                      </p:tavLst>
                                    </p:anim>
                                    <p:anim calcmode="lin" valueType="num">
                                      <p:cBhvr>
                                        <p:cTn id="540" dur="3000" fill="hold"/>
                                        <p:tgtEl>
                                          <p:spTgt spid="4"/>
                                        </p:tgtEl>
                                        <p:attrNameLst>
                                          <p:attrName>ppt_h</p:attrName>
                                        </p:attrNameLst>
                                      </p:cBhvr>
                                      <p:tavLst>
                                        <p:tav tm="0">
                                          <p:val>
                                            <p:strVal val="4/3*#ppt_h"/>
                                          </p:val>
                                        </p:tav>
                                        <p:tav tm="100000">
                                          <p:val>
                                            <p:strVal val="#ppt_h"/>
                                          </p:val>
                                        </p:tav>
                                      </p:tavLst>
                                    </p:anim>
                                  </p:childTnLst>
                                </p:cTn>
                              </p:par>
                              <p:par>
                                <p:cTn id="541" presetID="16" presetClass="entr" presetSubtype="37" fill="hold" nodeType="withEffect">
                                  <p:stCondLst>
                                    <p:cond delay="0"/>
                                  </p:stCondLst>
                                  <p:childTnLst>
                                    <p:set>
                                      <p:cBhvr>
                                        <p:cTn id="542" dur="1" fill="hold">
                                          <p:stCondLst>
                                            <p:cond delay="0"/>
                                          </p:stCondLst>
                                        </p:cTn>
                                        <p:tgtEl>
                                          <p:spTgt spid="4"/>
                                        </p:tgtEl>
                                        <p:attrNameLst>
                                          <p:attrName>style.visibility</p:attrName>
                                        </p:attrNameLst>
                                      </p:cBhvr>
                                      <p:to>
                                        <p:strVal val="visible"/>
                                      </p:to>
                                    </p:set>
                                    <p:animEffect transition="in" filter="barn(outVertical)">
                                      <p:cBhvr>
                                        <p:cTn id="543" dur="3000"/>
                                        <p:tgtEl>
                                          <p:spTgt spid="4"/>
                                        </p:tgtEl>
                                      </p:cBhvr>
                                    </p:animEffect>
                                  </p:childTnLst>
                                </p:cTn>
                              </p:par>
                            </p:childTnLst>
                          </p:cTn>
                        </p:par>
                        <p:par>
                          <p:cTn id="544" fill="hold">
                            <p:stCondLst>
                              <p:cond delay="6000"/>
                            </p:stCondLst>
                            <p:childTnLst>
                              <p:par>
                                <p:cTn id="545" presetID="17" presetClass="entr" presetSubtype="10" fill="hold" grpId="0" nodeType="afterEffect">
                                  <p:stCondLst>
                                    <p:cond delay="0"/>
                                  </p:stCondLst>
                                  <p:childTnLst>
                                    <p:set>
                                      <p:cBhvr>
                                        <p:cTn id="546" dur="1" fill="hold">
                                          <p:stCondLst>
                                            <p:cond delay="0"/>
                                          </p:stCondLst>
                                        </p:cTn>
                                        <p:tgtEl>
                                          <p:spTgt spid="49"/>
                                        </p:tgtEl>
                                        <p:attrNameLst>
                                          <p:attrName>style.visibility</p:attrName>
                                        </p:attrNameLst>
                                      </p:cBhvr>
                                      <p:to>
                                        <p:strVal val="visible"/>
                                      </p:to>
                                    </p:set>
                                    <p:anim calcmode="lin" valueType="num">
                                      <p:cBhvr>
                                        <p:cTn id="547" dur="2000" fill="hold"/>
                                        <p:tgtEl>
                                          <p:spTgt spid="49"/>
                                        </p:tgtEl>
                                        <p:attrNameLst>
                                          <p:attrName>ppt_w</p:attrName>
                                        </p:attrNameLst>
                                      </p:cBhvr>
                                      <p:tavLst>
                                        <p:tav tm="0">
                                          <p:val>
                                            <p:fltVal val="0"/>
                                          </p:val>
                                        </p:tav>
                                        <p:tav tm="100000">
                                          <p:val>
                                            <p:strVal val="#ppt_w"/>
                                          </p:val>
                                        </p:tav>
                                      </p:tavLst>
                                    </p:anim>
                                    <p:anim calcmode="lin" valueType="num">
                                      <p:cBhvr>
                                        <p:cTn id="548" dur="2000" fill="hold"/>
                                        <p:tgtEl>
                                          <p:spTgt spid="4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P spid="46" grpId="1" animBg="1"/>
      <p:bldP spid="46" grpId="2" animBg="1"/>
      <p:bldP spid="46" grpId="3" animBg="1"/>
      <p:bldP spid="47" grpId="0" animBg="1"/>
      <p:bldP spid="47" grpId="1" animBg="1"/>
      <p:bldP spid="47" grpId="2" animBg="1"/>
      <p:bldP spid="47" grpId="3" animBg="1"/>
      <p:bldP spid="48" grpId="0" animBg="1"/>
      <p:bldP spid="48" grpId="1" animBg="1"/>
      <p:bldP spid="48" grpId="2" animBg="1"/>
      <p:bldP spid="48" grpId="3" animBg="1"/>
      <p:bldP spid="49" grpId="0"/>
      <p:bldP spid="50"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FF00"/>
              </a:gs>
              <a:gs pos="50000">
                <a:srgbClr val="007033">
                  <a:shade val="67500"/>
                  <a:satMod val="115000"/>
                </a:srgbClr>
              </a:gs>
              <a:gs pos="100000">
                <a:srgbClr val="007033">
                  <a:shade val="100000"/>
                  <a:satMod val="115000"/>
                </a:srgbClr>
              </a:gs>
            </a:gsLst>
            <a:lin ang="16200000" scaled="1"/>
            <a:tileRect/>
          </a:gradFill>
        </p:spPr>
        <p:txBody>
          <a:bodyPr/>
          <a:lstStyle/>
          <a:p>
            <a:endParaRPr lang="es-ES" dirty="0"/>
          </a:p>
        </p:txBody>
      </p:sp>
      <p:pic>
        <p:nvPicPr>
          <p:cNvPr id="4" name="3 Imagen" descr="jezioro-kamienie-kwiaty-gory.jpeg"/>
          <p:cNvPicPr>
            <a:picLocks noChangeAspect="1"/>
          </p:cNvPicPr>
          <p:nvPr/>
        </p:nvPicPr>
        <p:blipFill>
          <a:blip r:embed="rId2"/>
          <a:stretch>
            <a:fillRect/>
          </a:stretch>
        </p:blipFill>
        <p:spPr>
          <a:xfrm>
            <a:off x="0" y="13368"/>
            <a:ext cx="9144000" cy="6844632"/>
          </a:xfrm>
          <a:prstGeom prst="rect">
            <a:avLst/>
          </a:prstGeom>
        </p:spPr>
      </p:pic>
      <p:sp>
        <p:nvSpPr>
          <p:cNvPr id="6" name="5 Franja diagonal"/>
          <p:cNvSpPr/>
          <p:nvPr/>
        </p:nvSpPr>
        <p:spPr>
          <a:xfrm rot="16200000" flipH="1" flipV="1">
            <a:off x="-1141833" y="784619"/>
            <a:ext cx="6855666" cy="4572000"/>
          </a:xfrm>
          <a:prstGeom prst="diagStripe">
            <a:avLst>
              <a:gd name="adj" fmla="val 90514"/>
            </a:avLst>
          </a:prstGeom>
          <a:blipFill dpi="0" rotWithShape="1">
            <a:blip r:embed="rId3">
              <a:duotone>
                <a:prstClr val="black"/>
                <a:srgbClr val="FFFF00">
                  <a:tint val="45000"/>
                  <a:satMod val="400000"/>
                </a:srgbClr>
              </a:duotone>
              <a:lum contrast="40000"/>
            </a:blip>
            <a:srcRect/>
            <a:stretch>
              <a:fillRect/>
            </a:stretch>
          </a:blip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ranja diagonal"/>
          <p:cNvSpPr/>
          <p:nvPr/>
        </p:nvSpPr>
        <p:spPr>
          <a:xfrm rot="16200000" flipH="1">
            <a:off x="3405547" y="737799"/>
            <a:ext cx="6904904" cy="4572002"/>
          </a:xfrm>
          <a:prstGeom prst="diagStripe">
            <a:avLst>
              <a:gd name="adj" fmla="val 91204"/>
            </a:avLst>
          </a:prstGeom>
          <a:blipFill>
            <a:blip r:embed="rId3">
              <a:duotone>
                <a:prstClr val="black"/>
                <a:srgbClr val="FFFF00">
                  <a:tint val="45000"/>
                  <a:satMod val="400000"/>
                </a:srgbClr>
              </a:duotone>
              <a:lum contrast="40000"/>
            </a:blip>
            <a:stretch>
              <a:fillRect/>
            </a:stretch>
          </a:blip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ranja diagonal"/>
          <p:cNvSpPr/>
          <p:nvPr/>
        </p:nvSpPr>
        <p:spPr>
          <a:xfrm rot="16200000" flipH="1" flipV="1">
            <a:off x="35699" y="461975"/>
            <a:ext cx="5357826" cy="3714776"/>
          </a:xfrm>
          <a:prstGeom prst="diagStripe">
            <a:avLst>
              <a:gd name="adj" fmla="val 90514"/>
            </a:avLst>
          </a:prstGeom>
          <a:blipFill dpi="0" rotWithShape="1">
            <a:blip r:embed="rId3">
              <a:duotone>
                <a:prstClr val="black"/>
                <a:srgbClr val="FFFF00">
                  <a:tint val="45000"/>
                  <a:satMod val="400000"/>
                </a:srgbClr>
              </a:duotone>
              <a:lum contrast="40000"/>
            </a:blip>
            <a:srcRect/>
            <a:stretch>
              <a:fillRect/>
            </a:stretch>
          </a:blip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ranja diagonal"/>
          <p:cNvSpPr/>
          <p:nvPr/>
        </p:nvSpPr>
        <p:spPr>
          <a:xfrm rot="16200000" flipH="1">
            <a:off x="3674275" y="515977"/>
            <a:ext cx="5357826" cy="3562376"/>
          </a:xfrm>
          <a:prstGeom prst="diagStripe">
            <a:avLst>
              <a:gd name="adj" fmla="val 90514"/>
            </a:avLst>
          </a:prstGeom>
          <a:blipFill>
            <a:blip r:embed="rId3">
              <a:duotone>
                <a:prstClr val="black"/>
                <a:srgbClr val="FFFF00">
                  <a:tint val="45000"/>
                  <a:satMod val="400000"/>
                </a:srgbClr>
              </a:duotone>
              <a:lum contrast="40000"/>
            </a:blip>
            <a:stretch>
              <a:fillRect/>
            </a:stretch>
          </a:blip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ranja diagonal"/>
          <p:cNvSpPr/>
          <p:nvPr/>
        </p:nvSpPr>
        <p:spPr>
          <a:xfrm rot="16200000" flipH="1" flipV="1">
            <a:off x="928674" y="283380"/>
            <a:ext cx="4286256" cy="3000396"/>
          </a:xfrm>
          <a:prstGeom prst="diagStripe">
            <a:avLst>
              <a:gd name="adj" fmla="val 89463"/>
            </a:avLst>
          </a:prstGeom>
          <a:blipFill dpi="0" rotWithShape="1">
            <a:blip r:embed="rId3">
              <a:duotone>
                <a:prstClr val="black"/>
                <a:srgbClr val="FFFF00">
                  <a:tint val="45000"/>
                  <a:satMod val="400000"/>
                </a:srgbClr>
              </a:duotone>
              <a:lum contrast="40000"/>
            </a:blip>
            <a:srcRect/>
            <a:stretch>
              <a:fillRect/>
            </a:stretch>
          </a:blip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ranja diagonal"/>
          <p:cNvSpPr/>
          <p:nvPr/>
        </p:nvSpPr>
        <p:spPr>
          <a:xfrm rot="16200000" flipH="1">
            <a:off x="3821913" y="368339"/>
            <a:ext cx="4286256" cy="2786082"/>
          </a:xfrm>
          <a:prstGeom prst="diagStripe">
            <a:avLst>
              <a:gd name="adj" fmla="val 89463"/>
            </a:avLst>
          </a:prstGeom>
          <a:blipFill>
            <a:blip r:embed="rId3">
              <a:duotone>
                <a:prstClr val="black"/>
                <a:srgbClr val="FFFF00">
                  <a:tint val="45000"/>
                  <a:satMod val="400000"/>
                </a:srgbClr>
              </a:duotone>
              <a:lum contrast="40000"/>
            </a:blip>
            <a:stretch>
              <a:fillRect/>
            </a:stretch>
          </a:blip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ranja diagonal"/>
          <p:cNvSpPr/>
          <p:nvPr/>
        </p:nvSpPr>
        <p:spPr>
          <a:xfrm rot="16200000" flipH="1" flipV="1">
            <a:off x="1714492" y="211942"/>
            <a:ext cx="3429000" cy="2286016"/>
          </a:xfrm>
          <a:prstGeom prst="diagStripe">
            <a:avLst>
              <a:gd name="adj" fmla="val 86014"/>
            </a:avLst>
          </a:prstGeom>
          <a:blipFill dpi="0" rotWithShape="1">
            <a:blip r:embed="rId3">
              <a:duotone>
                <a:prstClr val="black"/>
                <a:srgbClr val="FFFF00">
                  <a:tint val="45000"/>
                  <a:satMod val="400000"/>
                </a:srgbClr>
              </a:duotone>
              <a:lum contrast="40000"/>
            </a:blip>
            <a:srcRect/>
            <a:stretch>
              <a:fillRect/>
            </a:stretch>
          </a:blip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ranja diagonal"/>
          <p:cNvSpPr/>
          <p:nvPr/>
        </p:nvSpPr>
        <p:spPr>
          <a:xfrm rot="16200000" flipH="1">
            <a:off x="3893351" y="296901"/>
            <a:ext cx="3429000" cy="2071702"/>
          </a:xfrm>
          <a:prstGeom prst="diagStripe">
            <a:avLst>
              <a:gd name="adj" fmla="val 86014"/>
            </a:avLst>
          </a:prstGeom>
          <a:blipFill>
            <a:blip r:embed="rId3">
              <a:duotone>
                <a:prstClr val="black"/>
                <a:srgbClr val="FFFF00">
                  <a:tint val="45000"/>
                  <a:satMod val="400000"/>
                </a:srgbClr>
              </a:duotone>
              <a:lum contrast="40000"/>
            </a:blip>
            <a:stretch>
              <a:fillRect/>
            </a:stretch>
          </a:blip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Franja diagonal"/>
          <p:cNvSpPr/>
          <p:nvPr/>
        </p:nvSpPr>
        <p:spPr>
          <a:xfrm rot="16200000" flipH="1" flipV="1">
            <a:off x="2464591" y="176223"/>
            <a:ext cx="2643182" cy="1571636"/>
          </a:xfrm>
          <a:prstGeom prst="diagStripe">
            <a:avLst>
              <a:gd name="adj" fmla="val 80998"/>
            </a:avLst>
          </a:prstGeom>
          <a:blipFill dpi="0" rotWithShape="1">
            <a:blip r:embed="rId3">
              <a:duotone>
                <a:prstClr val="black"/>
                <a:srgbClr val="FFFF00">
                  <a:tint val="45000"/>
                  <a:satMod val="400000"/>
                </a:srgbClr>
              </a:duotone>
              <a:lum contrast="40000"/>
            </a:blip>
            <a:srcRect/>
            <a:stretch>
              <a:fillRect/>
            </a:stretch>
          </a:blip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Franja diagonal"/>
          <p:cNvSpPr/>
          <p:nvPr/>
        </p:nvSpPr>
        <p:spPr>
          <a:xfrm rot="16200000" flipH="1">
            <a:off x="3964789" y="225463"/>
            <a:ext cx="2643182" cy="1428760"/>
          </a:xfrm>
          <a:prstGeom prst="diagStripe">
            <a:avLst>
              <a:gd name="adj" fmla="val 80998"/>
            </a:avLst>
          </a:prstGeom>
          <a:blipFill>
            <a:blip r:embed="rId3">
              <a:duotone>
                <a:prstClr val="black"/>
                <a:srgbClr val="FFFF00">
                  <a:tint val="45000"/>
                  <a:satMod val="400000"/>
                </a:srgbClr>
              </a:duotone>
              <a:lum contrast="40000"/>
            </a:blip>
            <a:stretch>
              <a:fillRect/>
            </a:stretch>
          </a:blip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Franja diagonal"/>
          <p:cNvSpPr/>
          <p:nvPr/>
        </p:nvSpPr>
        <p:spPr>
          <a:xfrm rot="16200000" flipH="1" flipV="1">
            <a:off x="3357566" y="-2372"/>
            <a:ext cx="1571612" cy="857256"/>
          </a:xfrm>
          <a:prstGeom prst="diagStripe">
            <a:avLst>
              <a:gd name="adj" fmla="val 71803"/>
            </a:avLst>
          </a:prstGeom>
          <a:blipFill dpi="0" rotWithShape="1">
            <a:blip r:embed="rId4" cstate="print">
              <a:duotone>
                <a:prstClr val="black"/>
                <a:srgbClr val="FFFF00">
                  <a:tint val="45000"/>
                  <a:satMod val="400000"/>
                </a:srgbClr>
              </a:duotone>
              <a:lum contrast="40000"/>
            </a:blip>
            <a:srcRect/>
            <a:stretch>
              <a:fillRect/>
            </a:stretch>
          </a:blip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Franja diagonal"/>
          <p:cNvSpPr/>
          <p:nvPr/>
        </p:nvSpPr>
        <p:spPr>
          <a:xfrm rot="16200000" flipH="1">
            <a:off x="4245779" y="-55527"/>
            <a:ext cx="1571612" cy="919170"/>
          </a:xfrm>
          <a:prstGeom prst="diagStripe">
            <a:avLst>
              <a:gd name="adj" fmla="val 75234"/>
            </a:avLst>
          </a:prstGeom>
          <a:blipFill>
            <a:blip r:embed="rId5" cstate="print">
              <a:duotone>
                <a:prstClr val="black"/>
                <a:srgbClr val="FFFF00">
                  <a:tint val="45000"/>
                  <a:satMod val="400000"/>
                </a:srgbClr>
              </a:duotone>
              <a:lum contrast="40000"/>
            </a:blip>
            <a:stretch>
              <a:fillRect/>
            </a:stretch>
          </a:blip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Rectángulo"/>
          <p:cNvSpPr/>
          <p:nvPr/>
        </p:nvSpPr>
        <p:spPr>
          <a:xfrm>
            <a:off x="0" y="-357214"/>
            <a:ext cx="9144000" cy="7215214"/>
          </a:xfrm>
          <a:prstGeom prst="rect">
            <a:avLst/>
          </a:prstGeom>
          <a:gradFill flip="none" rotWithShape="1">
            <a:gsLst>
              <a:gs pos="100000">
                <a:schemeClr val="tx2">
                  <a:lumMod val="10000"/>
                </a:schemeClr>
              </a:gs>
              <a:gs pos="50000">
                <a:schemeClr val="tx1">
                  <a:lumMod val="65000"/>
                  <a:shade val="67500"/>
                  <a:satMod val="115000"/>
                </a:schemeClr>
              </a:gs>
              <a:gs pos="100000">
                <a:schemeClr val="tx1">
                  <a:lumMod val="6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9"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0-#ppt_w/2"/>
                                          </p:val>
                                        </p:tav>
                                        <p:tav tm="100000">
                                          <p:val>
                                            <p:strVal val="#ppt_x"/>
                                          </p:val>
                                        </p:tav>
                                      </p:tavLst>
                                    </p:anim>
                                    <p:anim calcmode="lin" valueType="num">
                                      <p:cBhvr additive="base">
                                        <p:cTn id="11" dur="3000" fill="hold"/>
                                        <p:tgtEl>
                                          <p:spTgt spid="6"/>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0-#ppt_w/2"/>
                                          </p:val>
                                        </p:tav>
                                        <p:tav tm="100000">
                                          <p:val>
                                            <p:strVal val="#ppt_x"/>
                                          </p:val>
                                        </p:tav>
                                      </p:tavLst>
                                    </p:anim>
                                    <p:anim calcmode="lin" valueType="num">
                                      <p:cBhvr additive="base">
                                        <p:cTn id="15" dur="3000" fill="hold"/>
                                        <p:tgtEl>
                                          <p:spTgt spid="8"/>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0-#ppt_w/2"/>
                                          </p:val>
                                        </p:tav>
                                        <p:tav tm="100000">
                                          <p:val>
                                            <p:strVal val="#ppt_x"/>
                                          </p:val>
                                        </p:tav>
                                      </p:tavLst>
                                    </p:anim>
                                    <p:anim calcmode="lin" valueType="num">
                                      <p:cBhvr additive="base">
                                        <p:cTn id="19" dur="3000" fill="hold"/>
                                        <p:tgtEl>
                                          <p:spTgt spid="10"/>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0-#ppt_w/2"/>
                                          </p:val>
                                        </p:tav>
                                        <p:tav tm="100000">
                                          <p:val>
                                            <p:strVal val="#ppt_x"/>
                                          </p:val>
                                        </p:tav>
                                      </p:tavLst>
                                    </p:anim>
                                    <p:anim calcmode="lin" valueType="num">
                                      <p:cBhvr additive="base">
                                        <p:cTn id="23" dur="3000" fill="hold"/>
                                        <p:tgtEl>
                                          <p:spTgt spid="12"/>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0-#ppt_w/2"/>
                                          </p:val>
                                        </p:tav>
                                        <p:tav tm="100000">
                                          <p:val>
                                            <p:strVal val="#ppt_x"/>
                                          </p:val>
                                        </p:tav>
                                      </p:tavLst>
                                    </p:anim>
                                    <p:anim calcmode="lin" valueType="num">
                                      <p:cBhvr additive="base">
                                        <p:cTn id="27" dur="3000" fill="hold"/>
                                        <p:tgtEl>
                                          <p:spTgt spid="14"/>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3000" fill="hold"/>
                                        <p:tgtEl>
                                          <p:spTgt spid="16"/>
                                        </p:tgtEl>
                                        <p:attrNameLst>
                                          <p:attrName>ppt_x</p:attrName>
                                        </p:attrNameLst>
                                      </p:cBhvr>
                                      <p:tavLst>
                                        <p:tav tm="0">
                                          <p:val>
                                            <p:strVal val="0-#ppt_w/2"/>
                                          </p:val>
                                        </p:tav>
                                        <p:tav tm="100000">
                                          <p:val>
                                            <p:strVal val="#ppt_x"/>
                                          </p:val>
                                        </p:tav>
                                      </p:tavLst>
                                    </p:anim>
                                    <p:anim calcmode="lin" valueType="num">
                                      <p:cBhvr additive="base">
                                        <p:cTn id="31" dur="3000" fill="hold"/>
                                        <p:tgtEl>
                                          <p:spTgt spid="16"/>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3000" fill="hold"/>
                                        <p:tgtEl>
                                          <p:spTgt spid="7"/>
                                        </p:tgtEl>
                                        <p:attrNameLst>
                                          <p:attrName>ppt_x</p:attrName>
                                        </p:attrNameLst>
                                      </p:cBhvr>
                                      <p:tavLst>
                                        <p:tav tm="0">
                                          <p:val>
                                            <p:strVal val="1+#ppt_w/2"/>
                                          </p:val>
                                        </p:tav>
                                        <p:tav tm="100000">
                                          <p:val>
                                            <p:strVal val="#ppt_x"/>
                                          </p:val>
                                        </p:tav>
                                      </p:tavLst>
                                    </p:anim>
                                    <p:anim calcmode="lin" valueType="num">
                                      <p:cBhvr additive="base">
                                        <p:cTn id="35" dur="3000" fill="hold"/>
                                        <p:tgtEl>
                                          <p:spTgt spid="7"/>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3000" fill="hold"/>
                                        <p:tgtEl>
                                          <p:spTgt spid="9"/>
                                        </p:tgtEl>
                                        <p:attrNameLst>
                                          <p:attrName>ppt_x</p:attrName>
                                        </p:attrNameLst>
                                      </p:cBhvr>
                                      <p:tavLst>
                                        <p:tav tm="0">
                                          <p:val>
                                            <p:strVal val="1+#ppt_w/2"/>
                                          </p:val>
                                        </p:tav>
                                        <p:tav tm="100000">
                                          <p:val>
                                            <p:strVal val="#ppt_x"/>
                                          </p:val>
                                        </p:tav>
                                      </p:tavLst>
                                    </p:anim>
                                    <p:anim calcmode="lin" valueType="num">
                                      <p:cBhvr additive="base">
                                        <p:cTn id="39" dur="3000" fill="hold"/>
                                        <p:tgtEl>
                                          <p:spTgt spid="9"/>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1+#ppt_w/2"/>
                                          </p:val>
                                        </p:tav>
                                        <p:tav tm="100000">
                                          <p:val>
                                            <p:strVal val="#ppt_x"/>
                                          </p:val>
                                        </p:tav>
                                      </p:tavLst>
                                    </p:anim>
                                    <p:anim calcmode="lin" valueType="num">
                                      <p:cBhvr additive="base">
                                        <p:cTn id="43" dur="3000" fill="hold"/>
                                        <p:tgtEl>
                                          <p:spTgt spid="11"/>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3000" fill="hold"/>
                                        <p:tgtEl>
                                          <p:spTgt spid="13"/>
                                        </p:tgtEl>
                                        <p:attrNameLst>
                                          <p:attrName>ppt_x</p:attrName>
                                        </p:attrNameLst>
                                      </p:cBhvr>
                                      <p:tavLst>
                                        <p:tav tm="0">
                                          <p:val>
                                            <p:strVal val="1+#ppt_w/2"/>
                                          </p:val>
                                        </p:tav>
                                        <p:tav tm="100000">
                                          <p:val>
                                            <p:strVal val="#ppt_x"/>
                                          </p:val>
                                        </p:tav>
                                      </p:tavLst>
                                    </p:anim>
                                    <p:anim calcmode="lin" valueType="num">
                                      <p:cBhvr additive="base">
                                        <p:cTn id="47" dur="3000" fill="hold"/>
                                        <p:tgtEl>
                                          <p:spTgt spid="13"/>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1+#ppt_w/2"/>
                                          </p:val>
                                        </p:tav>
                                        <p:tav tm="100000">
                                          <p:val>
                                            <p:strVal val="#ppt_x"/>
                                          </p:val>
                                        </p:tav>
                                      </p:tavLst>
                                    </p:anim>
                                    <p:anim calcmode="lin" valueType="num">
                                      <p:cBhvr additive="base">
                                        <p:cTn id="51" dur="3000" fill="hold"/>
                                        <p:tgtEl>
                                          <p:spTgt spid="15"/>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1+#ppt_w/2"/>
                                          </p:val>
                                        </p:tav>
                                        <p:tav tm="100000">
                                          <p:val>
                                            <p:strVal val="#ppt_x"/>
                                          </p:val>
                                        </p:tav>
                                      </p:tavLst>
                                    </p:anim>
                                    <p:anim calcmode="lin" valueType="num">
                                      <p:cBhvr additive="base">
                                        <p:cTn id="55" dur="3000" fill="hold"/>
                                        <p:tgtEl>
                                          <p:spTgt spid="17"/>
                                        </p:tgtEl>
                                        <p:attrNameLst>
                                          <p:attrName>ppt_y</p:attrName>
                                        </p:attrNameLst>
                                      </p:cBhvr>
                                      <p:tavLst>
                                        <p:tav tm="0">
                                          <p:val>
                                            <p:strVal val="0-#ppt_h/2"/>
                                          </p:val>
                                        </p:tav>
                                        <p:tav tm="100000">
                                          <p:val>
                                            <p:strVal val="#ppt_y"/>
                                          </p:val>
                                        </p:tav>
                                      </p:tavLst>
                                    </p:anim>
                                  </p:childTnLst>
                                </p:cTn>
                              </p:par>
                            </p:childTnLst>
                          </p:cTn>
                        </p:par>
                        <p:par>
                          <p:cTn id="56" fill="hold">
                            <p:stCondLst>
                              <p:cond delay="3000"/>
                            </p:stCondLst>
                            <p:childTnLst>
                              <p:par>
                                <p:cTn id="57" presetID="2" presetClass="exit" presetSubtype="6" fill="hold" grpId="1" nodeType="afterEffect">
                                  <p:stCondLst>
                                    <p:cond delay="0"/>
                                  </p:stCondLst>
                                  <p:childTnLst>
                                    <p:anim calcmode="lin" valueType="num">
                                      <p:cBhvr additive="base">
                                        <p:cTn id="58" dur="3000"/>
                                        <p:tgtEl>
                                          <p:spTgt spid="6"/>
                                        </p:tgtEl>
                                        <p:attrNameLst>
                                          <p:attrName>ppt_x</p:attrName>
                                        </p:attrNameLst>
                                      </p:cBhvr>
                                      <p:tavLst>
                                        <p:tav tm="0">
                                          <p:val>
                                            <p:strVal val="ppt_x"/>
                                          </p:val>
                                        </p:tav>
                                        <p:tav tm="100000">
                                          <p:val>
                                            <p:strVal val="1+ppt_w/2"/>
                                          </p:val>
                                        </p:tav>
                                      </p:tavLst>
                                    </p:anim>
                                    <p:anim calcmode="lin" valueType="num">
                                      <p:cBhvr additive="base">
                                        <p:cTn id="59" dur="3000"/>
                                        <p:tgtEl>
                                          <p:spTgt spid="6"/>
                                        </p:tgtEl>
                                        <p:attrNameLst>
                                          <p:attrName>ppt_y</p:attrName>
                                        </p:attrNameLst>
                                      </p:cBhvr>
                                      <p:tavLst>
                                        <p:tav tm="0">
                                          <p:val>
                                            <p:strVal val="ppt_y"/>
                                          </p:val>
                                        </p:tav>
                                        <p:tav tm="100000">
                                          <p:val>
                                            <p:strVal val="1+ppt_h/2"/>
                                          </p:val>
                                        </p:tav>
                                      </p:tavLst>
                                    </p:anim>
                                    <p:set>
                                      <p:cBhvr>
                                        <p:cTn id="60" dur="1" fill="hold">
                                          <p:stCondLst>
                                            <p:cond delay="2999"/>
                                          </p:stCondLst>
                                        </p:cTn>
                                        <p:tgtEl>
                                          <p:spTgt spid="6"/>
                                        </p:tgtEl>
                                        <p:attrNameLst>
                                          <p:attrName>style.visibility</p:attrName>
                                        </p:attrNameLst>
                                      </p:cBhvr>
                                      <p:to>
                                        <p:strVal val="hidden"/>
                                      </p:to>
                                    </p:set>
                                  </p:childTnLst>
                                </p:cTn>
                              </p:par>
                              <p:par>
                                <p:cTn id="61" presetID="2" presetClass="exit" presetSubtype="6" fill="hold" grpId="1" nodeType="withEffect">
                                  <p:stCondLst>
                                    <p:cond delay="0"/>
                                  </p:stCondLst>
                                  <p:childTnLst>
                                    <p:anim calcmode="lin" valueType="num">
                                      <p:cBhvr additive="base">
                                        <p:cTn id="62" dur="3000"/>
                                        <p:tgtEl>
                                          <p:spTgt spid="8"/>
                                        </p:tgtEl>
                                        <p:attrNameLst>
                                          <p:attrName>ppt_x</p:attrName>
                                        </p:attrNameLst>
                                      </p:cBhvr>
                                      <p:tavLst>
                                        <p:tav tm="0">
                                          <p:val>
                                            <p:strVal val="ppt_x"/>
                                          </p:val>
                                        </p:tav>
                                        <p:tav tm="100000">
                                          <p:val>
                                            <p:strVal val="1+ppt_w/2"/>
                                          </p:val>
                                        </p:tav>
                                      </p:tavLst>
                                    </p:anim>
                                    <p:anim calcmode="lin" valueType="num">
                                      <p:cBhvr additive="base">
                                        <p:cTn id="63" dur="3000"/>
                                        <p:tgtEl>
                                          <p:spTgt spid="8"/>
                                        </p:tgtEl>
                                        <p:attrNameLst>
                                          <p:attrName>ppt_y</p:attrName>
                                        </p:attrNameLst>
                                      </p:cBhvr>
                                      <p:tavLst>
                                        <p:tav tm="0">
                                          <p:val>
                                            <p:strVal val="ppt_y"/>
                                          </p:val>
                                        </p:tav>
                                        <p:tav tm="100000">
                                          <p:val>
                                            <p:strVal val="1+ppt_h/2"/>
                                          </p:val>
                                        </p:tav>
                                      </p:tavLst>
                                    </p:anim>
                                    <p:set>
                                      <p:cBhvr>
                                        <p:cTn id="64" dur="1" fill="hold">
                                          <p:stCondLst>
                                            <p:cond delay="2999"/>
                                          </p:stCondLst>
                                        </p:cTn>
                                        <p:tgtEl>
                                          <p:spTgt spid="8"/>
                                        </p:tgtEl>
                                        <p:attrNameLst>
                                          <p:attrName>style.visibility</p:attrName>
                                        </p:attrNameLst>
                                      </p:cBhvr>
                                      <p:to>
                                        <p:strVal val="hidden"/>
                                      </p:to>
                                    </p:set>
                                  </p:childTnLst>
                                </p:cTn>
                              </p:par>
                              <p:par>
                                <p:cTn id="65" presetID="2" presetClass="exit" presetSubtype="6" fill="hold" grpId="1" nodeType="withEffect">
                                  <p:stCondLst>
                                    <p:cond delay="0"/>
                                  </p:stCondLst>
                                  <p:childTnLst>
                                    <p:anim calcmode="lin" valueType="num">
                                      <p:cBhvr additive="base">
                                        <p:cTn id="66" dur="3000"/>
                                        <p:tgtEl>
                                          <p:spTgt spid="10"/>
                                        </p:tgtEl>
                                        <p:attrNameLst>
                                          <p:attrName>ppt_x</p:attrName>
                                        </p:attrNameLst>
                                      </p:cBhvr>
                                      <p:tavLst>
                                        <p:tav tm="0">
                                          <p:val>
                                            <p:strVal val="ppt_x"/>
                                          </p:val>
                                        </p:tav>
                                        <p:tav tm="100000">
                                          <p:val>
                                            <p:strVal val="1+ppt_w/2"/>
                                          </p:val>
                                        </p:tav>
                                      </p:tavLst>
                                    </p:anim>
                                    <p:anim calcmode="lin" valueType="num">
                                      <p:cBhvr additive="base">
                                        <p:cTn id="67" dur="3000"/>
                                        <p:tgtEl>
                                          <p:spTgt spid="10"/>
                                        </p:tgtEl>
                                        <p:attrNameLst>
                                          <p:attrName>ppt_y</p:attrName>
                                        </p:attrNameLst>
                                      </p:cBhvr>
                                      <p:tavLst>
                                        <p:tav tm="0">
                                          <p:val>
                                            <p:strVal val="ppt_y"/>
                                          </p:val>
                                        </p:tav>
                                        <p:tav tm="100000">
                                          <p:val>
                                            <p:strVal val="1+ppt_h/2"/>
                                          </p:val>
                                        </p:tav>
                                      </p:tavLst>
                                    </p:anim>
                                    <p:set>
                                      <p:cBhvr>
                                        <p:cTn id="68" dur="1" fill="hold">
                                          <p:stCondLst>
                                            <p:cond delay="2999"/>
                                          </p:stCondLst>
                                        </p:cTn>
                                        <p:tgtEl>
                                          <p:spTgt spid="10"/>
                                        </p:tgtEl>
                                        <p:attrNameLst>
                                          <p:attrName>style.visibility</p:attrName>
                                        </p:attrNameLst>
                                      </p:cBhvr>
                                      <p:to>
                                        <p:strVal val="hidden"/>
                                      </p:to>
                                    </p:set>
                                  </p:childTnLst>
                                </p:cTn>
                              </p:par>
                              <p:par>
                                <p:cTn id="69" presetID="2" presetClass="exit" presetSubtype="6" fill="hold" grpId="1" nodeType="withEffect">
                                  <p:stCondLst>
                                    <p:cond delay="0"/>
                                  </p:stCondLst>
                                  <p:childTnLst>
                                    <p:anim calcmode="lin" valueType="num">
                                      <p:cBhvr additive="base">
                                        <p:cTn id="70" dur="3000"/>
                                        <p:tgtEl>
                                          <p:spTgt spid="12"/>
                                        </p:tgtEl>
                                        <p:attrNameLst>
                                          <p:attrName>ppt_x</p:attrName>
                                        </p:attrNameLst>
                                      </p:cBhvr>
                                      <p:tavLst>
                                        <p:tav tm="0">
                                          <p:val>
                                            <p:strVal val="ppt_x"/>
                                          </p:val>
                                        </p:tav>
                                        <p:tav tm="100000">
                                          <p:val>
                                            <p:strVal val="1+ppt_w/2"/>
                                          </p:val>
                                        </p:tav>
                                      </p:tavLst>
                                    </p:anim>
                                    <p:anim calcmode="lin" valueType="num">
                                      <p:cBhvr additive="base">
                                        <p:cTn id="71" dur="3000"/>
                                        <p:tgtEl>
                                          <p:spTgt spid="12"/>
                                        </p:tgtEl>
                                        <p:attrNameLst>
                                          <p:attrName>ppt_y</p:attrName>
                                        </p:attrNameLst>
                                      </p:cBhvr>
                                      <p:tavLst>
                                        <p:tav tm="0">
                                          <p:val>
                                            <p:strVal val="ppt_y"/>
                                          </p:val>
                                        </p:tav>
                                        <p:tav tm="100000">
                                          <p:val>
                                            <p:strVal val="1+ppt_h/2"/>
                                          </p:val>
                                        </p:tav>
                                      </p:tavLst>
                                    </p:anim>
                                    <p:set>
                                      <p:cBhvr>
                                        <p:cTn id="72" dur="1" fill="hold">
                                          <p:stCondLst>
                                            <p:cond delay="2999"/>
                                          </p:stCondLst>
                                        </p:cTn>
                                        <p:tgtEl>
                                          <p:spTgt spid="12"/>
                                        </p:tgtEl>
                                        <p:attrNameLst>
                                          <p:attrName>style.visibility</p:attrName>
                                        </p:attrNameLst>
                                      </p:cBhvr>
                                      <p:to>
                                        <p:strVal val="hidden"/>
                                      </p:to>
                                    </p:set>
                                  </p:childTnLst>
                                </p:cTn>
                              </p:par>
                              <p:par>
                                <p:cTn id="73" presetID="2" presetClass="exit" presetSubtype="6" fill="hold" grpId="1" nodeType="withEffect">
                                  <p:stCondLst>
                                    <p:cond delay="0"/>
                                  </p:stCondLst>
                                  <p:childTnLst>
                                    <p:anim calcmode="lin" valueType="num">
                                      <p:cBhvr additive="base">
                                        <p:cTn id="74" dur="3000"/>
                                        <p:tgtEl>
                                          <p:spTgt spid="14"/>
                                        </p:tgtEl>
                                        <p:attrNameLst>
                                          <p:attrName>ppt_x</p:attrName>
                                        </p:attrNameLst>
                                      </p:cBhvr>
                                      <p:tavLst>
                                        <p:tav tm="0">
                                          <p:val>
                                            <p:strVal val="ppt_x"/>
                                          </p:val>
                                        </p:tav>
                                        <p:tav tm="100000">
                                          <p:val>
                                            <p:strVal val="1+ppt_w/2"/>
                                          </p:val>
                                        </p:tav>
                                      </p:tavLst>
                                    </p:anim>
                                    <p:anim calcmode="lin" valueType="num">
                                      <p:cBhvr additive="base">
                                        <p:cTn id="75" dur="3000"/>
                                        <p:tgtEl>
                                          <p:spTgt spid="14"/>
                                        </p:tgtEl>
                                        <p:attrNameLst>
                                          <p:attrName>ppt_y</p:attrName>
                                        </p:attrNameLst>
                                      </p:cBhvr>
                                      <p:tavLst>
                                        <p:tav tm="0">
                                          <p:val>
                                            <p:strVal val="ppt_y"/>
                                          </p:val>
                                        </p:tav>
                                        <p:tav tm="100000">
                                          <p:val>
                                            <p:strVal val="1+ppt_h/2"/>
                                          </p:val>
                                        </p:tav>
                                      </p:tavLst>
                                    </p:anim>
                                    <p:set>
                                      <p:cBhvr>
                                        <p:cTn id="76" dur="1" fill="hold">
                                          <p:stCondLst>
                                            <p:cond delay="2999"/>
                                          </p:stCondLst>
                                        </p:cTn>
                                        <p:tgtEl>
                                          <p:spTgt spid="14"/>
                                        </p:tgtEl>
                                        <p:attrNameLst>
                                          <p:attrName>style.visibility</p:attrName>
                                        </p:attrNameLst>
                                      </p:cBhvr>
                                      <p:to>
                                        <p:strVal val="hidden"/>
                                      </p:to>
                                    </p:set>
                                  </p:childTnLst>
                                </p:cTn>
                              </p:par>
                              <p:par>
                                <p:cTn id="77" presetID="2" presetClass="exit" presetSubtype="6" fill="hold" grpId="1" nodeType="withEffect">
                                  <p:stCondLst>
                                    <p:cond delay="0"/>
                                  </p:stCondLst>
                                  <p:childTnLst>
                                    <p:anim calcmode="lin" valueType="num">
                                      <p:cBhvr additive="base">
                                        <p:cTn id="78" dur="3000"/>
                                        <p:tgtEl>
                                          <p:spTgt spid="16"/>
                                        </p:tgtEl>
                                        <p:attrNameLst>
                                          <p:attrName>ppt_x</p:attrName>
                                        </p:attrNameLst>
                                      </p:cBhvr>
                                      <p:tavLst>
                                        <p:tav tm="0">
                                          <p:val>
                                            <p:strVal val="ppt_x"/>
                                          </p:val>
                                        </p:tav>
                                        <p:tav tm="100000">
                                          <p:val>
                                            <p:strVal val="1+ppt_w/2"/>
                                          </p:val>
                                        </p:tav>
                                      </p:tavLst>
                                    </p:anim>
                                    <p:anim calcmode="lin" valueType="num">
                                      <p:cBhvr additive="base">
                                        <p:cTn id="79" dur="3000"/>
                                        <p:tgtEl>
                                          <p:spTgt spid="16"/>
                                        </p:tgtEl>
                                        <p:attrNameLst>
                                          <p:attrName>ppt_y</p:attrName>
                                        </p:attrNameLst>
                                      </p:cBhvr>
                                      <p:tavLst>
                                        <p:tav tm="0">
                                          <p:val>
                                            <p:strVal val="ppt_y"/>
                                          </p:val>
                                        </p:tav>
                                        <p:tav tm="100000">
                                          <p:val>
                                            <p:strVal val="1+ppt_h/2"/>
                                          </p:val>
                                        </p:tav>
                                      </p:tavLst>
                                    </p:anim>
                                    <p:set>
                                      <p:cBhvr>
                                        <p:cTn id="80" dur="1" fill="hold">
                                          <p:stCondLst>
                                            <p:cond delay="2999"/>
                                          </p:stCondLst>
                                        </p:cTn>
                                        <p:tgtEl>
                                          <p:spTgt spid="16"/>
                                        </p:tgtEl>
                                        <p:attrNameLst>
                                          <p:attrName>style.visibility</p:attrName>
                                        </p:attrNameLst>
                                      </p:cBhvr>
                                      <p:to>
                                        <p:strVal val="hidden"/>
                                      </p:to>
                                    </p:set>
                                  </p:childTnLst>
                                </p:cTn>
                              </p:par>
                              <p:par>
                                <p:cTn id="81" presetID="2" presetClass="exit" presetSubtype="12" fill="hold" grpId="1" nodeType="withEffect">
                                  <p:stCondLst>
                                    <p:cond delay="0"/>
                                  </p:stCondLst>
                                  <p:childTnLst>
                                    <p:anim calcmode="lin" valueType="num">
                                      <p:cBhvr additive="base">
                                        <p:cTn id="82" dur="3000"/>
                                        <p:tgtEl>
                                          <p:spTgt spid="7"/>
                                        </p:tgtEl>
                                        <p:attrNameLst>
                                          <p:attrName>ppt_x</p:attrName>
                                        </p:attrNameLst>
                                      </p:cBhvr>
                                      <p:tavLst>
                                        <p:tav tm="0">
                                          <p:val>
                                            <p:strVal val="ppt_x"/>
                                          </p:val>
                                        </p:tav>
                                        <p:tav tm="100000">
                                          <p:val>
                                            <p:strVal val="0-ppt_w/2"/>
                                          </p:val>
                                        </p:tav>
                                      </p:tavLst>
                                    </p:anim>
                                    <p:anim calcmode="lin" valueType="num">
                                      <p:cBhvr additive="base">
                                        <p:cTn id="83" dur="3000"/>
                                        <p:tgtEl>
                                          <p:spTgt spid="7"/>
                                        </p:tgtEl>
                                        <p:attrNameLst>
                                          <p:attrName>ppt_y</p:attrName>
                                        </p:attrNameLst>
                                      </p:cBhvr>
                                      <p:tavLst>
                                        <p:tav tm="0">
                                          <p:val>
                                            <p:strVal val="ppt_y"/>
                                          </p:val>
                                        </p:tav>
                                        <p:tav tm="100000">
                                          <p:val>
                                            <p:strVal val="1+ppt_h/2"/>
                                          </p:val>
                                        </p:tav>
                                      </p:tavLst>
                                    </p:anim>
                                    <p:set>
                                      <p:cBhvr>
                                        <p:cTn id="84" dur="1" fill="hold">
                                          <p:stCondLst>
                                            <p:cond delay="2999"/>
                                          </p:stCondLst>
                                        </p:cTn>
                                        <p:tgtEl>
                                          <p:spTgt spid="7"/>
                                        </p:tgtEl>
                                        <p:attrNameLst>
                                          <p:attrName>style.visibility</p:attrName>
                                        </p:attrNameLst>
                                      </p:cBhvr>
                                      <p:to>
                                        <p:strVal val="hidden"/>
                                      </p:to>
                                    </p:set>
                                  </p:childTnLst>
                                </p:cTn>
                              </p:par>
                              <p:par>
                                <p:cTn id="85" presetID="2" presetClass="exit" presetSubtype="12" fill="hold" grpId="1" nodeType="withEffect">
                                  <p:stCondLst>
                                    <p:cond delay="0"/>
                                  </p:stCondLst>
                                  <p:childTnLst>
                                    <p:anim calcmode="lin" valueType="num">
                                      <p:cBhvr additive="base">
                                        <p:cTn id="86" dur="3000"/>
                                        <p:tgtEl>
                                          <p:spTgt spid="9"/>
                                        </p:tgtEl>
                                        <p:attrNameLst>
                                          <p:attrName>ppt_x</p:attrName>
                                        </p:attrNameLst>
                                      </p:cBhvr>
                                      <p:tavLst>
                                        <p:tav tm="0">
                                          <p:val>
                                            <p:strVal val="ppt_x"/>
                                          </p:val>
                                        </p:tav>
                                        <p:tav tm="100000">
                                          <p:val>
                                            <p:strVal val="0-ppt_w/2"/>
                                          </p:val>
                                        </p:tav>
                                      </p:tavLst>
                                    </p:anim>
                                    <p:anim calcmode="lin" valueType="num">
                                      <p:cBhvr additive="base">
                                        <p:cTn id="87" dur="3000"/>
                                        <p:tgtEl>
                                          <p:spTgt spid="9"/>
                                        </p:tgtEl>
                                        <p:attrNameLst>
                                          <p:attrName>ppt_y</p:attrName>
                                        </p:attrNameLst>
                                      </p:cBhvr>
                                      <p:tavLst>
                                        <p:tav tm="0">
                                          <p:val>
                                            <p:strVal val="ppt_y"/>
                                          </p:val>
                                        </p:tav>
                                        <p:tav tm="100000">
                                          <p:val>
                                            <p:strVal val="1+ppt_h/2"/>
                                          </p:val>
                                        </p:tav>
                                      </p:tavLst>
                                    </p:anim>
                                    <p:set>
                                      <p:cBhvr>
                                        <p:cTn id="88" dur="1" fill="hold">
                                          <p:stCondLst>
                                            <p:cond delay="2999"/>
                                          </p:stCondLst>
                                        </p:cTn>
                                        <p:tgtEl>
                                          <p:spTgt spid="9"/>
                                        </p:tgtEl>
                                        <p:attrNameLst>
                                          <p:attrName>style.visibility</p:attrName>
                                        </p:attrNameLst>
                                      </p:cBhvr>
                                      <p:to>
                                        <p:strVal val="hidden"/>
                                      </p:to>
                                    </p:set>
                                  </p:childTnLst>
                                </p:cTn>
                              </p:par>
                              <p:par>
                                <p:cTn id="89" presetID="2" presetClass="exit" presetSubtype="12" fill="hold" grpId="1" nodeType="withEffect">
                                  <p:stCondLst>
                                    <p:cond delay="0"/>
                                  </p:stCondLst>
                                  <p:childTnLst>
                                    <p:anim calcmode="lin" valueType="num">
                                      <p:cBhvr additive="base">
                                        <p:cTn id="90" dur="3000"/>
                                        <p:tgtEl>
                                          <p:spTgt spid="11"/>
                                        </p:tgtEl>
                                        <p:attrNameLst>
                                          <p:attrName>ppt_x</p:attrName>
                                        </p:attrNameLst>
                                      </p:cBhvr>
                                      <p:tavLst>
                                        <p:tav tm="0">
                                          <p:val>
                                            <p:strVal val="ppt_x"/>
                                          </p:val>
                                        </p:tav>
                                        <p:tav tm="100000">
                                          <p:val>
                                            <p:strVal val="0-ppt_w/2"/>
                                          </p:val>
                                        </p:tav>
                                      </p:tavLst>
                                    </p:anim>
                                    <p:anim calcmode="lin" valueType="num">
                                      <p:cBhvr additive="base">
                                        <p:cTn id="91" dur="3000"/>
                                        <p:tgtEl>
                                          <p:spTgt spid="11"/>
                                        </p:tgtEl>
                                        <p:attrNameLst>
                                          <p:attrName>ppt_y</p:attrName>
                                        </p:attrNameLst>
                                      </p:cBhvr>
                                      <p:tavLst>
                                        <p:tav tm="0">
                                          <p:val>
                                            <p:strVal val="ppt_y"/>
                                          </p:val>
                                        </p:tav>
                                        <p:tav tm="100000">
                                          <p:val>
                                            <p:strVal val="1+ppt_h/2"/>
                                          </p:val>
                                        </p:tav>
                                      </p:tavLst>
                                    </p:anim>
                                    <p:set>
                                      <p:cBhvr>
                                        <p:cTn id="92" dur="1" fill="hold">
                                          <p:stCondLst>
                                            <p:cond delay="2999"/>
                                          </p:stCondLst>
                                        </p:cTn>
                                        <p:tgtEl>
                                          <p:spTgt spid="11"/>
                                        </p:tgtEl>
                                        <p:attrNameLst>
                                          <p:attrName>style.visibility</p:attrName>
                                        </p:attrNameLst>
                                      </p:cBhvr>
                                      <p:to>
                                        <p:strVal val="hidden"/>
                                      </p:to>
                                    </p:set>
                                  </p:childTnLst>
                                </p:cTn>
                              </p:par>
                              <p:par>
                                <p:cTn id="93" presetID="2" presetClass="exit" presetSubtype="12" fill="hold" grpId="1" nodeType="withEffect">
                                  <p:stCondLst>
                                    <p:cond delay="0"/>
                                  </p:stCondLst>
                                  <p:childTnLst>
                                    <p:anim calcmode="lin" valueType="num">
                                      <p:cBhvr additive="base">
                                        <p:cTn id="94" dur="3000"/>
                                        <p:tgtEl>
                                          <p:spTgt spid="13"/>
                                        </p:tgtEl>
                                        <p:attrNameLst>
                                          <p:attrName>ppt_x</p:attrName>
                                        </p:attrNameLst>
                                      </p:cBhvr>
                                      <p:tavLst>
                                        <p:tav tm="0">
                                          <p:val>
                                            <p:strVal val="ppt_x"/>
                                          </p:val>
                                        </p:tav>
                                        <p:tav tm="100000">
                                          <p:val>
                                            <p:strVal val="0-ppt_w/2"/>
                                          </p:val>
                                        </p:tav>
                                      </p:tavLst>
                                    </p:anim>
                                    <p:anim calcmode="lin" valueType="num">
                                      <p:cBhvr additive="base">
                                        <p:cTn id="95" dur="3000"/>
                                        <p:tgtEl>
                                          <p:spTgt spid="13"/>
                                        </p:tgtEl>
                                        <p:attrNameLst>
                                          <p:attrName>ppt_y</p:attrName>
                                        </p:attrNameLst>
                                      </p:cBhvr>
                                      <p:tavLst>
                                        <p:tav tm="0">
                                          <p:val>
                                            <p:strVal val="ppt_y"/>
                                          </p:val>
                                        </p:tav>
                                        <p:tav tm="100000">
                                          <p:val>
                                            <p:strVal val="1+ppt_h/2"/>
                                          </p:val>
                                        </p:tav>
                                      </p:tavLst>
                                    </p:anim>
                                    <p:set>
                                      <p:cBhvr>
                                        <p:cTn id="96" dur="1" fill="hold">
                                          <p:stCondLst>
                                            <p:cond delay="2999"/>
                                          </p:stCondLst>
                                        </p:cTn>
                                        <p:tgtEl>
                                          <p:spTgt spid="13"/>
                                        </p:tgtEl>
                                        <p:attrNameLst>
                                          <p:attrName>style.visibility</p:attrName>
                                        </p:attrNameLst>
                                      </p:cBhvr>
                                      <p:to>
                                        <p:strVal val="hidden"/>
                                      </p:to>
                                    </p:set>
                                  </p:childTnLst>
                                </p:cTn>
                              </p:par>
                              <p:par>
                                <p:cTn id="97" presetID="2" presetClass="exit" presetSubtype="12" fill="hold" grpId="1" nodeType="withEffect">
                                  <p:stCondLst>
                                    <p:cond delay="0"/>
                                  </p:stCondLst>
                                  <p:childTnLst>
                                    <p:anim calcmode="lin" valueType="num">
                                      <p:cBhvr additive="base">
                                        <p:cTn id="98" dur="3000"/>
                                        <p:tgtEl>
                                          <p:spTgt spid="15"/>
                                        </p:tgtEl>
                                        <p:attrNameLst>
                                          <p:attrName>ppt_x</p:attrName>
                                        </p:attrNameLst>
                                      </p:cBhvr>
                                      <p:tavLst>
                                        <p:tav tm="0">
                                          <p:val>
                                            <p:strVal val="ppt_x"/>
                                          </p:val>
                                        </p:tav>
                                        <p:tav tm="100000">
                                          <p:val>
                                            <p:strVal val="0-ppt_w/2"/>
                                          </p:val>
                                        </p:tav>
                                      </p:tavLst>
                                    </p:anim>
                                    <p:anim calcmode="lin" valueType="num">
                                      <p:cBhvr additive="base">
                                        <p:cTn id="99" dur="3000"/>
                                        <p:tgtEl>
                                          <p:spTgt spid="15"/>
                                        </p:tgtEl>
                                        <p:attrNameLst>
                                          <p:attrName>ppt_y</p:attrName>
                                        </p:attrNameLst>
                                      </p:cBhvr>
                                      <p:tavLst>
                                        <p:tav tm="0">
                                          <p:val>
                                            <p:strVal val="ppt_y"/>
                                          </p:val>
                                        </p:tav>
                                        <p:tav tm="100000">
                                          <p:val>
                                            <p:strVal val="1+ppt_h/2"/>
                                          </p:val>
                                        </p:tav>
                                      </p:tavLst>
                                    </p:anim>
                                    <p:set>
                                      <p:cBhvr>
                                        <p:cTn id="100" dur="1" fill="hold">
                                          <p:stCondLst>
                                            <p:cond delay="2999"/>
                                          </p:stCondLst>
                                        </p:cTn>
                                        <p:tgtEl>
                                          <p:spTgt spid="15"/>
                                        </p:tgtEl>
                                        <p:attrNameLst>
                                          <p:attrName>style.visibility</p:attrName>
                                        </p:attrNameLst>
                                      </p:cBhvr>
                                      <p:to>
                                        <p:strVal val="hidden"/>
                                      </p:to>
                                    </p:set>
                                  </p:childTnLst>
                                </p:cTn>
                              </p:par>
                              <p:par>
                                <p:cTn id="101" presetID="2" presetClass="exit" presetSubtype="12" fill="hold" grpId="1" nodeType="withEffect">
                                  <p:stCondLst>
                                    <p:cond delay="0"/>
                                  </p:stCondLst>
                                  <p:childTnLst>
                                    <p:anim calcmode="lin" valueType="num">
                                      <p:cBhvr additive="base">
                                        <p:cTn id="102" dur="3000"/>
                                        <p:tgtEl>
                                          <p:spTgt spid="17"/>
                                        </p:tgtEl>
                                        <p:attrNameLst>
                                          <p:attrName>ppt_x</p:attrName>
                                        </p:attrNameLst>
                                      </p:cBhvr>
                                      <p:tavLst>
                                        <p:tav tm="0">
                                          <p:val>
                                            <p:strVal val="ppt_x"/>
                                          </p:val>
                                        </p:tav>
                                        <p:tav tm="100000">
                                          <p:val>
                                            <p:strVal val="0-ppt_w/2"/>
                                          </p:val>
                                        </p:tav>
                                      </p:tavLst>
                                    </p:anim>
                                    <p:anim calcmode="lin" valueType="num">
                                      <p:cBhvr additive="base">
                                        <p:cTn id="103" dur="3000"/>
                                        <p:tgtEl>
                                          <p:spTgt spid="17"/>
                                        </p:tgtEl>
                                        <p:attrNameLst>
                                          <p:attrName>ppt_y</p:attrName>
                                        </p:attrNameLst>
                                      </p:cBhvr>
                                      <p:tavLst>
                                        <p:tav tm="0">
                                          <p:val>
                                            <p:strVal val="ppt_y"/>
                                          </p:val>
                                        </p:tav>
                                        <p:tav tm="100000">
                                          <p:val>
                                            <p:strVal val="1+ppt_h/2"/>
                                          </p:val>
                                        </p:tav>
                                      </p:tavLst>
                                    </p:anim>
                                    <p:set>
                                      <p:cBhvr>
                                        <p:cTn id="104" dur="1" fill="hold">
                                          <p:stCondLst>
                                            <p:cond delay="2999"/>
                                          </p:stCondLst>
                                        </p:cTn>
                                        <p:tgtEl>
                                          <p:spTgt spid="17"/>
                                        </p:tgtEl>
                                        <p:attrNameLst>
                                          <p:attrName>style.visibility</p:attrName>
                                        </p:attrNameLst>
                                      </p:cBhvr>
                                      <p:to>
                                        <p:strVal val="hidden"/>
                                      </p:to>
                                    </p:set>
                                  </p:childTnLst>
                                </p:cTn>
                              </p:par>
                              <p:par>
                                <p:cTn id="105" presetID="2" presetClass="entr" presetSubtype="1"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additive="base">
                                        <p:cTn id="107" dur="3000" fill="hold"/>
                                        <p:tgtEl>
                                          <p:spTgt spid="4"/>
                                        </p:tgtEl>
                                        <p:attrNameLst>
                                          <p:attrName>ppt_x</p:attrName>
                                        </p:attrNameLst>
                                      </p:cBhvr>
                                      <p:tavLst>
                                        <p:tav tm="0">
                                          <p:val>
                                            <p:strVal val="#ppt_x"/>
                                          </p:val>
                                        </p:tav>
                                        <p:tav tm="100000">
                                          <p:val>
                                            <p:strVal val="#ppt_x"/>
                                          </p:val>
                                        </p:tav>
                                      </p:tavLst>
                                    </p:anim>
                                    <p:anim calcmode="lin" valueType="num">
                                      <p:cBhvr additive="base">
                                        <p:cTn id="108" dur="3000" fill="hold"/>
                                        <p:tgtEl>
                                          <p:spTgt spid="4"/>
                                        </p:tgtEl>
                                        <p:attrNameLst>
                                          <p:attrName>ppt_y</p:attrName>
                                        </p:attrNameLst>
                                      </p:cBhvr>
                                      <p:tavLst>
                                        <p:tav tm="0">
                                          <p:val>
                                            <p:strVal val="0-#ppt_h/2"/>
                                          </p:val>
                                        </p:tav>
                                        <p:tav tm="100000">
                                          <p:val>
                                            <p:strVal val="#ppt_y"/>
                                          </p:val>
                                        </p:tav>
                                      </p:tavLst>
                                    </p:anim>
                                  </p:childTnLst>
                                </p:cTn>
                              </p:par>
                              <p:par>
                                <p:cTn id="109" presetID="16" presetClass="entr" presetSubtype="37"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Effect transition="in" filter="barn(outVertical)">
                                      <p:cBhvr>
                                        <p:cTn id="1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92D050"/>
              </a:gs>
              <a:gs pos="50000">
                <a:srgbClr val="4F7921">
                  <a:shade val="67500"/>
                  <a:satMod val="115000"/>
                </a:srgbClr>
              </a:gs>
              <a:gs pos="100000">
                <a:srgbClr val="4F7921">
                  <a:shade val="100000"/>
                  <a:satMod val="115000"/>
                </a:srgbClr>
              </a:gs>
            </a:gsLst>
            <a:lin ang="16200000" scaled="1"/>
            <a:tileRect/>
          </a:gradFill>
        </p:spPr>
        <p:txBody>
          <a:bodyPr/>
          <a:lstStyle/>
          <a:p>
            <a:endParaRPr lang="es-ES" dirty="0"/>
          </a:p>
        </p:txBody>
      </p:sp>
      <p:pic>
        <p:nvPicPr>
          <p:cNvPr id="4" name="3 Imagen" descr="morze-krzewy-kwiaty-gory.jpeg"/>
          <p:cNvPicPr>
            <a:picLocks noChangeAspect="1"/>
          </p:cNvPicPr>
          <p:nvPr/>
        </p:nvPicPr>
        <p:blipFill>
          <a:blip r:embed="rId2"/>
          <a:stretch>
            <a:fillRect/>
          </a:stretch>
        </p:blipFill>
        <p:spPr>
          <a:xfrm>
            <a:off x="0" y="20033"/>
            <a:ext cx="9144000" cy="6837967"/>
          </a:xfrm>
          <a:prstGeom prst="rect">
            <a:avLst/>
          </a:prstGeom>
        </p:spPr>
      </p:pic>
      <p:pic>
        <p:nvPicPr>
          <p:cNvPr id="5" name="4 Imagen" descr="34.png"/>
          <p:cNvPicPr>
            <a:picLocks noChangeAspect="1"/>
          </p:cNvPicPr>
          <p:nvPr/>
        </p:nvPicPr>
        <p:blipFill>
          <a:blip r:embed="rId3">
            <a:duotone>
              <a:prstClr val="black"/>
              <a:srgbClr val="C00000">
                <a:tint val="45000"/>
                <a:satMod val="400000"/>
              </a:srgbClr>
            </a:duotone>
            <a:lum bright="-30000" contrast="40000"/>
          </a:blip>
          <a:srcRect b="15595"/>
          <a:stretch>
            <a:fillRect/>
          </a:stretch>
        </p:blipFill>
        <p:spPr>
          <a:xfrm>
            <a:off x="2143108" y="0"/>
            <a:ext cx="2500330" cy="2051047"/>
          </a:xfrm>
          <a:prstGeom prst="rect">
            <a:avLst/>
          </a:prstGeom>
          <a:effectLst>
            <a:reflection blurRad="6350" stA="50000" endA="300" endPos="90000" dir="5400000" sy="-100000" algn="bl" rotWithShape="0"/>
          </a:effectLst>
        </p:spPr>
      </p:pic>
      <p:pic>
        <p:nvPicPr>
          <p:cNvPr id="6" name="5 Imagen" descr="34.png"/>
          <p:cNvPicPr>
            <a:picLocks noChangeAspect="1"/>
          </p:cNvPicPr>
          <p:nvPr/>
        </p:nvPicPr>
        <p:blipFill>
          <a:blip r:embed="rId3">
            <a:duotone>
              <a:prstClr val="black"/>
              <a:srgbClr val="C00000">
                <a:tint val="45000"/>
                <a:satMod val="400000"/>
              </a:srgbClr>
            </a:duotone>
            <a:lum bright="-30000" contrast="40000"/>
          </a:blip>
          <a:srcRect b="15595"/>
          <a:stretch>
            <a:fillRect/>
          </a:stretch>
        </p:blipFill>
        <p:spPr>
          <a:xfrm flipH="1">
            <a:off x="4500562" y="0"/>
            <a:ext cx="2419368" cy="2051047"/>
          </a:xfrm>
          <a:prstGeom prst="rect">
            <a:avLst/>
          </a:prstGeom>
          <a:effectLst>
            <a:reflection blurRad="6350" stA="50000" endA="300" endPos="90000" dir="5400000" sy="-100000" algn="bl" rotWithShape="0"/>
          </a:effectLst>
        </p:spPr>
      </p:pic>
      <p:pic>
        <p:nvPicPr>
          <p:cNvPr id="7" name="6 Imagen" descr="34.png"/>
          <p:cNvPicPr>
            <a:picLocks noChangeAspect="1"/>
          </p:cNvPicPr>
          <p:nvPr/>
        </p:nvPicPr>
        <p:blipFill>
          <a:blip r:embed="rId3">
            <a:duotone>
              <a:prstClr val="black"/>
              <a:srgbClr val="C00000">
                <a:tint val="45000"/>
                <a:satMod val="400000"/>
              </a:srgbClr>
            </a:duotone>
            <a:lum bright="-30000" contrast="40000"/>
          </a:blip>
          <a:srcRect b="15595"/>
          <a:stretch>
            <a:fillRect/>
          </a:stretch>
        </p:blipFill>
        <p:spPr>
          <a:xfrm>
            <a:off x="2143108" y="500042"/>
            <a:ext cx="2500330" cy="2051047"/>
          </a:xfrm>
          <a:prstGeom prst="rect">
            <a:avLst/>
          </a:prstGeom>
          <a:effectLst>
            <a:reflection blurRad="6350" stA="50000" endA="300" endPos="90000" dir="5400000" sy="-100000" algn="bl" rotWithShape="0"/>
          </a:effectLst>
        </p:spPr>
      </p:pic>
      <p:pic>
        <p:nvPicPr>
          <p:cNvPr id="8" name="7 Imagen" descr="34.png"/>
          <p:cNvPicPr>
            <a:picLocks noChangeAspect="1"/>
          </p:cNvPicPr>
          <p:nvPr/>
        </p:nvPicPr>
        <p:blipFill>
          <a:blip r:embed="rId3">
            <a:duotone>
              <a:prstClr val="black"/>
              <a:srgbClr val="C00000">
                <a:tint val="45000"/>
                <a:satMod val="400000"/>
              </a:srgbClr>
            </a:duotone>
            <a:lum bright="-30000" contrast="40000"/>
          </a:blip>
          <a:srcRect b="15595"/>
          <a:stretch>
            <a:fillRect/>
          </a:stretch>
        </p:blipFill>
        <p:spPr>
          <a:xfrm flipH="1">
            <a:off x="4500562" y="500042"/>
            <a:ext cx="2419368" cy="2051047"/>
          </a:xfrm>
          <a:prstGeom prst="rect">
            <a:avLst/>
          </a:prstGeom>
          <a:effectLst>
            <a:reflection blurRad="6350" stA="50000" endA="300" endPos="90000" dir="5400000" sy="-100000" algn="bl" rotWithShape="0"/>
          </a:effectLst>
        </p:spPr>
      </p:pic>
      <p:pic>
        <p:nvPicPr>
          <p:cNvPr id="9" name="8 Imagen" descr="34.png"/>
          <p:cNvPicPr>
            <a:picLocks noChangeAspect="1"/>
          </p:cNvPicPr>
          <p:nvPr/>
        </p:nvPicPr>
        <p:blipFill>
          <a:blip r:embed="rId3">
            <a:duotone>
              <a:prstClr val="black"/>
              <a:srgbClr val="C00000">
                <a:tint val="45000"/>
                <a:satMod val="400000"/>
              </a:srgbClr>
            </a:duotone>
            <a:lum bright="-30000" contrast="40000"/>
          </a:blip>
          <a:srcRect b="15595"/>
          <a:stretch>
            <a:fillRect/>
          </a:stretch>
        </p:blipFill>
        <p:spPr>
          <a:xfrm>
            <a:off x="2214546" y="857256"/>
            <a:ext cx="2500330" cy="2051047"/>
          </a:xfrm>
          <a:prstGeom prst="rect">
            <a:avLst/>
          </a:prstGeom>
          <a:effectLst>
            <a:reflection blurRad="6350" stA="50000" endA="300" endPos="90000" dir="5400000" sy="-100000" algn="bl" rotWithShape="0"/>
          </a:effectLst>
        </p:spPr>
      </p:pic>
      <p:pic>
        <p:nvPicPr>
          <p:cNvPr id="10" name="9 Imagen" descr="34.png"/>
          <p:cNvPicPr>
            <a:picLocks noChangeAspect="1"/>
          </p:cNvPicPr>
          <p:nvPr/>
        </p:nvPicPr>
        <p:blipFill>
          <a:blip r:embed="rId3">
            <a:duotone>
              <a:prstClr val="black"/>
              <a:srgbClr val="C00000">
                <a:tint val="45000"/>
                <a:satMod val="400000"/>
              </a:srgbClr>
            </a:duotone>
            <a:lum bright="-30000" contrast="40000"/>
          </a:blip>
          <a:srcRect b="15595"/>
          <a:stretch>
            <a:fillRect/>
          </a:stretch>
        </p:blipFill>
        <p:spPr>
          <a:xfrm flipH="1">
            <a:off x="4572000" y="857256"/>
            <a:ext cx="2419368" cy="2051047"/>
          </a:xfrm>
          <a:prstGeom prst="rect">
            <a:avLst/>
          </a:prstGeom>
          <a:effectLst>
            <a:reflection blurRad="6350" stA="50000" endA="300" endPos="90000" dir="5400000" sy="-100000" algn="bl" rotWithShape="0"/>
          </a:effectLst>
        </p:spPr>
      </p:pic>
      <p:pic>
        <p:nvPicPr>
          <p:cNvPr id="11" name="10 Imagen" descr="34.png"/>
          <p:cNvPicPr>
            <a:picLocks noChangeAspect="1"/>
          </p:cNvPicPr>
          <p:nvPr/>
        </p:nvPicPr>
        <p:blipFill>
          <a:blip r:embed="rId3">
            <a:duotone>
              <a:prstClr val="black"/>
              <a:srgbClr val="C00000">
                <a:tint val="45000"/>
                <a:satMod val="400000"/>
              </a:srgbClr>
            </a:duotone>
            <a:lum bright="-30000" contrast="40000"/>
          </a:blip>
          <a:srcRect b="15595"/>
          <a:stretch>
            <a:fillRect/>
          </a:stretch>
        </p:blipFill>
        <p:spPr>
          <a:xfrm>
            <a:off x="2214546" y="1357298"/>
            <a:ext cx="2500330" cy="2051047"/>
          </a:xfrm>
          <a:prstGeom prst="rect">
            <a:avLst/>
          </a:prstGeom>
          <a:effectLst>
            <a:reflection blurRad="6350" stA="50000" endA="300" endPos="90000" dir="5400000" sy="-100000" algn="bl" rotWithShape="0"/>
          </a:effectLst>
        </p:spPr>
      </p:pic>
      <p:pic>
        <p:nvPicPr>
          <p:cNvPr id="12" name="11 Imagen" descr="34.png"/>
          <p:cNvPicPr>
            <a:picLocks noChangeAspect="1"/>
          </p:cNvPicPr>
          <p:nvPr/>
        </p:nvPicPr>
        <p:blipFill>
          <a:blip r:embed="rId3">
            <a:duotone>
              <a:prstClr val="black"/>
              <a:srgbClr val="C00000">
                <a:tint val="45000"/>
                <a:satMod val="400000"/>
              </a:srgbClr>
            </a:duotone>
            <a:lum bright="-30000" contrast="40000"/>
          </a:blip>
          <a:srcRect b="15595"/>
          <a:stretch>
            <a:fillRect/>
          </a:stretch>
        </p:blipFill>
        <p:spPr>
          <a:xfrm flipH="1">
            <a:off x="4572000" y="1357298"/>
            <a:ext cx="2419368" cy="2051047"/>
          </a:xfrm>
          <a:prstGeom prst="rect">
            <a:avLst/>
          </a:prstGeom>
          <a:effectLst>
            <a:reflection blurRad="6350" stA="50000" endA="300" endPos="90000" dir="5400000" sy="-100000" algn="bl" rotWithShape="0"/>
          </a:effectLst>
        </p:spPr>
      </p:pic>
      <p:pic>
        <p:nvPicPr>
          <p:cNvPr id="13" name="12 Imagen" descr="34.png"/>
          <p:cNvPicPr>
            <a:picLocks noChangeAspect="1"/>
          </p:cNvPicPr>
          <p:nvPr/>
        </p:nvPicPr>
        <p:blipFill>
          <a:blip r:embed="rId3">
            <a:duotone>
              <a:prstClr val="black"/>
              <a:srgbClr val="C00000">
                <a:tint val="45000"/>
                <a:satMod val="400000"/>
              </a:srgbClr>
            </a:duotone>
            <a:lum bright="-30000" contrast="40000"/>
          </a:blip>
          <a:srcRect b="15595"/>
          <a:stretch>
            <a:fillRect/>
          </a:stretch>
        </p:blipFill>
        <p:spPr>
          <a:xfrm>
            <a:off x="2214546" y="1714512"/>
            <a:ext cx="2500330" cy="2051047"/>
          </a:xfrm>
          <a:prstGeom prst="rect">
            <a:avLst/>
          </a:prstGeom>
          <a:effectLst>
            <a:reflection blurRad="6350" stA="50000" endA="300" endPos="90000" dir="5400000" sy="-100000" algn="bl" rotWithShape="0"/>
          </a:effectLst>
        </p:spPr>
      </p:pic>
      <p:pic>
        <p:nvPicPr>
          <p:cNvPr id="14" name="13 Imagen" descr="34.png"/>
          <p:cNvPicPr>
            <a:picLocks noChangeAspect="1"/>
          </p:cNvPicPr>
          <p:nvPr/>
        </p:nvPicPr>
        <p:blipFill>
          <a:blip r:embed="rId3">
            <a:duotone>
              <a:prstClr val="black"/>
              <a:srgbClr val="C00000">
                <a:tint val="45000"/>
                <a:satMod val="400000"/>
              </a:srgbClr>
            </a:duotone>
            <a:lum bright="-30000" contrast="40000"/>
          </a:blip>
          <a:srcRect b="15595"/>
          <a:stretch>
            <a:fillRect/>
          </a:stretch>
        </p:blipFill>
        <p:spPr>
          <a:xfrm flipH="1">
            <a:off x="4572000" y="1714512"/>
            <a:ext cx="2419368" cy="2051047"/>
          </a:xfrm>
          <a:prstGeom prst="rect">
            <a:avLst/>
          </a:prstGeom>
          <a:effectLst>
            <a:reflection blurRad="6350" stA="50000" endA="300" endPos="90000" dir="5400000" sy="-100000" algn="bl" rotWithShape="0"/>
          </a:effectLst>
        </p:spPr>
      </p:pic>
      <p:pic>
        <p:nvPicPr>
          <p:cNvPr id="15" name="14 Imagen" descr="34.png"/>
          <p:cNvPicPr>
            <a:picLocks noChangeAspect="1"/>
          </p:cNvPicPr>
          <p:nvPr/>
        </p:nvPicPr>
        <p:blipFill>
          <a:blip r:embed="rId3">
            <a:duotone>
              <a:prstClr val="black"/>
              <a:srgbClr val="C00000">
                <a:tint val="45000"/>
                <a:satMod val="400000"/>
              </a:srgbClr>
            </a:duotone>
            <a:lum bright="-30000" contrast="40000"/>
          </a:blip>
          <a:srcRect b="15595"/>
          <a:stretch>
            <a:fillRect/>
          </a:stretch>
        </p:blipFill>
        <p:spPr>
          <a:xfrm>
            <a:off x="2214546" y="2214554"/>
            <a:ext cx="2500330" cy="2051047"/>
          </a:xfrm>
          <a:prstGeom prst="rect">
            <a:avLst/>
          </a:prstGeom>
          <a:effectLst>
            <a:reflection blurRad="6350" stA="50000" endA="300" endPos="90000" dir="5400000" sy="-100000" algn="bl" rotWithShape="0"/>
          </a:effectLst>
        </p:spPr>
      </p:pic>
      <p:pic>
        <p:nvPicPr>
          <p:cNvPr id="16" name="15 Imagen" descr="34.png"/>
          <p:cNvPicPr>
            <a:picLocks noChangeAspect="1"/>
          </p:cNvPicPr>
          <p:nvPr/>
        </p:nvPicPr>
        <p:blipFill>
          <a:blip r:embed="rId3">
            <a:duotone>
              <a:prstClr val="black"/>
              <a:srgbClr val="C00000">
                <a:tint val="45000"/>
                <a:satMod val="400000"/>
              </a:srgbClr>
            </a:duotone>
            <a:lum bright="-30000" contrast="40000"/>
          </a:blip>
          <a:srcRect b="15595"/>
          <a:stretch>
            <a:fillRect/>
          </a:stretch>
        </p:blipFill>
        <p:spPr>
          <a:xfrm flipH="1">
            <a:off x="4572000" y="2214554"/>
            <a:ext cx="2419368" cy="2051047"/>
          </a:xfrm>
          <a:prstGeom prst="rect">
            <a:avLst/>
          </a:prstGeom>
          <a:effectLst>
            <a:reflection blurRad="6350" stA="50000" endA="300" endPos="90000" dir="5400000" sy="-100000" algn="bl" rotWithShape="0"/>
          </a:effectLst>
        </p:spPr>
      </p:pic>
      <p:pic>
        <p:nvPicPr>
          <p:cNvPr id="17" name="16 Imagen" descr="34.png"/>
          <p:cNvPicPr>
            <a:picLocks noChangeAspect="1"/>
          </p:cNvPicPr>
          <p:nvPr/>
        </p:nvPicPr>
        <p:blipFill>
          <a:blip r:embed="rId3">
            <a:duotone>
              <a:prstClr val="black"/>
              <a:srgbClr val="C00000">
                <a:tint val="45000"/>
                <a:satMod val="400000"/>
              </a:srgbClr>
            </a:duotone>
            <a:lum bright="-30000" contrast="40000"/>
          </a:blip>
          <a:srcRect b="15595"/>
          <a:stretch>
            <a:fillRect/>
          </a:stretch>
        </p:blipFill>
        <p:spPr>
          <a:xfrm>
            <a:off x="2285984" y="2571768"/>
            <a:ext cx="2500330" cy="2051047"/>
          </a:xfrm>
          <a:prstGeom prst="rect">
            <a:avLst/>
          </a:prstGeom>
          <a:effectLst>
            <a:reflection blurRad="6350" stA="50000" endA="300" endPos="90000" dir="5400000" sy="-100000" algn="bl" rotWithShape="0"/>
          </a:effectLst>
        </p:spPr>
      </p:pic>
      <p:pic>
        <p:nvPicPr>
          <p:cNvPr id="18" name="17 Imagen" descr="34.png"/>
          <p:cNvPicPr>
            <a:picLocks noChangeAspect="1"/>
          </p:cNvPicPr>
          <p:nvPr/>
        </p:nvPicPr>
        <p:blipFill>
          <a:blip r:embed="rId3">
            <a:duotone>
              <a:prstClr val="black"/>
              <a:srgbClr val="C00000">
                <a:tint val="45000"/>
                <a:satMod val="400000"/>
              </a:srgbClr>
            </a:duotone>
            <a:lum bright="-30000" contrast="40000"/>
          </a:blip>
          <a:srcRect b="15595"/>
          <a:stretch>
            <a:fillRect/>
          </a:stretch>
        </p:blipFill>
        <p:spPr>
          <a:xfrm flipH="1">
            <a:off x="4643438" y="2571768"/>
            <a:ext cx="2419368" cy="2051047"/>
          </a:xfrm>
          <a:prstGeom prst="rect">
            <a:avLst/>
          </a:prstGeom>
          <a:effectLst>
            <a:reflection blurRad="6350" stA="50000" endA="300" endPos="90000" dir="5400000" sy="-100000" algn="bl" rotWithShape="0"/>
          </a:effectLst>
        </p:spPr>
      </p:pic>
      <p:pic>
        <p:nvPicPr>
          <p:cNvPr id="19" name="18 Imagen" descr="34.png"/>
          <p:cNvPicPr>
            <a:picLocks noChangeAspect="1"/>
          </p:cNvPicPr>
          <p:nvPr/>
        </p:nvPicPr>
        <p:blipFill>
          <a:blip r:embed="rId3">
            <a:duotone>
              <a:prstClr val="black"/>
              <a:srgbClr val="C00000">
                <a:tint val="45000"/>
                <a:satMod val="400000"/>
              </a:srgbClr>
            </a:duotone>
            <a:lum bright="-30000" contrast="40000"/>
          </a:blip>
          <a:srcRect b="15595"/>
          <a:stretch>
            <a:fillRect/>
          </a:stretch>
        </p:blipFill>
        <p:spPr>
          <a:xfrm>
            <a:off x="2285984" y="3071810"/>
            <a:ext cx="2500330" cy="2051047"/>
          </a:xfrm>
          <a:prstGeom prst="rect">
            <a:avLst/>
          </a:prstGeom>
          <a:effectLst>
            <a:reflection blurRad="6350" stA="50000" endA="300" endPos="90000" dir="5400000" sy="-100000" algn="bl" rotWithShape="0"/>
          </a:effectLst>
        </p:spPr>
      </p:pic>
      <p:pic>
        <p:nvPicPr>
          <p:cNvPr id="20" name="19 Imagen" descr="34.png"/>
          <p:cNvPicPr>
            <a:picLocks noChangeAspect="1"/>
          </p:cNvPicPr>
          <p:nvPr/>
        </p:nvPicPr>
        <p:blipFill>
          <a:blip r:embed="rId3">
            <a:duotone>
              <a:prstClr val="black"/>
              <a:srgbClr val="C00000">
                <a:tint val="45000"/>
                <a:satMod val="400000"/>
              </a:srgbClr>
            </a:duotone>
            <a:lum bright="-30000" contrast="40000"/>
          </a:blip>
          <a:srcRect b="15595"/>
          <a:stretch>
            <a:fillRect/>
          </a:stretch>
        </p:blipFill>
        <p:spPr>
          <a:xfrm flipH="1">
            <a:off x="4643438" y="3071810"/>
            <a:ext cx="2419368" cy="2051047"/>
          </a:xfrm>
          <a:prstGeom prst="rect">
            <a:avLst/>
          </a:prstGeom>
          <a:effectLst>
            <a:reflection blurRad="6350" stA="50000" endA="300" endPos="90000" dir="5400000" sy="-100000" algn="bl" rotWithShape="0"/>
          </a:effectLst>
        </p:spPr>
      </p:pic>
      <p:pic>
        <p:nvPicPr>
          <p:cNvPr id="21" name="20 Imagen" descr="34.png"/>
          <p:cNvPicPr>
            <a:picLocks noChangeAspect="1"/>
          </p:cNvPicPr>
          <p:nvPr/>
        </p:nvPicPr>
        <p:blipFill>
          <a:blip r:embed="rId3">
            <a:duotone>
              <a:prstClr val="black"/>
              <a:srgbClr val="C00000">
                <a:tint val="45000"/>
                <a:satMod val="400000"/>
              </a:srgbClr>
            </a:duotone>
            <a:lum bright="-30000" contrast="40000"/>
          </a:blip>
          <a:srcRect b="15595"/>
          <a:stretch>
            <a:fillRect/>
          </a:stretch>
        </p:blipFill>
        <p:spPr>
          <a:xfrm>
            <a:off x="2285984" y="3449655"/>
            <a:ext cx="2500330" cy="2051047"/>
          </a:xfrm>
          <a:prstGeom prst="rect">
            <a:avLst/>
          </a:prstGeom>
          <a:effectLst>
            <a:reflection blurRad="6350" stA="50000" endA="300" endPos="90000" dir="5400000" sy="-100000" algn="bl" rotWithShape="0"/>
          </a:effectLst>
        </p:spPr>
      </p:pic>
      <p:pic>
        <p:nvPicPr>
          <p:cNvPr id="22" name="21 Imagen" descr="34.png"/>
          <p:cNvPicPr>
            <a:picLocks noChangeAspect="1"/>
          </p:cNvPicPr>
          <p:nvPr/>
        </p:nvPicPr>
        <p:blipFill>
          <a:blip r:embed="rId3">
            <a:duotone>
              <a:prstClr val="black"/>
              <a:srgbClr val="C00000">
                <a:tint val="45000"/>
                <a:satMod val="400000"/>
              </a:srgbClr>
            </a:duotone>
            <a:lum bright="-30000" contrast="40000"/>
          </a:blip>
          <a:srcRect b="15595"/>
          <a:stretch>
            <a:fillRect/>
          </a:stretch>
        </p:blipFill>
        <p:spPr>
          <a:xfrm flipH="1">
            <a:off x="4643438" y="3449655"/>
            <a:ext cx="2419368" cy="2051047"/>
          </a:xfrm>
          <a:prstGeom prst="rect">
            <a:avLst/>
          </a:prstGeom>
          <a:effectLst>
            <a:reflection blurRad="6350" stA="50000" endA="300" endPos="90000" dir="5400000" sy="-100000" algn="bl" rotWithShape="0"/>
          </a:effectLst>
        </p:spPr>
      </p:pic>
      <p:pic>
        <p:nvPicPr>
          <p:cNvPr id="23" name="22 Imagen" descr="34.png"/>
          <p:cNvPicPr>
            <a:picLocks noChangeAspect="1"/>
          </p:cNvPicPr>
          <p:nvPr/>
        </p:nvPicPr>
        <p:blipFill>
          <a:blip r:embed="rId3">
            <a:duotone>
              <a:prstClr val="black"/>
              <a:srgbClr val="C00000">
                <a:tint val="45000"/>
                <a:satMod val="400000"/>
              </a:srgbClr>
            </a:duotone>
            <a:lum bright="-30000" contrast="40000"/>
          </a:blip>
          <a:srcRect b="15595"/>
          <a:stretch>
            <a:fillRect/>
          </a:stretch>
        </p:blipFill>
        <p:spPr>
          <a:xfrm>
            <a:off x="2285984" y="3949697"/>
            <a:ext cx="2500330" cy="2051047"/>
          </a:xfrm>
          <a:prstGeom prst="rect">
            <a:avLst/>
          </a:prstGeom>
          <a:effectLst>
            <a:reflection blurRad="6350" stA="50000" endA="300" endPos="90000" dir="5400000" sy="-100000" algn="bl" rotWithShape="0"/>
          </a:effectLst>
        </p:spPr>
      </p:pic>
      <p:pic>
        <p:nvPicPr>
          <p:cNvPr id="24" name="23 Imagen" descr="34.png"/>
          <p:cNvPicPr>
            <a:picLocks noChangeAspect="1"/>
          </p:cNvPicPr>
          <p:nvPr/>
        </p:nvPicPr>
        <p:blipFill>
          <a:blip r:embed="rId3">
            <a:duotone>
              <a:prstClr val="black"/>
              <a:srgbClr val="C00000">
                <a:tint val="45000"/>
                <a:satMod val="400000"/>
              </a:srgbClr>
            </a:duotone>
            <a:lum bright="-30000" contrast="40000"/>
          </a:blip>
          <a:srcRect b="15595"/>
          <a:stretch>
            <a:fillRect/>
          </a:stretch>
        </p:blipFill>
        <p:spPr>
          <a:xfrm flipH="1">
            <a:off x="4643438" y="3949697"/>
            <a:ext cx="2419368" cy="2051047"/>
          </a:xfrm>
          <a:prstGeom prst="rect">
            <a:avLst/>
          </a:prstGeom>
          <a:effectLst>
            <a:reflection blurRad="6350" stA="50000" endA="300" endPos="90000" dir="5400000" sy="-100000" algn="bl" rotWithShape="0"/>
          </a:effectLst>
        </p:spPr>
      </p:pic>
      <p:pic>
        <p:nvPicPr>
          <p:cNvPr id="25" name="24 Imagen" descr="34.png"/>
          <p:cNvPicPr>
            <a:picLocks noChangeAspect="1"/>
          </p:cNvPicPr>
          <p:nvPr/>
        </p:nvPicPr>
        <p:blipFill>
          <a:blip r:embed="rId3">
            <a:duotone>
              <a:prstClr val="black"/>
              <a:srgbClr val="C00000">
                <a:tint val="45000"/>
                <a:satMod val="400000"/>
              </a:srgbClr>
            </a:duotone>
            <a:lum bright="-30000" contrast="40000"/>
          </a:blip>
          <a:srcRect b="15595"/>
          <a:stretch>
            <a:fillRect/>
          </a:stretch>
        </p:blipFill>
        <p:spPr>
          <a:xfrm>
            <a:off x="2357422" y="4306911"/>
            <a:ext cx="2500330" cy="2051047"/>
          </a:xfrm>
          <a:prstGeom prst="rect">
            <a:avLst/>
          </a:prstGeom>
          <a:effectLst>
            <a:reflection blurRad="6350" stA="50000" endA="300" endPos="90000" dir="5400000" sy="-100000" algn="bl" rotWithShape="0"/>
          </a:effectLst>
        </p:spPr>
      </p:pic>
      <p:pic>
        <p:nvPicPr>
          <p:cNvPr id="26" name="25 Imagen" descr="34.png"/>
          <p:cNvPicPr>
            <a:picLocks noChangeAspect="1"/>
          </p:cNvPicPr>
          <p:nvPr/>
        </p:nvPicPr>
        <p:blipFill>
          <a:blip r:embed="rId3">
            <a:duotone>
              <a:prstClr val="black"/>
              <a:srgbClr val="C00000">
                <a:tint val="45000"/>
                <a:satMod val="400000"/>
              </a:srgbClr>
            </a:duotone>
            <a:lum bright="-30000" contrast="40000"/>
          </a:blip>
          <a:srcRect b="15595"/>
          <a:stretch>
            <a:fillRect/>
          </a:stretch>
        </p:blipFill>
        <p:spPr>
          <a:xfrm flipH="1">
            <a:off x="4714876" y="4306911"/>
            <a:ext cx="2419368" cy="2051047"/>
          </a:xfrm>
          <a:prstGeom prst="rect">
            <a:avLst/>
          </a:prstGeom>
          <a:effectLst>
            <a:reflection blurRad="6350" stA="50000" endA="300" endPos="90000" dir="5400000" sy="-100000" algn="bl" rotWithShape="0"/>
          </a:effectLst>
        </p:spPr>
      </p:pic>
      <p:pic>
        <p:nvPicPr>
          <p:cNvPr id="27" name="26 Imagen" descr="34.png"/>
          <p:cNvPicPr>
            <a:picLocks noChangeAspect="1"/>
          </p:cNvPicPr>
          <p:nvPr/>
        </p:nvPicPr>
        <p:blipFill>
          <a:blip r:embed="rId3">
            <a:duotone>
              <a:prstClr val="black"/>
              <a:srgbClr val="C00000">
                <a:tint val="45000"/>
                <a:satMod val="400000"/>
              </a:srgbClr>
            </a:duotone>
            <a:lum bright="-30000" contrast="40000"/>
          </a:blip>
          <a:srcRect b="15595"/>
          <a:stretch>
            <a:fillRect/>
          </a:stretch>
        </p:blipFill>
        <p:spPr>
          <a:xfrm>
            <a:off x="2357422" y="4806953"/>
            <a:ext cx="2500330" cy="2051047"/>
          </a:xfrm>
          <a:prstGeom prst="rect">
            <a:avLst/>
          </a:prstGeom>
          <a:effectLst>
            <a:reflection blurRad="6350" stA="50000" endA="300" endPos="90000" dir="5400000" sy="-100000" algn="bl" rotWithShape="0"/>
          </a:effectLst>
        </p:spPr>
      </p:pic>
      <p:pic>
        <p:nvPicPr>
          <p:cNvPr id="28" name="27 Imagen" descr="34.png"/>
          <p:cNvPicPr>
            <a:picLocks noChangeAspect="1"/>
          </p:cNvPicPr>
          <p:nvPr/>
        </p:nvPicPr>
        <p:blipFill>
          <a:blip r:embed="rId3">
            <a:duotone>
              <a:prstClr val="black"/>
              <a:srgbClr val="C00000">
                <a:tint val="45000"/>
                <a:satMod val="400000"/>
              </a:srgbClr>
            </a:duotone>
            <a:lum bright="-30000" contrast="40000"/>
          </a:blip>
          <a:srcRect b="15595"/>
          <a:stretch>
            <a:fillRect/>
          </a:stretch>
        </p:blipFill>
        <p:spPr>
          <a:xfrm flipH="1">
            <a:off x="4714876" y="4806953"/>
            <a:ext cx="2419368" cy="2051047"/>
          </a:xfrm>
          <a:prstGeom prst="rect">
            <a:avLst/>
          </a:prstGeom>
          <a:effectLst>
            <a:reflection blurRad="6350" stA="50000" endA="300" endPos="90000" dir="5400000" sy="-100000" algn="bl" rotWithShape="0"/>
          </a:effectLst>
        </p:spPr>
      </p:pic>
      <p:sp>
        <p:nvSpPr>
          <p:cNvPr id="29" name="28 CuadroTexto"/>
          <p:cNvSpPr txBox="1"/>
          <p:nvPr/>
        </p:nvSpPr>
        <p:spPr>
          <a:xfrm>
            <a:off x="1000101" y="642918"/>
            <a:ext cx="6786610" cy="923330"/>
          </a:xfrm>
          <a:prstGeom prst="rect">
            <a:avLst/>
          </a:prstGeom>
          <a:noFill/>
        </p:spPr>
        <p:txBody>
          <a:bodyPr wrap="square" rtlCol="0">
            <a:spAutoFit/>
          </a:bodyPr>
          <a:lstStyle/>
          <a:p>
            <a:pPr algn="ctr"/>
            <a:r>
              <a:rPr lang="es-PE" dirty="0" smtClean="0">
                <a:solidFill>
                  <a:schemeClr val="bg1"/>
                </a:solidFill>
                <a:latin typeface="Lucida Calligraphy" pitchFamily="66" charset="0"/>
              </a:rPr>
              <a:t>El verdadero progreso social no consiste en aumentar las necesidades, sino en reducirlas voluntariamente; pero para eso hace falta ser humildes</a:t>
            </a:r>
            <a:endParaRPr lang="es-PE" dirty="0">
              <a:solidFill>
                <a:schemeClr val="bg1"/>
              </a:solidFill>
              <a:latin typeface="Lucida Calligraphy" pitchFamily="66" charset="0"/>
            </a:endParaRPr>
          </a:p>
        </p:txBody>
      </p:sp>
      <p:sp>
        <p:nvSpPr>
          <p:cNvPr id="30" name="29 Rectángulo"/>
          <p:cNvSpPr/>
          <p:nvPr/>
        </p:nvSpPr>
        <p:spPr>
          <a:xfrm>
            <a:off x="0" y="0"/>
            <a:ext cx="9144000" cy="8786850"/>
          </a:xfrm>
          <a:prstGeom prst="rect">
            <a:avLst/>
          </a:prstGeom>
          <a:gradFill flip="none" rotWithShape="1">
            <a:gsLst>
              <a:gs pos="100000">
                <a:schemeClr val="tx2">
                  <a:lumMod val="10000"/>
                </a:schemeClr>
              </a:gs>
              <a:gs pos="50000">
                <a:schemeClr val="tx1">
                  <a:lumMod val="65000"/>
                  <a:shade val="67500"/>
                  <a:satMod val="115000"/>
                </a:schemeClr>
              </a:gs>
              <a:gs pos="100000">
                <a:schemeClr val="tx1">
                  <a:lumMod val="6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0"/>
                                        </p:tgtEl>
                                        <p:attrNameLst>
                                          <p:attrName>style.opacity</p:attrName>
                                        </p:attrNameLst>
                                      </p:cBhvr>
                                      <p:to>
                                        <p:strVal val="0"/>
                                      </p:to>
                                    </p:set>
                                    <p:animEffect filter="image" prLst="opacity: 0">
                                      <p:cBhvr rctx="IE">
                                        <p:cTn id="7" dur="indefinite"/>
                                        <p:tgtEl>
                                          <p:spTgt spid="30"/>
                                        </p:tgtEl>
                                      </p:cBhvr>
                                    </p:animEffect>
                                  </p:childTnLst>
                                </p:cTn>
                              </p:par>
                              <p:par>
                                <p:cTn id="8" presetID="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5000" fill="hold"/>
                                        <p:tgtEl>
                                          <p:spTgt spid="5"/>
                                        </p:tgtEl>
                                        <p:attrNameLst>
                                          <p:attrName>ppt_x</p:attrName>
                                        </p:attrNameLst>
                                      </p:cBhvr>
                                      <p:tavLst>
                                        <p:tav tm="0">
                                          <p:val>
                                            <p:strVal val="#ppt_x"/>
                                          </p:val>
                                        </p:tav>
                                        <p:tav tm="100000">
                                          <p:val>
                                            <p:strVal val="#ppt_x"/>
                                          </p:val>
                                        </p:tav>
                                      </p:tavLst>
                                    </p:anim>
                                    <p:anim calcmode="lin" valueType="num">
                                      <p:cBhvr additive="base">
                                        <p:cTn id="11" dur="5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0" fill="hold"/>
                                        <p:tgtEl>
                                          <p:spTgt spid="6"/>
                                        </p:tgtEl>
                                        <p:attrNameLst>
                                          <p:attrName>ppt_x</p:attrName>
                                        </p:attrNameLst>
                                      </p:cBhvr>
                                      <p:tavLst>
                                        <p:tav tm="0">
                                          <p:val>
                                            <p:strVal val="#ppt_x"/>
                                          </p:val>
                                        </p:tav>
                                        <p:tav tm="100000">
                                          <p:val>
                                            <p:strVal val="#ppt_x"/>
                                          </p:val>
                                        </p:tav>
                                      </p:tavLst>
                                    </p:anim>
                                    <p:anim calcmode="lin" valueType="num">
                                      <p:cBhvr additive="base">
                                        <p:cTn id="15" dur="5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0" fill="hold"/>
                                        <p:tgtEl>
                                          <p:spTgt spid="7"/>
                                        </p:tgtEl>
                                        <p:attrNameLst>
                                          <p:attrName>ppt_x</p:attrName>
                                        </p:attrNameLst>
                                      </p:cBhvr>
                                      <p:tavLst>
                                        <p:tav tm="0">
                                          <p:val>
                                            <p:strVal val="#ppt_x"/>
                                          </p:val>
                                        </p:tav>
                                        <p:tav tm="100000">
                                          <p:val>
                                            <p:strVal val="#ppt_x"/>
                                          </p:val>
                                        </p:tav>
                                      </p:tavLst>
                                    </p:anim>
                                    <p:anim calcmode="lin" valueType="num">
                                      <p:cBhvr additive="base">
                                        <p:cTn id="19" dur="5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0" fill="hold"/>
                                        <p:tgtEl>
                                          <p:spTgt spid="8"/>
                                        </p:tgtEl>
                                        <p:attrNameLst>
                                          <p:attrName>ppt_x</p:attrName>
                                        </p:attrNameLst>
                                      </p:cBhvr>
                                      <p:tavLst>
                                        <p:tav tm="0">
                                          <p:val>
                                            <p:strVal val="#ppt_x"/>
                                          </p:val>
                                        </p:tav>
                                        <p:tav tm="100000">
                                          <p:val>
                                            <p:strVal val="#ppt_x"/>
                                          </p:val>
                                        </p:tav>
                                      </p:tavLst>
                                    </p:anim>
                                    <p:anim calcmode="lin" valueType="num">
                                      <p:cBhvr additive="base">
                                        <p:cTn id="23" dur="5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0" fill="hold"/>
                                        <p:tgtEl>
                                          <p:spTgt spid="9"/>
                                        </p:tgtEl>
                                        <p:attrNameLst>
                                          <p:attrName>ppt_x</p:attrName>
                                        </p:attrNameLst>
                                      </p:cBhvr>
                                      <p:tavLst>
                                        <p:tav tm="0">
                                          <p:val>
                                            <p:strVal val="#ppt_x"/>
                                          </p:val>
                                        </p:tav>
                                        <p:tav tm="100000">
                                          <p:val>
                                            <p:strVal val="#ppt_x"/>
                                          </p:val>
                                        </p:tav>
                                      </p:tavLst>
                                    </p:anim>
                                    <p:anim calcmode="lin" valueType="num">
                                      <p:cBhvr additive="base">
                                        <p:cTn id="27" dur="5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0" fill="hold"/>
                                        <p:tgtEl>
                                          <p:spTgt spid="10"/>
                                        </p:tgtEl>
                                        <p:attrNameLst>
                                          <p:attrName>ppt_x</p:attrName>
                                        </p:attrNameLst>
                                      </p:cBhvr>
                                      <p:tavLst>
                                        <p:tav tm="0">
                                          <p:val>
                                            <p:strVal val="#ppt_x"/>
                                          </p:val>
                                        </p:tav>
                                        <p:tav tm="100000">
                                          <p:val>
                                            <p:strVal val="#ppt_x"/>
                                          </p:val>
                                        </p:tav>
                                      </p:tavLst>
                                    </p:anim>
                                    <p:anim calcmode="lin" valueType="num">
                                      <p:cBhvr additive="base">
                                        <p:cTn id="31" dur="5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0" fill="hold"/>
                                        <p:tgtEl>
                                          <p:spTgt spid="11"/>
                                        </p:tgtEl>
                                        <p:attrNameLst>
                                          <p:attrName>ppt_x</p:attrName>
                                        </p:attrNameLst>
                                      </p:cBhvr>
                                      <p:tavLst>
                                        <p:tav tm="0">
                                          <p:val>
                                            <p:strVal val="#ppt_x"/>
                                          </p:val>
                                        </p:tav>
                                        <p:tav tm="100000">
                                          <p:val>
                                            <p:strVal val="#ppt_x"/>
                                          </p:val>
                                        </p:tav>
                                      </p:tavLst>
                                    </p:anim>
                                    <p:anim calcmode="lin" valueType="num">
                                      <p:cBhvr additive="base">
                                        <p:cTn id="35" dur="5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5000" fill="hold"/>
                                        <p:tgtEl>
                                          <p:spTgt spid="12"/>
                                        </p:tgtEl>
                                        <p:attrNameLst>
                                          <p:attrName>ppt_x</p:attrName>
                                        </p:attrNameLst>
                                      </p:cBhvr>
                                      <p:tavLst>
                                        <p:tav tm="0">
                                          <p:val>
                                            <p:strVal val="#ppt_x"/>
                                          </p:val>
                                        </p:tav>
                                        <p:tav tm="100000">
                                          <p:val>
                                            <p:strVal val="#ppt_x"/>
                                          </p:val>
                                        </p:tav>
                                      </p:tavLst>
                                    </p:anim>
                                    <p:anim calcmode="lin" valueType="num">
                                      <p:cBhvr additive="base">
                                        <p:cTn id="39" dur="5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5000" fill="hold"/>
                                        <p:tgtEl>
                                          <p:spTgt spid="13"/>
                                        </p:tgtEl>
                                        <p:attrNameLst>
                                          <p:attrName>ppt_x</p:attrName>
                                        </p:attrNameLst>
                                      </p:cBhvr>
                                      <p:tavLst>
                                        <p:tav tm="0">
                                          <p:val>
                                            <p:strVal val="#ppt_x"/>
                                          </p:val>
                                        </p:tav>
                                        <p:tav tm="100000">
                                          <p:val>
                                            <p:strVal val="#ppt_x"/>
                                          </p:val>
                                        </p:tav>
                                      </p:tavLst>
                                    </p:anim>
                                    <p:anim calcmode="lin" valueType="num">
                                      <p:cBhvr additive="base">
                                        <p:cTn id="43" dur="5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5000" fill="hold"/>
                                        <p:tgtEl>
                                          <p:spTgt spid="14"/>
                                        </p:tgtEl>
                                        <p:attrNameLst>
                                          <p:attrName>ppt_x</p:attrName>
                                        </p:attrNameLst>
                                      </p:cBhvr>
                                      <p:tavLst>
                                        <p:tav tm="0">
                                          <p:val>
                                            <p:strVal val="#ppt_x"/>
                                          </p:val>
                                        </p:tav>
                                        <p:tav tm="100000">
                                          <p:val>
                                            <p:strVal val="#ppt_x"/>
                                          </p:val>
                                        </p:tav>
                                      </p:tavLst>
                                    </p:anim>
                                    <p:anim calcmode="lin" valueType="num">
                                      <p:cBhvr additive="base">
                                        <p:cTn id="47" dur="5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5000" fill="hold"/>
                                        <p:tgtEl>
                                          <p:spTgt spid="15"/>
                                        </p:tgtEl>
                                        <p:attrNameLst>
                                          <p:attrName>ppt_x</p:attrName>
                                        </p:attrNameLst>
                                      </p:cBhvr>
                                      <p:tavLst>
                                        <p:tav tm="0">
                                          <p:val>
                                            <p:strVal val="#ppt_x"/>
                                          </p:val>
                                        </p:tav>
                                        <p:tav tm="100000">
                                          <p:val>
                                            <p:strVal val="#ppt_x"/>
                                          </p:val>
                                        </p:tav>
                                      </p:tavLst>
                                    </p:anim>
                                    <p:anim calcmode="lin" valueType="num">
                                      <p:cBhvr additive="base">
                                        <p:cTn id="51" dur="5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5000" fill="hold"/>
                                        <p:tgtEl>
                                          <p:spTgt spid="16"/>
                                        </p:tgtEl>
                                        <p:attrNameLst>
                                          <p:attrName>ppt_x</p:attrName>
                                        </p:attrNameLst>
                                      </p:cBhvr>
                                      <p:tavLst>
                                        <p:tav tm="0">
                                          <p:val>
                                            <p:strVal val="#ppt_x"/>
                                          </p:val>
                                        </p:tav>
                                        <p:tav tm="100000">
                                          <p:val>
                                            <p:strVal val="#ppt_x"/>
                                          </p:val>
                                        </p:tav>
                                      </p:tavLst>
                                    </p:anim>
                                    <p:anim calcmode="lin" valueType="num">
                                      <p:cBhvr additive="base">
                                        <p:cTn id="55" dur="5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5000" fill="hold"/>
                                        <p:tgtEl>
                                          <p:spTgt spid="17"/>
                                        </p:tgtEl>
                                        <p:attrNameLst>
                                          <p:attrName>ppt_x</p:attrName>
                                        </p:attrNameLst>
                                      </p:cBhvr>
                                      <p:tavLst>
                                        <p:tav tm="0">
                                          <p:val>
                                            <p:strVal val="#ppt_x"/>
                                          </p:val>
                                        </p:tav>
                                        <p:tav tm="100000">
                                          <p:val>
                                            <p:strVal val="#ppt_x"/>
                                          </p:val>
                                        </p:tav>
                                      </p:tavLst>
                                    </p:anim>
                                    <p:anim calcmode="lin" valueType="num">
                                      <p:cBhvr additive="base">
                                        <p:cTn id="59" dur="5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4" fill="hold"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5000" fill="hold"/>
                                        <p:tgtEl>
                                          <p:spTgt spid="18"/>
                                        </p:tgtEl>
                                        <p:attrNameLst>
                                          <p:attrName>ppt_x</p:attrName>
                                        </p:attrNameLst>
                                      </p:cBhvr>
                                      <p:tavLst>
                                        <p:tav tm="0">
                                          <p:val>
                                            <p:strVal val="#ppt_x"/>
                                          </p:val>
                                        </p:tav>
                                        <p:tav tm="100000">
                                          <p:val>
                                            <p:strVal val="#ppt_x"/>
                                          </p:val>
                                        </p:tav>
                                      </p:tavLst>
                                    </p:anim>
                                    <p:anim calcmode="lin" valueType="num">
                                      <p:cBhvr additive="base">
                                        <p:cTn id="63" dur="5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4" fill="hold"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5000" fill="hold"/>
                                        <p:tgtEl>
                                          <p:spTgt spid="19"/>
                                        </p:tgtEl>
                                        <p:attrNameLst>
                                          <p:attrName>ppt_x</p:attrName>
                                        </p:attrNameLst>
                                      </p:cBhvr>
                                      <p:tavLst>
                                        <p:tav tm="0">
                                          <p:val>
                                            <p:strVal val="#ppt_x"/>
                                          </p:val>
                                        </p:tav>
                                        <p:tav tm="100000">
                                          <p:val>
                                            <p:strVal val="#ppt_x"/>
                                          </p:val>
                                        </p:tav>
                                      </p:tavLst>
                                    </p:anim>
                                    <p:anim calcmode="lin" valueType="num">
                                      <p:cBhvr additive="base">
                                        <p:cTn id="67" dur="5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4" fill="hold"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5000" fill="hold"/>
                                        <p:tgtEl>
                                          <p:spTgt spid="20"/>
                                        </p:tgtEl>
                                        <p:attrNameLst>
                                          <p:attrName>ppt_x</p:attrName>
                                        </p:attrNameLst>
                                      </p:cBhvr>
                                      <p:tavLst>
                                        <p:tav tm="0">
                                          <p:val>
                                            <p:strVal val="#ppt_x"/>
                                          </p:val>
                                        </p:tav>
                                        <p:tav tm="100000">
                                          <p:val>
                                            <p:strVal val="#ppt_x"/>
                                          </p:val>
                                        </p:tav>
                                      </p:tavLst>
                                    </p:anim>
                                    <p:anim calcmode="lin" valueType="num">
                                      <p:cBhvr additive="base">
                                        <p:cTn id="71" dur="5000" fill="hold"/>
                                        <p:tgtEl>
                                          <p:spTgt spid="20"/>
                                        </p:tgtEl>
                                        <p:attrNameLst>
                                          <p:attrName>ppt_y</p:attrName>
                                        </p:attrNameLst>
                                      </p:cBhvr>
                                      <p:tavLst>
                                        <p:tav tm="0">
                                          <p:val>
                                            <p:strVal val="1+#ppt_h/2"/>
                                          </p:val>
                                        </p:tav>
                                        <p:tav tm="100000">
                                          <p:val>
                                            <p:strVal val="#ppt_y"/>
                                          </p:val>
                                        </p:tav>
                                      </p:tavLst>
                                    </p:anim>
                                  </p:childTnLst>
                                </p:cTn>
                              </p:par>
                              <p:par>
                                <p:cTn id="72" presetID="2" presetClass="entr" presetSubtype="4" fill="hold"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5000" fill="hold"/>
                                        <p:tgtEl>
                                          <p:spTgt spid="21"/>
                                        </p:tgtEl>
                                        <p:attrNameLst>
                                          <p:attrName>ppt_x</p:attrName>
                                        </p:attrNameLst>
                                      </p:cBhvr>
                                      <p:tavLst>
                                        <p:tav tm="0">
                                          <p:val>
                                            <p:strVal val="#ppt_x"/>
                                          </p:val>
                                        </p:tav>
                                        <p:tav tm="100000">
                                          <p:val>
                                            <p:strVal val="#ppt_x"/>
                                          </p:val>
                                        </p:tav>
                                      </p:tavLst>
                                    </p:anim>
                                    <p:anim calcmode="lin" valueType="num">
                                      <p:cBhvr additive="base">
                                        <p:cTn id="75" dur="50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4" fill="hold"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5000" fill="hold"/>
                                        <p:tgtEl>
                                          <p:spTgt spid="22"/>
                                        </p:tgtEl>
                                        <p:attrNameLst>
                                          <p:attrName>ppt_x</p:attrName>
                                        </p:attrNameLst>
                                      </p:cBhvr>
                                      <p:tavLst>
                                        <p:tav tm="0">
                                          <p:val>
                                            <p:strVal val="#ppt_x"/>
                                          </p:val>
                                        </p:tav>
                                        <p:tav tm="100000">
                                          <p:val>
                                            <p:strVal val="#ppt_x"/>
                                          </p:val>
                                        </p:tav>
                                      </p:tavLst>
                                    </p:anim>
                                    <p:anim calcmode="lin" valueType="num">
                                      <p:cBhvr additive="base">
                                        <p:cTn id="79" dur="5000" fill="hold"/>
                                        <p:tgtEl>
                                          <p:spTgt spid="22"/>
                                        </p:tgtEl>
                                        <p:attrNameLst>
                                          <p:attrName>ppt_y</p:attrName>
                                        </p:attrNameLst>
                                      </p:cBhvr>
                                      <p:tavLst>
                                        <p:tav tm="0">
                                          <p:val>
                                            <p:strVal val="1+#ppt_h/2"/>
                                          </p:val>
                                        </p:tav>
                                        <p:tav tm="100000">
                                          <p:val>
                                            <p:strVal val="#ppt_y"/>
                                          </p:val>
                                        </p:tav>
                                      </p:tavLst>
                                    </p:anim>
                                  </p:childTnLst>
                                </p:cTn>
                              </p:par>
                              <p:par>
                                <p:cTn id="80" presetID="2" presetClass="entr" presetSubtype="4" fill="hold"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5000" fill="hold"/>
                                        <p:tgtEl>
                                          <p:spTgt spid="23"/>
                                        </p:tgtEl>
                                        <p:attrNameLst>
                                          <p:attrName>ppt_x</p:attrName>
                                        </p:attrNameLst>
                                      </p:cBhvr>
                                      <p:tavLst>
                                        <p:tav tm="0">
                                          <p:val>
                                            <p:strVal val="#ppt_x"/>
                                          </p:val>
                                        </p:tav>
                                        <p:tav tm="100000">
                                          <p:val>
                                            <p:strVal val="#ppt_x"/>
                                          </p:val>
                                        </p:tav>
                                      </p:tavLst>
                                    </p:anim>
                                    <p:anim calcmode="lin" valueType="num">
                                      <p:cBhvr additive="base">
                                        <p:cTn id="83" dur="5000" fill="hold"/>
                                        <p:tgtEl>
                                          <p:spTgt spid="23"/>
                                        </p:tgtEl>
                                        <p:attrNameLst>
                                          <p:attrName>ppt_y</p:attrName>
                                        </p:attrNameLst>
                                      </p:cBhvr>
                                      <p:tavLst>
                                        <p:tav tm="0">
                                          <p:val>
                                            <p:strVal val="1+#ppt_h/2"/>
                                          </p:val>
                                        </p:tav>
                                        <p:tav tm="100000">
                                          <p:val>
                                            <p:strVal val="#ppt_y"/>
                                          </p:val>
                                        </p:tav>
                                      </p:tavLst>
                                    </p:anim>
                                  </p:childTnLst>
                                </p:cTn>
                              </p:par>
                              <p:par>
                                <p:cTn id="84" presetID="2" presetClass="entr" presetSubtype="4" fill="hold"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5000" fill="hold"/>
                                        <p:tgtEl>
                                          <p:spTgt spid="24"/>
                                        </p:tgtEl>
                                        <p:attrNameLst>
                                          <p:attrName>ppt_x</p:attrName>
                                        </p:attrNameLst>
                                      </p:cBhvr>
                                      <p:tavLst>
                                        <p:tav tm="0">
                                          <p:val>
                                            <p:strVal val="#ppt_x"/>
                                          </p:val>
                                        </p:tav>
                                        <p:tav tm="100000">
                                          <p:val>
                                            <p:strVal val="#ppt_x"/>
                                          </p:val>
                                        </p:tav>
                                      </p:tavLst>
                                    </p:anim>
                                    <p:anim calcmode="lin" valueType="num">
                                      <p:cBhvr additive="base">
                                        <p:cTn id="87" dur="5000" fill="hold"/>
                                        <p:tgtEl>
                                          <p:spTgt spid="24"/>
                                        </p:tgtEl>
                                        <p:attrNameLst>
                                          <p:attrName>ppt_y</p:attrName>
                                        </p:attrNameLst>
                                      </p:cBhvr>
                                      <p:tavLst>
                                        <p:tav tm="0">
                                          <p:val>
                                            <p:strVal val="1+#ppt_h/2"/>
                                          </p:val>
                                        </p:tav>
                                        <p:tav tm="100000">
                                          <p:val>
                                            <p:strVal val="#ppt_y"/>
                                          </p:val>
                                        </p:tav>
                                      </p:tavLst>
                                    </p:anim>
                                  </p:childTnLst>
                                </p:cTn>
                              </p:par>
                              <p:par>
                                <p:cTn id="88" presetID="2" presetClass="entr" presetSubtype="4" fill="hold"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5000" fill="hold"/>
                                        <p:tgtEl>
                                          <p:spTgt spid="25"/>
                                        </p:tgtEl>
                                        <p:attrNameLst>
                                          <p:attrName>ppt_x</p:attrName>
                                        </p:attrNameLst>
                                      </p:cBhvr>
                                      <p:tavLst>
                                        <p:tav tm="0">
                                          <p:val>
                                            <p:strVal val="#ppt_x"/>
                                          </p:val>
                                        </p:tav>
                                        <p:tav tm="100000">
                                          <p:val>
                                            <p:strVal val="#ppt_x"/>
                                          </p:val>
                                        </p:tav>
                                      </p:tavLst>
                                    </p:anim>
                                    <p:anim calcmode="lin" valueType="num">
                                      <p:cBhvr additive="base">
                                        <p:cTn id="91" dur="5000" fill="hold"/>
                                        <p:tgtEl>
                                          <p:spTgt spid="25"/>
                                        </p:tgtEl>
                                        <p:attrNameLst>
                                          <p:attrName>ppt_y</p:attrName>
                                        </p:attrNameLst>
                                      </p:cBhvr>
                                      <p:tavLst>
                                        <p:tav tm="0">
                                          <p:val>
                                            <p:strVal val="1+#ppt_h/2"/>
                                          </p:val>
                                        </p:tav>
                                        <p:tav tm="100000">
                                          <p:val>
                                            <p:strVal val="#ppt_y"/>
                                          </p:val>
                                        </p:tav>
                                      </p:tavLst>
                                    </p:anim>
                                  </p:childTnLst>
                                </p:cTn>
                              </p:par>
                              <p:par>
                                <p:cTn id="92" presetID="2" presetClass="entr" presetSubtype="4" fill="hold"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5000" fill="hold"/>
                                        <p:tgtEl>
                                          <p:spTgt spid="26"/>
                                        </p:tgtEl>
                                        <p:attrNameLst>
                                          <p:attrName>ppt_x</p:attrName>
                                        </p:attrNameLst>
                                      </p:cBhvr>
                                      <p:tavLst>
                                        <p:tav tm="0">
                                          <p:val>
                                            <p:strVal val="#ppt_x"/>
                                          </p:val>
                                        </p:tav>
                                        <p:tav tm="100000">
                                          <p:val>
                                            <p:strVal val="#ppt_x"/>
                                          </p:val>
                                        </p:tav>
                                      </p:tavLst>
                                    </p:anim>
                                    <p:anim calcmode="lin" valueType="num">
                                      <p:cBhvr additive="base">
                                        <p:cTn id="95" dur="5000" fill="hold"/>
                                        <p:tgtEl>
                                          <p:spTgt spid="26"/>
                                        </p:tgtEl>
                                        <p:attrNameLst>
                                          <p:attrName>ppt_y</p:attrName>
                                        </p:attrNameLst>
                                      </p:cBhvr>
                                      <p:tavLst>
                                        <p:tav tm="0">
                                          <p:val>
                                            <p:strVal val="1+#ppt_h/2"/>
                                          </p:val>
                                        </p:tav>
                                        <p:tav tm="100000">
                                          <p:val>
                                            <p:strVal val="#ppt_y"/>
                                          </p:val>
                                        </p:tav>
                                      </p:tavLst>
                                    </p:anim>
                                  </p:childTnLst>
                                </p:cTn>
                              </p:par>
                              <p:par>
                                <p:cTn id="96" presetID="2" presetClass="entr" presetSubtype="4" fill="hold"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5000" fill="hold"/>
                                        <p:tgtEl>
                                          <p:spTgt spid="27"/>
                                        </p:tgtEl>
                                        <p:attrNameLst>
                                          <p:attrName>ppt_x</p:attrName>
                                        </p:attrNameLst>
                                      </p:cBhvr>
                                      <p:tavLst>
                                        <p:tav tm="0">
                                          <p:val>
                                            <p:strVal val="#ppt_x"/>
                                          </p:val>
                                        </p:tav>
                                        <p:tav tm="100000">
                                          <p:val>
                                            <p:strVal val="#ppt_x"/>
                                          </p:val>
                                        </p:tav>
                                      </p:tavLst>
                                    </p:anim>
                                    <p:anim calcmode="lin" valueType="num">
                                      <p:cBhvr additive="base">
                                        <p:cTn id="99" dur="5000" fill="hold"/>
                                        <p:tgtEl>
                                          <p:spTgt spid="27"/>
                                        </p:tgtEl>
                                        <p:attrNameLst>
                                          <p:attrName>ppt_y</p:attrName>
                                        </p:attrNameLst>
                                      </p:cBhvr>
                                      <p:tavLst>
                                        <p:tav tm="0">
                                          <p:val>
                                            <p:strVal val="1+#ppt_h/2"/>
                                          </p:val>
                                        </p:tav>
                                        <p:tav tm="100000">
                                          <p:val>
                                            <p:strVal val="#ppt_y"/>
                                          </p:val>
                                        </p:tav>
                                      </p:tavLst>
                                    </p:anim>
                                  </p:childTnLst>
                                </p:cTn>
                              </p:par>
                              <p:par>
                                <p:cTn id="100" presetID="2" presetClass="entr" presetSubtype="4" fill="hold"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5000" fill="hold"/>
                                        <p:tgtEl>
                                          <p:spTgt spid="28"/>
                                        </p:tgtEl>
                                        <p:attrNameLst>
                                          <p:attrName>ppt_x</p:attrName>
                                        </p:attrNameLst>
                                      </p:cBhvr>
                                      <p:tavLst>
                                        <p:tav tm="0">
                                          <p:val>
                                            <p:strVal val="#ppt_x"/>
                                          </p:val>
                                        </p:tav>
                                        <p:tav tm="100000">
                                          <p:val>
                                            <p:strVal val="#ppt_x"/>
                                          </p:val>
                                        </p:tav>
                                      </p:tavLst>
                                    </p:anim>
                                    <p:anim calcmode="lin" valueType="num">
                                      <p:cBhvr additive="base">
                                        <p:cTn id="103" dur="5000" fill="hold"/>
                                        <p:tgtEl>
                                          <p:spTgt spid="28"/>
                                        </p:tgtEl>
                                        <p:attrNameLst>
                                          <p:attrName>ppt_y</p:attrName>
                                        </p:attrNameLst>
                                      </p:cBhvr>
                                      <p:tavLst>
                                        <p:tav tm="0">
                                          <p:val>
                                            <p:strVal val="1+#ppt_h/2"/>
                                          </p:val>
                                        </p:tav>
                                        <p:tav tm="100000">
                                          <p:val>
                                            <p:strVal val="#ppt_y"/>
                                          </p:val>
                                        </p:tav>
                                      </p:tavLst>
                                    </p:anim>
                                  </p:childTnLst>
                                </p:cTn>
                              </p:par>
                              <p:par>
                                <p:cTn id="104" presetID="8" presetClass="emph" presetSubtype="0" fill="hold" nodeType="withEffect">
                                  <p:stCondLst>
                                    <p:cond delay="0"/>
                                  </p:stCondLst>
                                  <p:childTnLst>
                                    <p:animRot by="-21600000">
                                      <p:cBhvr>
                                        <p:cTn id="105" dur="5000" fill="hold"/>
                                        <p:tgtEl>
                                          <p:spTgt spid="5"/>
                                        </p:tgtEl>
                                        <p:attrNameLst>
                                          <p:attrName>r</p:attrName>
                                        </p:attrNameLst>
                                      </p:cBhvr>
                                    </p:animRot>
                                  </p:childTnLst>
                                </p:cTn>
                              </p:par>
                              <p:par>
                                <p:cTn id="106" presetID="8" presetClass="emph" presetSubtype="0" fill="hold" nodeType="withEffect">
                                  <p:stCondLst>
                                    <p:cond delay="0"/>
                                  </p:stCondLst>
                                  <p:childTnLst>
                                    <p:animRot by="-21600000">
                                      <p:cBhvr>
                                        <p:cTn id="107" dur="5000" fill="hold"/>
                                        <p:tgtEl>
                                          <p:spTgt spid="7"/>
                                        </p:tgtEl>
                                        <p:attrNameLst>
                                          <p:attrName>r</p:attrName>
                                        </p:attrNameLst>
                                      </p:cBhvr>
                                    </p:animRot>
                                  </p:childTnLst>
                                </p:cTn>
                              </p:par>
                              <p:par>
                                <p:cTn id="108" presetID="8" presetClass="emph" presetSubtype="0" fill="hold" nodeType="withEffect">
                                  <p:stCondLst>
                                    <p:cond delay="0"/>
                                  </p:stCondLst>
                                  <p:childTnLst>
                                    <p:animRot by="-21600000">
                                      <p:cBhvr>
                                        <p:cTn id="109" dur="5000" fill="hold"/>
                                        <p:tgtEl>
                                          <p:spTgt spid="9"/>
                                        </p:tgtEl>
                                        <p:attrNameLst>
                                          <p:attrName>r</p:attrName>
                                        </p:attrNameLst>
                                      </p:cBhvr>
                                    </p:animRot>
                                  </p:childTnLst>
                                </p:cTn>
                              </p:par>
                              <p:par>
                                <p:cTn id="110" presetID="8" presetClass="emph" presetSubtype="0" fill="hold" nodeType="withEffect">
                                  <p:stCondLst>
                                    <p:cond delay="0"/>
                                  </p:stCondLst>
                                  <p:childTnLst>
                                    <p:animRot by="-21600000">
                                      <p:cBhvr>
                                        <p:cTn id="111" dur="5000" fill="hold"/>
                                        <p:tgtEl>
                                          <p:spTgt spid="11"/>
                                        </p:tgtEl>
                                        <p:attrNameLst>
                                          <p:attrName>r</p:attrName>
                                        </p:attrNameLst>
                                      </p:cBhvr>
                                    </p:animRot>
                                  </p:childTnLst>
                                </p:cTn>
                              </p:par>
                              <p:par>
                                <p:cTn id="112" presetID="8" presetClass="emph" presetSubtype="0" fill="hold" nodeType="withEffect">
                                  <p:stCondLst>
                                    <p:cond delay="0"/>
                                  </p:stCondLst>
                                  <p:childTnLst>
                                    <p:animRot by="-21600000">
                                      <p:cBhvr>
                                        <p:cTn id="113" dur="5000" fill="hold"/>
                                        <p:tgtEl>
                                          <p:spTgt spid="13"/>
                                        </p:tgtEl>
                                        <p:attrNameLst>
                                          <p:attrName>r</p:attrName>
                                        </p:attrNameLst>
                                      </p:cBhvr>
                                    </p:animRot>
                                  </p:childTnLst>
                                </p:cTn>
                              </p:par>
                              <p:par>
                                <p:cTn id="114" presetID="8" presetClass="emph" presetSubtype="0" fill="hold" nodeType="withEffect">
                                  <p:stCondLst>
                                    <p:cond delay="0"/>
                                  </p:stCondLst>
                                  <p:childTnLst>
                                    <p:animRot by="-21600000">
                                      <p:cBhvr>
                                        <p:cTn id="115" dur="5000" fill="hold"/>
                                        <p:tgtEl>
                                          <p:spTgt spid="15"/>
                                        </p:tgtEl>
                                        <p:attrNameLst>
                                          <p:attrName>r</p:attrName>
                                        </p:attrNameLst>
                                      </p:cBhvr>
                                    </p:animRot>
                                  </p:childTnLst>
                                </p:cTn>
                              </p:par>
                              <p:par>
                                <p:cTn id="116" presetID="8" presetClass="emph" presetSubtype="0" fill="hold" nodeType="withEffect">
                                  <p:stCondLst>
                                    <p:cond delay="0"/>
                                  </p:stCondLst>
                                  <p:childTnLst>
                                    <p:animRot by="-21600000">
                                      <p:cBhvr>
                                        <p:cTn id="117" dur="5000" fill="hold"/>
                                        <p:tgtEl>
                                          <p:spTgt spid="17"/>
                                        </p:tgtEl>
                                        <p:attrNameLst>
                                          <p:attrName>r</p:attrName>
                                        </p:attrNameLst>
                                      </p:cBhvr>
                                    </p:animRot>
                                  </p:childTnLst>
                                </p:cTn>
                              </p:par>
                              <p:par>
                                <p:cTn id="118" presetID="8" presetClass="emph" presetSubtype="0" fill="hold" nodeType="withEffect">
                                  <p:stCondLst>
                                    <p:cond delay="0"/>
                                  </p:stCondLst>
                                  <p:childTnLst>
                                    <p:animRot by="-21600000">
                                      <p:cBhvr>
                                        <p:cTn id="119" dur="5000" fill="hold"/>
                                        <p:tgtEl>
                                          <p:spTgt spid="19"/>
                                        </p:tgtEl>
                                        <p:attrNameLst>
                                          <p:attrName>r</p:attrName>
                                        </p:attrNameLst>
                                      </p:cBhvr>
                                    </p:animRot>
                                  </p:childTnLst>
                                </p:cTn>
                              </p:par>
                              <p:par>
                                <p:cTn id="120" presetID="8" presetClass="emph" presetSubtype="0" fill="hold" nodeType="withEffect">
                                  <p:stCondLst>
                                    <p:cond delay="0"/>
                                  </p:stCondLst>
                                  <p:childTnLst>
                                    <p:animRot by="-21600000">
                                      <p:cBhvr>
                                        <p:cTn id="121" dur="5000" fill="hold"/>
                                        <p:tgtEl>
                                          <p:spTgt spid="21"/>
                                        </p:tgtEl>
                                        <p:attrNameLst>
                                          <p:attrName>r</p:attrName>
                                        </p:attrNameLst>
                                      </p:cBhvr>
                                    </p:animRot>
                                  </p:childTnLst>
                                </p:cTn>
                              </p:par>
                              <p:par>
                                <p:cTn id="122" presetID="8" presetClass="emph" presetSubtype="0" fill="hold" nodeType="withEffect">
                                  <p:stCondLst>
                                    <p:cond delay="0"/>
                                  </p:stCondLst>
                                  <p:childTnLst>
                                    <p:animRot by="-21600000">
                                      <p:cBhvr>
                                        <p:cTn id="123" dur="5000" fill="hold"/>
                                        <p:tgtEl>
                                          <p:spTgt spid="23"/>
                                        </p:tgtEl>
                                        <p:attrNameLst>
                                          <p:attrName>r</p:attrName>
                                        </p:attrNameLst>
                                      </p:cBhvr>
                                    </p:animRot>
                                  </p:childTnLst>
                                </p:cTn>
                              </p:par>
                              <p:par>
                                <p:cTn id="124" presetID="8" presetClass="emph" presetSubtype="0" fill="hold" nodeType="withEffect">
                                  <p:stCondLst>
                                    <p:cond delay="0"/>
                                  </p:stCondLst>
                                  <p:childTnLst>
                                    <p:animRot by="-21600000">
                                      <p:cBhvr>
                                        <p:cTn id="125" dur="5000" fill="hold"/>
                                        <p:tgtEl>
                                          <p:spTgt spid="25"/>
                                        </p:tgtEl>
                                        <p:attrNameLst>
                                          <p:attrName>r</p:attrName>
                                        </p:attrNameLst>
                                      </p:cBhvr>
                                    </p:animRot>
                                  </p:childTnLst>
                                </p:cTn>
                              </p:par>
                              <p:par>
                                <p:cTn id="126" presetID="8" presetClass="emph" presetSubtype="0" fill="hold" nodeType="withEffect">
                                  <p:stCondLst>
                                    <p:cond delay="0"/>
                                  </p:stCondLst>
                                  <p:childTnLst>
                                    <p:animRot by="-21600000">
                                      <p:cBhvr>
                                        <p:cTn id="127" dur="5000" fill="hold"/>
                                        <p:tgtEl>
                                          <p:spTgt spid="27"/>
                                        </p:tgtEl>
                                        <p:attrNameLst>
                                          <p:attrName>r</p:attrName>
                                        </p:attrNameLst>
                                      </p:cBhvr>
                                    </p:animRot>
                                  </p:childTnLst>
                                </p:cTn>
                              </p:par>
                              <p:par>
                                <p:cTn id="128" presetID="8" presetClass="emph" presetSubtype="0" fill="hold" nodeType="withEffect">
                                  <p:stCondLst>
                                    <p:cond delay="0"/>
                                  </p:stCondLst>
                                  <p:childTnLst>
                                    <p:animRot by="21600000">
                                      <p:cBhvr>
                                        <p:cTn id="129" dur="5000" fill="hold"/>
                                        <p:tgtEl>
                                          <p:spTgt spid="6"/>
                                        </p:tgtEl>
                                        <p:attrNameLst>
                                          <p:attrName>r</p:attrName>
                                        </p:attrNameLst>
                                      </p:cBhvr>
                                    </p:animRot>
                                  </p:childTnLst>
                                </p:cTn>
                              </p:par>
                              <p:par>
                                <p:cTn id="130" presetID="8" presetClass="emph" presetSubtype="0" fill="hold" nodeType="withEffect">
                                  <p:stCondLst>
                                    <p:cond delay="0"/>
                                  </p:stCondLst>
                                  <p:childTnLst>
                                    <p:animRot by="21600000">
                                      <p:cBhvr>
                                        <p:cTn id="131" dur="5000" fill="hold"/>
                                        <p:tgtEl>
                                          <p:spTgt spid="8"/>
                                        </p:tgtEl>
                                        <p:attrNameLst>
                                          <p:attrName>r</p:attrName>
                                        </p:attrNameLst>
                                      </p:cBhvr>
                                    </p:animRot>
                                  </p:childTnLst>
                                </p:cTn>
                              </p:par>
                              <p:par>
                                <p:cTn id="132" presetID="8" presetClass="emph" presetSubtype="0" fill="hold" nodeType="withEffect">
                                  <p:stCondLst>
                                    <p:cond delay="0"/>
                                  </p:stCondLst>
                                  <p:childTnLst>
                                    <p:animRot by="21600000">
                                      <p:cBhvr>
                                        <p:cTn id="133" dur="5000" fill="hold"/>
                                        <p:tgtEl>
                                          <p:spTgt spid="10"/>
                                        </p:tgtEl>
                                        <p:attrNameLst>
                                          <p:attrName>r</p:attrName>
                                        </p:attrNameLst>
                                      </p:cBhvr>
                                    </p:animRot>
                                  </p:childTnLst>
                                </p:cTn>
                              </p:par>
                              <p:par>
                                <p:cTn id="134" presetID="8" presetClass="emph" presetSubtype="0" fill="hold" nodeType="withEffect">
                                  <p:stCondLst>
                                    <p:cond delay="0"/>
                                  </p:stCondLst>
                                  <p:childTnLst>
                                    <p:animRot by="21600000">
                                      <p:cBhvr>
                                        <p:cTn id="135" dur="5000" fill="hold"/>
                                        <p:tgtEl>
                                          <p:spTgt spid="12"/>
                                        </p:tgtEl>
                                        <p:attrNameLst>
                                          <p:attrName>r</p:attrName>
                                        </p:attrNameLst>
                                      </p:cBhvr>
                                    </p:animRot>
                                  </p:childTnLst>
                                </p:cTn>
                              </p:par>
                              <p:par>
                                <p:cTn id="136" presetID="8" presetClass="emph" presetSubtype="0" fill="hold" nodeType="withEffect">
                                  <p:stCondLst>
                                    <p:cond delay="0"/>
                                  </p:stCondLst>
                                  <p:childTnLst>
                                    <p:animRot by="21600000">
                                      <p:cBhvr>
                                        <p:cTn id="137" dur="5000" fill="hold"/>
                                        <p:tgtEl>
                                          <p:spTgt spid="14"/>
                                        </p:tgtEl>
                                        <p:attrNameLst>
                                          <p:attrName>r</p:attrName>
                                        </p:attrNameLst>
                                      </p:cBhvr>
                                    </p:animRot>
                                  </p:childTnLst>
                                </p:cTn>
                              </p:par>
                              <p:par>
                                <p:cTn id="138" presetID="8" presetClass="emph" presetSubtype="0" fill="hold" nodeType="withEffect">
                                  <p:stCondLst>
                                    <p:cond delay="0"/>
                                  </p:stCondLst>
                                  <p:childTnLst>
                                    <p:animRot by="21600000">
                                      <p:cBhvr>
                                        <p:cTn id="139" dur="5000" fill="hold"/>
                                        <p:tgtEl>
                                          <p:spTgt spid="16"/>
                                        </p:tgtEl>
                                        <p:attrNameLst>
                                          <p:attrName>r</p:attrName>
                                        </p:attrNameLst>
                                      </p:cBhvr>
                                    </p:animRot>
                                  </p:childTnLst>
                                </p:cTn>
                              </p:par>
                              <p:par>
                                <p:cTn id="140" presetID="8" presetClass="emph" presetSubtype="0" fill="hold" nodeType="withEffect">
                                  <p:stCondLst>
                                    <p:cond delay="0"/>
                                  </p:stCondLst>
                                  <p:childTnLst>
                                    <p:animRot by="21600000">
                                      <p:cBhvr>
                                        <p:cTn id="141" dur="5000" fill="hold"/>
                                        <p:tgtEl>
                                          <p:spTgt spid="18"/>
                                        </p:tgtEl>
                                        <p:attrNameLst>
                                          <p:attrName>r</p:attrName>
                                        </p:attrNameLst>
                                      </p:cBhvr>
                                    </p:animRot>
                                  </p:childTnLst>
                                </p:cTn>
                              </p:par>
                              <p:par>
                                <p:cTn id="142" presetID="8" presetClass="emph" presetSubtype="0" fill="hold" nodeType="withEffect">
                                  <p:stCondLst>
                                    <p:cond delay="0"/>
                                  </p:stCondLst>
                                  <p:childTnLst>
                                    <p:animRot by="21600000">
                                      <p:cBhvr>
                                        <p:cTn id="143" dur="5000" fill="hold"/>
                                        <p:tgtEl>
                                          <p:spTgt spid="20"/>
                                        </p:tgtEl>
                                        <p:attrNameLst>
                                          <p:attrName>r</p:attrName>
                                        </p:attrNameLst>
                                      </p:cBhvr>
                                    </p:animRot>
                                  </p:childTnLst>
                                </p:cTn>
                              </p:par>
                              <p:par>
                                <p:cTn id="144" presetID="8" presetClass="emph" presetSubtype="0" fill="hold" nodeType="withEffect">
                                  <p:stCondLst>
                                    <p:cond delay="0"/>
                                  </p:stCondLst>
                                  <p:childTnLst>
                                    <p:animRot by="21600000">
                                      <p:cBhvr>
                                        <p:cTn id="145" dur="5000" fill="hold"/>
                                        <p:tgtEl>
                                          <p:spTgt spid="22"/>
                                        </p:tgtEl>
                                        <p:attrNameLst>
                                          <p:attrName>r</p:attrName>
                                        </p:attrNameLst>
                                      </p:cBhvr>
                                    </p:animRot>
                                  </p:childTnLst>
                                </p:cTn>
                              </p:par>
                              <p:par>
                                <p:cTn id="146" presetID="8" presetClass="emph" presetSubtype="0" fill="hold" nodeType="withEffect">
                                  <p:stCondLst>
                                    <p:cond delay="0"/>
                                  </p:stCondLst>
                                  <p:childTnLst>
                                    <p:animRot by="21600000">
                                      <p:cBhvr>
                                        <p:cTn id="147" dur="5000" fill="hold"/>
                                        <p:tgtEl>
                                          <p:spTgt spid="24"/>
                                        </p:tgtEl>
                                        <p:attrNameLst>
                                          <p:attrName>r</p:attrName>
                                        </p:attrNameLst>
                                      </p:cBhvr>
                                    </p:animRot>
                                  </p:childTnLst>
                                </p:cTn>
                              </p:par>
                              <p:par>
                                <p:cTn id="148" presetID="8" presetClass="emph" presetSubtype="0" fill="hold" nodeType="withEffect">
                                  <p:stCondLst>
                                    <p:cond delay="0"/>
                                  </p:stCondLst>
                                  <p:childTnLst>
                                    <p:animRot by="21600000">
                                      <p:cBhvr>
                                        <p:cTn id="149" dur="5000" fill="hold"/>
                                        <p:tgtEl>
                                          <p:spTgt spid="26"/>
                                        </p:tgtEl>
                                        <p:attrNameLst>
                                          <p:attrName>r</p:attrName>
                                        </p:attrNameLst>
                                      </p:cBhvr>
                                    </p:animRot>
                                  </p:childTnLst>
                                </p:cTn>
                              </p:par>
                              <p:par>
                                <p:cTn id="150" presetID="8" presetClass="emph" presetSubtype="0" fill="hold" nodeType="withEffect">
                                  <p:stCondLst>
                                    <p:cond delay="0"/>
                                  </p:stCondLst>
                                  <p:childTnLst>
                                    <p:animRot by="21600000">
                                      <p:cBhvr>
                                        <p:cTn id="151" dur="5000" fill="hold"/>
                                        <p:tgtEl>
                                          <p:spTgt spid="28"/>
                                        </p:tgtEl>
                                        <p:attrNameLst>
                                          <p:attrName>r</p:attrName>
                                        </p:attrNameLst>
                                      </p:cBhvr>
                                    </p:animRot>
                                  </p:childTnLst>
                                </p:cTn>
                              </p:par>
                            </p:childTnLst>
                          </p:cTn>
                        </p:par>
                        <p:par>
                          <p:cTn id="152" fill="hold">
                            <p:stCondLst>
                              <p:cond delay="5000"/>
                            </p:stCondLst>
                            <p:childTnLst>
                              <p:par>
                                <p:cTn id="153" presetID="2" presetClass="exit" presetSubtype="4" fill="hold" nodeType="afterEffect">
                                  <p:stCondLst>
                                    <p:cond delay="0"/>
                                  </p:stCondLst>
                                  <p:childTnLst>
                                    <p:anim calcmode="lin" valueType="num">
                                      <p:cBhvr additive="base">
                                        <p:cTn id="154" dur="5000"/>
                                        <p:tgtEl>
                                          <p:spTgt spid="5"/>
                                        </p:tgtEl>
                                        <p:attrNameLst>
                                          <p:attrName>ppt_x</p:attrName>
                                        </p:attrNameLst>
                                      </p:cBhvr>
                                      <p:tavLst>
                                        <p:tav tm="0">
                                          <p:val>
                                            <p:strVal val="ppt_x"/>
                                          </p:val>
                                        </p:tav>
                                        <p:tav tm="100000">
                                          <p:val>
                                            <p:strVal val="ppt_x"/>
                                          </p:val>
                                        </p:tav>
                                      </p:tavLst>
                                    </p:anim>
                                    <p:anim calcmode="lin" valueType="num">
                                      <p:cBhvr additive="base">
                                        <p:cTn id="155" dur="5000"/>
                                        <p:tgtEl>
                                          <p:spTgt spid="5"/>
                                        </p:tgtEl>
                                        <p:attrNameLst>
                                          <p:attrName>ppt_y</p:attrName>
                                        </p:attrNameLst>
                                      </p:cBhvr>
                                      <p:tavLst>
                                        <p:tav tm="0">
                                          <p:val>
                                            <p:strVal val="ppt_y"/>
                                          </p:val>
                                        </p:tav>
                                        <p:tav tm="100000">
                                          <p:val>
                                            <p:strVal val="1+ppt_h/2"/>
                                          </p:val>
                                        </p:tav>
                                      </p:tavLst>
                                    </p:anim>
                                    <p:set>
                                      <p:cBhvr>
                                        <p:cTn id="156" dur="1" fill="hold">
                                          <p:stCondLst>
                                            <p:cond delay="4999"/>
                                          </p:stCondLst>
                                        </p:cTn>
                                        <p:tgtEl>
                                          <p:spTgt spid="5"/>
                                        </p:tgtEl>
                                        <p:attrNameLst>
                                          <p:attrName>style.visibility</p:attrName>
                                        </p:attrNameLst>
                                      </p:cBhvr>
                                      <p:to>
                                        <p:strVal val="hidden"/>
                                      </p:to>
                                    </p:set>
                                  </p:childTnLst>
                                </p:cTn>
                              </p:par>
                              <p:par>
                                <p:cTn id="157" presetID="2" presetClass="exit" presetSubtype="4" fill="hold" nodeType="withEffect">
                                  <p:stCondLst>
                                    <p:cond delay="0"/>
                                  </p:stCondLst>
                                  <p:childTnLst>
                                    <p:anim calcmode="lin" valueType="num">
                                      <p:cBhvr additive="base">
                                        <p:cTn id="158" dur="5000"/>
                                        <p:tgtEl>
                                          <p:spTgt spid="6"/>
                                        </p:tgtEl>
                                        <p:attrNameLst>
                                          <p:attrName>ppt_x</p:attrName>
                                        </p:attrNameLst>
                                      </p:cBhvr>
                                      <p:tavLst>
                                        <p:tav tm="0">
                                          <p:val>
                                            <p:strVal val="ppt_x"/>
                                          </p:val>
                                        </p:tav>
                                        <p:tav tm="100000">
                                          <p:val>
                                            <p:strVal val="ppt_x"/>
                                          </p:val>
                                        </p:tav>
                                      </p:tavLst>
                                    </p:anim>
                                    <p:anim calcmode="lin" valueType="num">
                                      <p:cBhvr additive="base">
                                        <p:cTn id="159" dur="5000"/>
                                        <p:tgtEl>
                                          <p:spTgt spid="6"/>
                                        </p:tgtEl>
                                        <p:attrNameLst>
                                          <p:attrName>ppt_y</p:attrName>
                                        </p:attrNameLst>
                                      </p:cBhvr>
                                      <p:tavLst>
                                        <p:tav tm="0">
                                          <p:val>
                                            <p:strVal val="ppt_y"/>
                                          </p:val>
                                        </p:tav>
                                        <p:tav tm="100000">
                                          <p:val>
                                            <p:strVal val="1+ppt_h/2"/>
                                          </p:val>
                                        </p:tav>
                                      </p:tavLst>
                                    </p:anim>
                                    <p:set>
                                      <p:cBhvr>
                                        <p:cTn id="160" dur="1" fill="hold">
                                          <p:stCondLst>
                                            <p:cond delay="4999"/>
                                          </p:stCondLst>
                                        </p:cTn>
                                        <p:tgtEl>
                                          <p:spTgt spid="6"/>
                                        </p:tgtEl>
                                        <p:attrNameLst>
                                          <p:attrName>style.visibility</p:attrName>
                                        </p:attrNameLst>
                                      </p:cBhvr>
                                      <p:to>
                                        <p:strVal val="hidden"/>
                                      </p:to>
                                    </p:set>
                                  </p:childTnLst>
                                </p:cTn>
                              </p:par>
                              <p:par>
                                <p:cTn id="161" presetID="2" presetClass="exit" presetSubtype="4" fill="hold" nodeType="withEffect">
                                  <p:stCondLst>
                                    <p:cond delay="0"/>
                                  </p:stCondLst>
                                  <p:childTnLst>
                                    <p:anim calcmode="lin" valueType="num">
                                      <p:cBhvr additive="base">
                                        <p:cTn id="162" dur="5000"/>
                                        <p:tgtEl>
                                          <p:spTgt spid="7"/>
                                        </p:tgtEl>
                                        <p:attrNameLst>
                                          <p:attrName>ppt_x</p:attrName>
                                        </p:attrNameLst>
                                      </p:cBhvr>
                                      <p:tavLst>
                                        <p:tav tm="0">
                                          <p:val>
                                            <p:strVal val="ppt_x"/>
                                          </p:val>
                                        </p:tav>
                                        <p:tav tm="100000">
                                          <p:val>
                                            <p:strVal val="ppt_x"/>
                                          </p:val>
                                        </p:tav>
                                      </p:tavLst>
                                    </p:anim>
                                    <p:anim calcmode="lin" valueType="num">
                                      <p:cBhvr additive="base">
                                        <p:cTn id="163" dur="5000"/>
                                        <p:tgtEl>
                                          <p:spTgt spid="7"/>
                                        </p:tgtEl>
                                        <p:attrNameLst>
                                          <p:attrName>ppt_y</p:attrName>
                                        </p:attrNameLst>
                                      </p:cBhvr>
                                      <p:tavLst>
                                        <p:tav tm="0">
                                          <p:val>
                                            <p:strVal val="ppt_y"/>
                                          </p:val>
                                        </p:tav>
                                        <p:tav tm="100000">
                                          <p:val>
                                            <p:strVal val="1+ppt_h/2"/>
                                          </p:val>
                                        </p:tav>
                                      </p:tavLst>
                                    </p:anim>
                                    <p:set>
                                      <p:cBhvr>
                                        <p:cTn id="164" dur="1" fill="hold">
                                          <p:stCondLst>
                                            <p:cond delay="4999"/>
                                          </p:stCondLst>
                                        </p:cTn>
                                        <p:tgtEl>
                                          <p:spTgt spid="7"/>
                                        </p:tgtEl>
                                        <p:attrNameLst>
                                          <p:attrName>style.visibility</p:attrName>
                                        </p:attrNameLst>
                                      </p:cBhvr>
                                      <p:to>
                                        <p:strVal val="hidden"/>
                                      </p:to>
                                    </p:set>
                                  </p:childTnLst>
                                </p:cTn>
                              </p:par>
                              <p:par>
                                <p:cTn id="165" presetID="2" presetClass="exit" presetSubtype="4" fill="hold" nodeType="withEffect">
                                  <p:stCondLst>
                                    <p:cond delay="0"/>
                                  </p:stCondLst>
                                  <p:childTnLst>
                                    <p:anim calcmode="lin" valueType="num">
                                      <p:cBhvr additive="base">
                                        <p:cTn id="166" dur="5000"/>
                                        <p:tgtEl>
                                          <p:spTgt spid="8"/>
                                        </p:tgtEl>
                                        <p:attrNameLst>
                                          <p:attrName>ppt_x</p:attrName>
                                        </p:attrNameLst>
                                      </p:cBhvr>
                                      <p:tavLst>
                                        <p:tav tm="0">
                                          <p:val>
                                            <p:strVal val="ppt_x"/>
                                          </p:val>
                                        </p:tav>
                                        <p:tav tm="100000">
                                          <p:val>
                                            <p:strVal val="ppt_x"/>
                                          </p:val>
                                        </p:tav>
                                      </p:tavLst>
                                    </p:anim>
                                    <p:anim calcmode="lin" valueType="num">
                                      <p:cBhvr additive="base">
                                        <p:cTn id="167" dur="5000"/>
                                        <p:tgtEl>
                                          <p:spTgt spid="8"/>
                                        </p:tgtEl>
                                        <p:attrNameLst>
                                          <p:attrName>ppt_y</p:attrName>
                                        </p:attrNameLst>
                                      </p:cBhvr>
                                      <p:tavLst>
                                        <p:tav tm="0">
                                          <p:val>
                                            <p:strVal val="ppt_y"/>
                                          </p:val>
                                        </p:tav>
                                        <p:tav tm="100000">
                                          <p:val>
                                            <p:strVal val="1+ppt_h/2"/>
                                          </p:val>
                                        </p:tav>
                                      </p:tavLst>
                                    </p:anim>
                                    <p:set>
                                      <p:cBhvr>
                                        <p:cTn id="168" dur="1" fill="hold">
                                          <p:stCondLst>
                                            <p:cond delay="4999"/>
                                          </p:stCondLst>
                                        </p:cTn>
                                        <p:tgtEl>
                                          <p:spTgt spid="8"/>
                                        </p:tgtEl>
                                        <p:attrNameLst>
                                          <p:attrName>style.visibility</p:attrName>
                                        </p:attrNameLst>
                                      </p:cBhvr>
                                      <p:to>
                                        <p:strVal val="hidden"/>
                                      </p:to>
                                    </p:set>
                                  </p:childTnLst>
                                </p:cTn>
                              </p:par>
                              <p:par>
                                <p:cTn id="169" presetID="2" presetClass="exit" presetSubtype="4" fill="hold" nodeType="withEffect">
                                  <p:stCondLst>
                                    <p:cond delay="0"/>
                                  </p:stCondLst>
                                  <p:childTnLst>
                                    <p:anim calcmode="lin" valueType="num">
                                      <p:cBhvr additive="base">
                                        <p:cTn id="170" dur="5000"/>
                                        <p:tgtEl>
                                          <p:spTgt spid="9"/>
                                        </p:tgtEl>
                                        <p:attrNameLst>
                                          <p:attrName>ppt_x</p:attrName>
                                        </p:attrNameLst>
                                      </p:cBhvr>
                                      <p:tavLst>
                                        <p:tav tm="0">
                                          <p:val>
                                            <p:strVal val="ppt_x"/>
                                          </p:val>
                                        </p:tav>
                                        <p:tav tm="100000">
                                          <p:val>
                                            <p:strVal val="ppt_x"/>
                                          </p:val>
                                        </p:tav>
                                      </p:tavLst>
                                    </p:anim>
                                    <p:anim calcmode="lin" valueType="num">
                                      <p:cBhvr additive="base">
                                        <p:cTn id="171" dur="5000"/>
                                        <p:tgtEl>
                                          <p:spTgt spid="9"/>
                                        </p:tgtEl>
                                        <p:attrNameLst>
                                          <p:attrName>ppt_y</p:attrName>
                                        </p:attrNameLst>
                                      </p:cBhvr>
                                      <p:tavLst>
                                        <p:tav tm="0">
                                          <p:val>
                                            <p:strVal val="ppt_y"/>
                                          </p:val>
                                        </p:tav>
                                        <p:tav tm="100000">
                                          <p:val>
                                            <p:strVal val="1+ppt_h/2"/>
                                          </p:val>
                                        </p:tav>
                                      </p:tavLst>
                                    </p:anim>
                                    <p:set>
                                      <p:cBhvr>
                                        <p:cTn id="172" dur="1" fill="hold">
                                          <p:stCondLst>
                                            <p:cond delay="4999"/>
                                          </p:stCondLst>
                                        </p:cTn>
                                        <p:tgtEl>
                                          <p:spTgt spid="9"/>
                                        </p:tgtEl>
                                        <p:attrNameLst>
                                          <p:attrName>style.visibility</p:attrName>
                                        </p:attrNameLst>
                                      </p:cBhvr>
                                      <p:to>
                                        <p:strVal val="hidden"/>
                                      </p:to>
                                    </p:set>
                                  </p:childTnLst>
                                </p:cTn>
                              </p:par>
                              <p:par>
                                <p:cTn id="173" presetID="2" presetClass="exit" presetSubtype="4" fill="hold" nodeType="withEffect">
                                  <p:stCondLst>
                                    <p:cond delay="0"/>
                                  </p:stCondLst>
                                  <p:childTnLst>
                                    <p:anim calcmode="lin" valueType="num">
                                      <p:cBhvr additive="base">
                                        <p:cTn id="174" dur="5000"/>
                                        <p:tgtEl>
                                          <p:spTgt spid="10"/>
                                        </p:tgtEl>
                                        <p:attrNameLst>
                                          <p:attrName>ppt_x</p:attrName>
                                        </p:attrNameLst>
                                      </p:cBhvr>
                                      <p:tavLst>
                                        <p:tav tm="0">
                                          <p:val>
                                            <p:strVal val="ppt_x"/>
                                          </p:val>
                                        </p:tav>
                                        <p:tav tm="100000">
                                          <p:val>
                                            <p:strVal val="ppt_x"/>
                                          </p:val>
                                        </p:tav>
                                      </p:tavLst>
                                    </p:anim>
                                    <p:anim calcmode="lin" valueType="num">
                                      <p:cBhvr additive="base">
                                        <p:cTn id="175" dur="5000"/>
                                        <p:tgtEl>
                                          <p:spTgt spid="10"/>
                                        </p:tgtEl>
                                        <p:attrNameLst>
                                          <p:attrName>ppt_y</p:attrName>
                                        </p:attrNameLst>
                                      </p:cBhvr>
                                      <p:tavLst>
                                        <p:tav tm="0">
                                          <p:val>
                                            <p:strVal val="ppt_y"/>
                                          </p:val>
                                        </p:tav>
                                        <p:tav tm="100000">
                                          <p:val>
                                            <p:strVal val="1+ppt_h/2"/>
                                          </p:val>
                                        </p:tav>
                                      </p:tavLst>
                                    </p:anim>
                                    <p:set>
                                      <p:cBhvr>
                                        <p:cTn id="176" dur="1" fill="hold">
                                          <p:stCondLst>
                                            <p:cond delay="4999"/>
                                          </p:stCondLst>
                                        </p:cTn>
                                        <p:tgtEl>
                                          <p:spTgt spid="10"/>
                                        </p:tgtEl>
                                        <p:attrNameLst>
                                          <p:attrName>style.visibility</p:attrName>
                                        </p:attrNameLst>
                                      </p:cBhvr>
                                      <p:to>
                                        <p:strVal val="hidden"/>
                                      </p:to>
                                    </p:set>
                                  </p:childTnLst>
                                </p:cTn>
                              </p:par>
                              <p:par>
                                <p:cTn id="177" presetID="2" presetClass="exit" presetSubtype="4" fill="hold" nodeType="withEffect">
                                  <p:stCondLst>
                                    <p:cond delay="0"/>
                                  </p:stCondLst>
                                  <p:childTnLst>
                                    <p:anim calcmode="lin" valueType="num">
                                      <p:cBhvr additive="base">
                                        <p:cTn id="178" dur="5000"/>
                                        <p:tgtEl>
                                          <p:spTgt spid="11"/>
                                        </p:tgtEl>
                                        <p:attrNameLst>
                                          <p:attrName>ppt_x</p:attrName>
                                        </p:attrNameLst>
                                      </p:cBhvr>
                                      <p:tavLst>
                                        <p:tav tm="0">
                                          <p:val>
                                            <p:strVal val="ppt_x"/>
                                          </p:val>
                                        </p:tav>
                                        <p:tav tm="100000">
                                          <p:val>
                                            <p:strVal val="ppt_x"/>
                                          </p:val>
                                        </p:tav>
                                      </p:tavLst>
                                    </p:anim>
                                    <p:anim calcmode="lin" valueType="num">
                                      <p:cBhvr additive="base">
                                        <p:cTn id="179" dur="5000"/>
                                        <p:tgtEl>
                                          <p:spTgt spid="11"/>
                                        </p:tgtEl>
                                        <p:attrNameLst>
                                          <p:attrName>ppt_y</p:attrName>
                                        </p:attrNameLst>
                                      </p:cBhvr>
                                      <p:tavLst>
                                        <p:tav tm="0">
                                          <p:val>
                                            <p:strVal val="ppt_y"/>
                                          </p:val>
                                        </p:tav>
                                        <p:tav tm="100000">
                                          <p:val>
                                            <p:strVal val="1+ppt_h/2"/>
                                          </p:val>
                                        </p:tav>
                                      </p:tavLst>
                                    </p:anim>
                                    <p:set>
                                      <p:cBhvr>
                                        <p:cTn id="180" dur="1" fill="hold">
                                          <p:stCondLst>
                                            <p:cond delay="4999"/>
                                          </p:stCondLst>
                                        </p:cTn>
                                        <p:tgtEl>
                                          <p:spTgt spid="11"/>
                                        </p:tgtEl>
                                        <p:attrNameLst>
                                          <p:attrName>style.visibility</p:attrName>
                                        </p:attrNameLst>
                                      </p:cBhvr>
                                      <p:to>
                                        <p:strVal val="hidden"/>
                                      </p:to>
                                    </p:set>
                                  </p:childTnLst>
                                </p:cTn>
                              </p:par>
                              <p:par>
                                <p:cTn id="181" presetID="2" presetClass="exit" presetSubtype="4" fill="hold" nodeType="withEffect">
                                  <p:stCondLst>
                                    <p:cond delay="0"/>
                                  </p:stCondLst>
                                  <p:childTnLst>
                                    <p:anim calcmode="lin" valueType="num">
                                      <p:cBhvr additive="base">
                                        <p:cTn id="182" dur="5000"/>
                                        <p:tgtEl>
                                          <p:spTgt spid="12"/>
                                        </p:tgtEl>
                                        <p:attrNameLst>
                                          <p:attrName>ppt_x</p:attrName>
                                        </p:attrNameLst>
                                      </p:cBhvr>
                                      <p:tavLst>
                                        <p:tav tm="0">
                                          <p:val>
                                            <p:strVal val="ppt_x"/>
                                          </p:val>
                                        </p:tav>
                                        <p:tav tm="100000">
                                          <p:val>
                                            <p:strVal val="ppt_x"/>
                                          </p:val>
                                        </p:tav>
                                      </p:tavLst>
                                    </p:anim>
                                    <p:anim calcmode="lin" valueType="num">
                                      <p:cBhvr additive="base">
                                        <p:cTn id="183" dur="5000"/>
                                        <p:tgtEl>
                                          <p:spTgt spid="12"/>
                                        </p:tgtEl>
                                        <p:attrNameLst>
                                          <p:attrName>ppt_y</p:attrName>
                                        </p:attrNameLst>
                                      </p:cBhvr>
                                      <p:tavLst>
                                        <p:tav tm="0">
                                          <p:val>
                                            <p:strVal val="ppt_y"/>
                                          </p:val>
                                        </p:tav>
                                        <p:tav tm="100000">
                                          <p:val>
                                            <p:strVal val="1+ppt_h/2"/>
                                          </p:val>
                                        </p:tav>
                                      </p:tavLst>
                                    </p:anim>
                                    <p:set>
                                      <p:cBhvr>
                                        <p:cTn id="184" dur="1" fill="hold">
                                          <p:stCondLst>
                                            <p:cond delay="4999"/>
                                          </p:stCondLst>
                                        </p:cTn>
                                        <p:tgtEl>
                                          <p:spTgt spid="12"/>
                                        </p:tgtEl>
                                        <p:attrNameLst>
                                          <p:attrName>style.visibility</p:attrName>
                                        </p:attrNameLst>
                                      </p:cBhvr>
                                      <p:to>
                                        <p:strVal val="hidden"/>
                                      </p:to>
                                    </p:set>
                                  </p:childTnLst>
                                </p:cTn>
                              </p:par>
                              <p:par>
                                <p:cTn id="185" presetID="2" presetClass="exit" presetSubtype="4" fill="hold" nodeType="withEffect">
                                  <p:stCondLst>
                                    <p:cond delay="0"/>
                                  </p:stCondLst>
                                  <p:childTnLst>
                                    <p:anim calcmode="lin" valueType="num">
                                      <p:cBhvr additive="base">
                                        <p:cTn id="186" dur="5000"/>
                                        <p:tgtEl>
                                          <p:spTgt spid="13"/>
                                        </p:tgtEl>
                                        <p:attrNameLst>
                                          <p:attrName>ppt_x</p:attrName>
                                        </p:attrNameLst>
                                      </p:cBhvr>
                                      <p:tavLst>
                                        <p:tav tm="0">
                                          <p:val>
                                            <p:strVal val="ppt_x"/>
                                          </p:val>
                                        </p:tav>
                                        <p:tav tm="100000">
                                          <p:val>
                                            <p:strVal val="ppt_x"/>
                                          </p:val>
                                        </p:tav>
                                      </p:tavLst>
                                    </p:anim>
                                    <p:anim calcmode="lin" valueType="num">
                                      <p:cBhvr additive="base">
                                        <p:cTn id="187" dur="5000"/>
                                        <p:tgtEl>
                                          <p:spTgt spid="13"/>
                                        </p:tgtEl>
                                        <p:attrNameLst>
                                          <p:attrName>ppt_y</p:attrName>
                                        </p:attrNameLst>
                                      </p:cBhvr>
                                      <p:tavLst>
                                        <p:tav tm="0">
                                          <p:val>
                                            <p:strVal val="ppt_y"/>
                                          </p:val>
                                        </p:tav>
                                        <p:tav tm="100000">
                                          <p:val>
                                            <p:strVal val="1+ppt_h/2"/>
                                          </p:val>
                                        </p:tav>
                                      </p:tavLst>
                                    </p:anim>
                                    <p:set>
                                      <p:cBhvr>
                                        <p:cTn id="188" dur="1" fill="hold">
                                          <p:stCondLst>
                                            <p:cond delay="4999"/>
                                          </p:stCondLst>
                                        </p:cTn>
                                        <p:tgtEl>
                                          <p:spTgt spid="13"/>
                                        </p:tgtEl>
                                        <p:attrNameLst>
                                          <p:attrName>style.visibility</p:attrName>
                                        </p:attrNameLst>
                                      </p:cBhvr>
                                      <p:to>
                                        <p:strVal val="hidden"/>
                                      </p:to>
                                    </p:set>
                                  </p:childTnLst>
                                </p:cTn>
                              </p:par>
                              <p:par>
                                <p:cTn id="189" presetID="2" presetClass="exit" presetSubtype="4" fill="hold" nodeType="withEffect">
                                  <p:stCondLst>
                                    <p:cond delay="0"/>
                                  </p:stCondLst>
                                  <p:childTnLst>
                                    <p:anim calcmode="lin" valueType="num">
                                      <p:cBhvr additive="base">
                                        <p:cTn id="190" dur="5000"/>
                                        <p:tgtEl>
                                          <p:spTgt spid="14"/>
                                        </p:tgtEl>
                                        <p:attrNameLst>
                                          <p:attrName>ppt_x</p:attrName>
                                        </p:attrNameLst>
                                      </p:cBhvr>
                                      <p:tavLst>
                                        <p:tav tm="0">
                                          <p:val>
                                            <p:strVal val="ppt_x"/>
                                          </p:val>
                                        </p:tav>
                                        <p:tav tm="100000">
                                          <p:val>
                                            <p:strVal val="ppt_x"/>
                                          </p:val>
                                        </p:tav>
                                      </p:tavLst>
                                    </p:anim>
                                    <p:anim calcmode="lin" valueType="num">
                                      <p:cBhvr additive="base">
                                        <p:cTn id="191" dur="5000"/>
                                        <p:tgtEl>
                                          <p:spTgt spid="14"/>
                                        </p:tgtEl>
                                        <p:attrNameLst>
                                          <p:attrName>ppt_y</p:attrName>
                                        </p:attrNameLst>
                                      </p:cBhvr>
                                      <p:tavLst>
                                        <p:tav tm="0">
                                          <p:val>
                                            <p:strVal val="ppt_y"/>
                                          </p:val>
                                        </p:tav>
                                        <p:tav tm="100000">
                                          <p:val>
                                            <p:strVal val="1+ppt_h/2"/>
                                          </p:val>
                                        </p:tav>
                                      </p:tavLst>
                                    </p:anim>
                                    <p:set>
                                      <p:cBhvr>
                                        <p:cTn id="192" dur="1" fill="hold">
                                          <p:stCondLst>
                                            <p:cond delay="4999"/>
                                          </p:stCondLst>
                                        </p:cTn>
                                        <p:tgtEl>
                                          <p:spTgt spid="14"/>
                                        </p:tgtEl>
                                        <p:attrNameLst>
                                          <p:attrName>style.visibility</p:attrName>
                                        </p:attrNameLst>
                                      </p:cBhvr>
                                      <p:to>
                                        <p:strVal val="hidden"/>
                                      </p:to>
                                    </p:set>
                                  </p:childTnLst>
                                </p:cTn>
                              </p:par>
                              <p:par>
                                <p:cTn id="193" presetID="2" presetClass="exit" presetSubtype="4" fill="hold" nodeType="withEffect">
                                  <p:stCondLst>
                                    <p:cond delay="0"/>
                                  </p:stCondLst>
                                  <p:childTnLst>
                                    <p:anim calcmode="lin" valueType="num">
                                      <p:cBhvr additive="base">
                                        <p:cTn id="194" dur="5000"/>
                                        <p:tgtEl>
                                          <p:spTgt spid="15"/>
                                        </p:tgtEl>
                                        <p:attrNameLst>
                                          <p:attrName>ppt_x</p:attrName>
                                        </p:attrNameLst>
                                      </p:cBhvr>
                                      <p:tavLst>
                                        <p:tav tm="0">
                                          <p:val>
                                            <p:strVal val="ppt_x"/>
                                          </p:val>
                                        </p:tav>
                                        <p:tav tm="100000">
                                          <p:val>
                                            <p:strVal val="ppt_x"/>
                                          </p:val>
                                        </p:tav>
                                      </p:tavLst>
                                    </p:anim>
                                    <p:anim calcmode="lin" valueType="num">
                                      <p:cBhvr additive="base">
                                        <p:cTn id="195" dur="5000"/>
                                        <p:tgtEl>
                                          <p:spTgt spid="15"/>
                                        </p:tgtEl>
                                        <p:attrNameLst>
                                          <p:attrName>ppt_y</p:attrName>
                                        </p:attrNameLst>
                                      </p:cBhvr>
                                      <p:tavLst>
                                        <p:tav tm="0">
                                          <p:val>
                                            <p:strVal val="ppt_y"/>
                                          </p:val>
                                        </p:tav>
                                        <p:tav tm="100000">
                                          <p:val>
                                            <p:strVal val="1+ppt_h/2"/>
                                          </p:val>
                                        </p:tav>
                                      </p:tavLst>
                                    </p:anim>
                                    <p:set>
                                      <p:cBhvr>
                                        <p:cTn id="196" dur="1" fill="hold">
                                          <p:stCondLst>
                                            <p:cond delay="4999"/>
                                          </p:stCondLst>
                                        </p:cTn>
                                        <p:tgtEl>
                                          <p:spTgt spid="15"/>
                                        </p:tgtEl>
                                        <p:attrNameLst>
                                          <p:attrName>style.visibility</p:attrName>
                                        </p:attrNameLst>
                                      </p:cBhvr>
                                      <p:to>
                                        <p:strVal val="hidden"/>
                                      </p:to>
                                    </p:set>
                                  </p:childTnLst>
                                </p:cTn>
                              </p:par>
                              <p:par>
                                <p:cTn id="197" presetID="2" presetClass="exit" presetSubtype="4" fill="hold" nodeType="withEffect">
                                  <p:stCondLst>
                                    <p:cond delay="0"/>
                                  </p:stCondLst>
                                  <p:childTnLst>
                                    <p:anim calcmode="lin" valueType="num">
                                      <p:cBhvr additive="base">
                                        <p:cTn id="198" dur="5000"/>
                                        <p:tgtEl>
                                          <p:spTgt spid="16"/>
                                        </p:tgtEl>
                                        <p:attrNameLst>
                                          <p:attrName>ppt_x</p:attrName>
                                        </p:attrNameLst>
                                      </p:cBhvr>
                                      <p:tavLst>
                                        <p:tav tm="0">
                                          <p:val>
                                            <p:strVal val="ppt_x"/>
                                          </p:val>
                                        </p:tav>
                                        <p:tav tm="100000">
                                          <p:val>
                                            <p:strVal val="ppt_x"/>
                                          </p:val>
                                        </p:tav>
                                      </p:tavLst>
                                    </p:anim>
                                    <p:anim calcmode="lin" valueType="num">
                                      <p:cBhvr additive="base">
                                        <p:cTn id="199" dur="5000"/>
                                        <p:tgtEl>
                                          <p:spTgt spid="16"/>
                                        </p:tgtEl>
                                        <p:attrNameLst>
                                          <p:attrName>ppt_y</p:attrName>
                                        </p:attrNameLst>
                                      </p:cBhvr>
                                      <p:tavLst>
                                        <p:tav tm="0">
                                          <p:val>
                                            <p:strVal val="ppt_y"/>
                                          </p:val>
                                        </p:tav>
                                        <p:tav tm="100000">
                                          <p:val>
                                            <p:strVal val="1+ppt_h/2"/>
                                          </p:val>
                                        </p:tav>
                                      </p:tavLst>
                                    </p:anim>
                                    <p:set>
                                      <p:cBhvr>
                                        <p:cTn id="200" dur="1" fill="hold">
                                          <p:stCondLst>
                                            <p:cond delay="4999"/>
                                          </p:stCondLst>
                                        </p:cTn>
                                        <p:tgtEl>
                                          <p:spTgt spid="16"/>
                                        </p:tgtEl>
                                        <p:attrNameLst>
                                          <p:attrName>style.visibility</p:attrName>
                                        </p:attrNameLst>
                                      </p:cBhvr>
                                      <p:to>
                                        <p:strVal val="hidden"/>
                                      </p:to>
                                    </p:set>
                                  </p:childTnLst>
                                </p:cTn>
                              </p:par>
                              <p:par>
                                <p:cTn id="201" presetID="2" presetClass="exit" presetSubtype="4" fill="hold" nodeType="withEffect">
                                  <p:stCondLst>
                                    <p:cond delay="0"/>
                                  </p:stCondLst>
                                  <p:childTnLst>
                                    <p:anim calcmode="lin" valueType="num">
                                      <p:cBhvr additive="base">
                                        <p:cTn id="202" dur="5000"/>
                                        <p:tgtEl>
                                          <p:spTgt spid="17"/>
                                        </p:tgtEl>
                                        <p:attrNameLst>
                                          <p:attrName>ppt_x</p:attrName>
                                        </p:attrNameLst>
                                      </p:cBhvr>
                                      <p:tavLst>
                                        <p:tav tm="0">
                                          <p:val>
                                            <p:strVal val="ppt_x"/>
                                          </p:val>
                                        </p:tav>
                                        <p:tav tm="100000">
                                          <p:val>
                                            <p:strVal val="ppt_x"/>
                                          </p:val>
                                        </p:tav>
                                      </p:tavLst>
                                    </p:anim>
                                    <p:anim calcmode="lin" valueType="num">
                                      <p:cBhvr additive="base">
                                        <p:cTn id="203" dur="5000"/>
                                        <p:tgtEl>
                                          <p:spTgt spid="17"/>
                                        </p:tgtEl>
                                        <p:attrNameLst>
                                          <p:attrName>ppt_y</p:attrName>
                                        </p:attrNameLst>
                                      </p:cBhvr>
                                      <p:tavLst>
                                        <p:tav tm="0">
                                          <p:val>
                                            <p:strVal val="ppt_y"/>
                                          </p:val>
                                        </p:tav>
                                        <p:tav tm="100000">
                                          <p:val>
                                            <p:strVal val="1+ppt_h/2"/>
                                          </p:val>
                                        </p:tav>
                                      </p:tavLst>
                                    </p:anim>
                                    <p:set>
                                      <p:cBhvr>
                                        <p:cTn id="204" dur="1" fill="hold">
                                          <p:stCondLst>
                                            <p:cond delay="4999"/>
                                          </p:stCondLst>
                                        </p:cTn>
                                        <p:tgtEl>
                                          <p:spTgt spid="17"/>
                                        </p:tgtEl>
                                        <p:attrNameLst>
                                          <p:attrName>style.visibility</p:attrName>
                                        </p:attrNameLst>
                                      </p:cBhvr>
                                      <p:to>
                                        <p:strVal val="hidden"/>
                                      </p:to>
                                    </p:set>
                                  </p:childTnLst>
                                </p:cTn>
                              </p:par>
                              <p:par>
                                <p:cTn id="205" presetID="2" presetClass="exit" presetSubtype="4" fill="hold" nodeType="withEffect">
                                  <p:stCondLst>
                                    <p:cond delay="0"/>
                                  </p:stCondLst>
                                  <p:childTnLst>
                                    <p:anim calcmode="lin" valueType="num">
                                      <p:cBhvr additive="base">
                                        <p:cTn id="206" dur="5000"/>
                                        <p:tgtEl>
                                          <p:spTgt spid="18"/>
                                        </p:tgtEl>
                                        <p:attrNameLst>
                                          <p:attrName>ppt_x</p:attrName>
                                        </p:attrNameLst>
                                      </p:cBhvr>
                                      <p:tavLst>
                                        <p:tav tm="0">
                                          <p:val>
                                            <p:strVal val="ppt_x"/>
                                          </p:val>
                                        </p:tav>
                                        <p:tav tm="100000">
                                          <p:val>
                                            <p:strVal val="ppt_x"/>
                                          </p:val>
                                        </p:tav>
                                      </p:tavLst>
                                    </p:anim>
                                    <p:anim calcmode="lin" valueType="num">
                                      <p:cBhvr additive="base">
                                        <p:cTn id="207" dur="5000"/>
                                        <p:tgtEl>
                                          <p:spTgt spid="18"/>
                                        </p:tgtEl>
                                        <p:attrNameLst>
                                          <p:attrName>ppt_y</p:attrName>
                                        </p:attrNameLst>
                                      </p:cBhvr>
                                      <p:tavLst>
                                        <p:tav tm="0">
                                          <p:val>
                                            <p:strVal val="ppt_y"/>
                                          </p:val>
                                        </p:tav>
                                        <p:tav tm="100000">
                                          <p:val>
                                            <p:strVal val="1+ppt_h/2"/>
                                          </p:val>
                                        </p:tav>
                                      </p:tavLst>
                                    </p:anim>
                                    <p:set>
                                      <p:cBhvr>
                                        <p:cTn id="208" dur="1" fill="hold">
                                          <p:stCondLst>
                                            <p:cond delay="4999"/>
                                          </p:stCondLst>
                                        </p:cTn>
                                        <p:tgtEl>
                                          <p:spTgt spid="18"/>
                                        </p:tgtEl>
                                        <p:attrNameLst>
                                          <p:attrName>style.visibility</p:attrName>
                                        </p:attrNameLst>
                                      </p:cBhvr>
                                      <p:to>
                                        <p:strVal val="hidden"/>
                                      </p:to>
                                    </p:set>
                                  </p:childTnLst>
                                </p:cTn>
                              </p:par>
                              <p:par>
                                <p:cTn id="209" presetID="2" presetClass="exit" presetSubtype="4" fill="hold" nodeType="withEffect">
                                  <p:stCondLst>
                                    <p:cond delay="0"/>
                                  </p:stCondLst>
                                  <p:childTnLst>
                                    <p:anim calcmode="lin" valueType="num">
                                      <p:cBhvr additive="base">
                                        <p:cTn id="210" dur="5000"/>
                                        <p:tgtEl>
                                          <p:spTgt spid="19"/>
                                        </p:tgtEl>
                                        <p:attrNameLst>
                                          <p:attrName>ppt_x</p:attrName>
                                        </p:attrNameLst>
                                      </p:cBhvr>
                                      <p:tavLst>
                                        <p:tav tm="0">
                                          <p:val>
                                            <p:strVal val="ppt_x"/>
                                          </p:val>
                                        </p:tav>
                                        <p:tav tm="100000">
                                          <p:val>
                                            <p:strVal val="ppt_x"/>
                                          </p:val>
                                        </p:tav>
                                      </p:tavLst>
                                    </p:anim>
                                    <p:anim calcmode="lin" valueType="num">
                                      <p:cBhvr additive="base">
                                        <p:cTn id="211" dur="5000"/>
                                        <p:tgtEl>
                                          <p:spTgt spid="19"/>
                                        </p:tgtEl>
                                        <p:attrNameLst>
                                          <p:attrName>ppt_y</p:attrName>
                                        </p:attrNameLst>
                                      </p:cBhvr>
                                      <p:tavLst>
                                        <p:tav tm="0">
                                          <p:val>
                                            <p:strVal val="ppt_y"/>
                                          </p:val>
                                        </p:tav>
                                        <p:tav tm="100000">
                                          <p:val>
                                            <p:strVal val="1+ppt_h/2"/>
                                          </p:val>
                                        </p:tav>
                                      </p:tavLst>
                                    </p:anim>
                                    <p:set>
                                      <p:cBhvr>
                                        <p:cTn id="212" dur="1" fill="hold">
                                          <p:stCondLst>
                                            <p:cond delay="4999"/>
                                          </p:stCondLst>
                                        </p:cTn>
                                        <p:tgtEl>
                                          <p:spTgt spid="19"/>
                                        </p:tgtEl>
                                        <p:attrNameLst>
                                          <p:attrName>style.visibility</p:attrName>
                                        </p:attrNameLst>
                                      </p:cBhvr>
                                      <p:to>
                                        <p:strVal val="hidden"/>
                                      </p:to>
                                    </p:set>
                                  </p:childTnLst>
                                </p:cTn>
                              </p:par>
                              <p:par>
                                <p:cTn id="213" presetID="2" presetClass="exit" presetSubtype="4" fill="hold" nodeType="withEffect">
                                  <p:stCondLst>
                                    <p:cond delay="0"/>
                                  </p:stCondLst>
                                  <p:childTnLst>
                                    <p:anim calcmode="lin" valueType="num">
                                      <p:cBhvr additive="base">
                                        <p:cTn id="214" dur="5000"/>
                                        <p:tgtEl>
                                          <p:spTgt spid="20"/>
                                        </p:tgtEl>
                                        <p:attrNameLst>
                                          <p:attrName>ppt_x</p:attrName>
                                        </p:attrNameLst>
                                      </p:cBhvr>
                                      <p:tavLst>
                                        <p:tav tm="0">
                                          <p:val>
                                            <p:strVal val="ppt_x"/>
                                          </p:val>
                                        </p:tav>
                                        <p:tav tm="100000">
                                          <p:val>
                                            <p:strVal val="ppt_x"/>
                                          </p:val>
                                        </p:tav>
                                      </p:tavLst>
                                    </p:anim>
                                    <p:anim calcmode="lin" valueType="num">
                                      <p:cBhvr additive="base">
                                        <p:cTn id="215" dur="5000"/>
                                        <p:tgtEl>
                                          <p:spTgt spid="20"/>
                                        </p:tgtEl>
                                        <p:attrNameLst>
                                          <p:attrName>ppt_y</p:attrName>
                                        </p:attrNameLst>
                                      </p:cBhvr>
                                      <p:tavLst>
                                        <p:tav tm="0">
                                          <p:val>
                                            <p:strVal val="ppt_y"/>
                                          </p:val>
                                        </p:tav>
                                        <p:tav tm="100000">
                                          <p:val>
                                            <p:strVal val="1+ppt_h/2"/>
                                          </p:val>
                                        </p:tav>
                                      </p:tavLst>
                                    </p:anim>
                                    <p:set>
                                      <p:cBhvr>
                                        <p:cTn id="216" dur="1" fill="hold">
                                          <p:stCondLst>
                                            <p:cond delay="4999"/>
                                          </p:stCondLst>
                                        </p:cTn>
                                        <p:tgtEl>
                                          <p:spTgt spid="20"/>
                                        </p:tgtEl>
                                        <p:attrNameLst>
                                          <p:attrName>style.visibility</p:attrName>
                                        </p:attrNameLst>
                                      </p:cBhvr>
                                      <p:to>
                                        <p:strVal val="hidden"/>
                                      </p:to>
                                    </p:set>
                                  </p:childTnLst>
                                </p:cTn>
                              </p:par>
                              <p:par>
                                <p:cTn id="217" presetID="2" presetClass="exit" presetSubtype="4" fill="hold" nodeType="withEffect">
                                  <p:stCondLst>
                                    <p:cond delay="0"/>
                                  </p:stCondLst>
                                  <p:childTnLst>
                                    <p:anim calcmode="lin" valueType="num">
                                      <p:cBhvr additive="base">
                                        <p:cTn id="218" dur="5000"/>
                                        <p:tgtEl>
                                          <p:spTgt spid="21"/>
                                        </p:tgtEl>
                                        <p:attrNameLst>
                                          <p:attrName>ppt_x</p:attrName>
                                        </p:attrNameLst>
                                      </p:cBhvr>
                                      <p:tavLst>
                                        <p:tav tm="0">
                                          <p:val>
                                            <p:strVal val="ppt_x"/>
                                          </p:val>
                                        </p:tav>
                                        <p:tav tm="100000">
                                          <p:val>
                                            <p:strVal val="ppt_x"/>
                                          </p:val>
                                        </p:tav>
                                      </p:tavLst>
                                    </p:anim>
                                    <p:anim calcmode="lin" valueType="num">
                                      <p:cBhvr additive="base">
                                        <p:cTn id="219" dur="5000"/>
                                        <p:tgtEl>
                                          <p:spTgt spid="21"/>
                                        </p:tgtEl>
                                        <p:attrNameLst>
                                          <p:attrName>ppt_y</p:attrName>
                                        </p:attrNameLst>
                                      </p:cBhvr>
                                      <p:tavLst>
                                        <p:tav tm="0">
                                          <p:val>
                                            <p:strVal val="ppt_y"/>
                                          </p:val>
                                        </p:tav>
                                        <p:tav tm="100000">
                                          <p:val>
                                            <p:strVal val="1+ppt_h/2"/>
                                          </p:val>
                                        </p:tav>
                                      </p:tavLst>
                                    </p:anim>
                                    <p:set>
                                      <p:cBhvr>
                                        <p:cTn id="220" dur="1" fill="hold">
                                          <p:stCondLst>
                                            <p:cond delay="4999"/>
                                          </p:stCondLst>
                                        </p:cTn>
                                        <p:tgtEl>
                                          <p:spTgt spid="21"/>
                                        </p:tgtEl>
                                        <p:attrNameLst>
                                          <p:attrName>style.visibility</p:attrName>
                                        </p:attrNameLst>
                                      </p:cBhvr>
                                      <p:to>
                                        <p:strVal val="hidden"/>
                                      </p:to>
                                    </p:set>
                                  </p:childTnLst>
                                </p:cTn>
                              </p:par>
                              <p:par>
                                <p:cTn id="221" presetID="2" presetClass="exit" presetSubtype="4" fill="hold" nodeType="withEffect">
                                  <p:stCondLst>
                                    <p:cond delay="0"/>
                                  </p:stCondLst>
                                  <p:childTnLst>
                                    <p:anim calcmode="lin" valueType="num">
                                      <p:cBhvr additive="base">
                                        <p:cTn id="222" dur="5000"/>
                                        <p:tgtEl>
                                          <p:spTgt spid="22"/>
                                        </p:tgtEl>
                                        <p:attrNameLst>
                                          <p:attrName>ppt_x</p:attrName>
                                        </p:attrNameLst>
                                      </p:cBhvr>
                                      <p:tavLst>
                                        <p:tav tm="0">
                                          <p:val>
                                            <p:strVal val="ppt_x"/>
                                          </p:val>
                                        </p:tav>
                                        <p:tav tm="100000">
                                          <p:val>
                                            <p:strVal val="ppt_x"/>
                                          </p:val>
                                        </p:tav>
                                      </p:tavLst>
                                    </p:anim>
                                    <p:anim calcmode="lin" valueType="num">
                                      <p:cBhvr additive="base">
                                        <p:cTn id="223" dur="5000"/>
                                        <p:tgtEl>
                                          <p:spTgt spid="22"/>
                                        </p:tgtEl>
                                        <p:attrNameLst>
                                          <p:attrName>ppt_y</p:attrName>
                                        </p:attrNameLst>
                                      </p:cBhvr>
                                      <p:tavLst>
                                        <p:tav tm="0">
                                          <p:val>
                                            <p:strVal val="ppt_y"/>
                                          </p:val>
                                        </p:tav>
                                        <p:tav tm="100000">
                                          <p:val>
                                            <p:strVal val="1+ppt_h/2"/>
                                          </p:val>
                                        </p:tav>
                                      </p:tavLst>
                                    </p:anim>
                                    <p:set>
                                      <p:cBhvr>
                                        <p:cTn id="224" dur="1" fill="hold">
                                          <p:stCondLst>
                                            <p:cond delay="4999"/>
                                          </p:stCondLst>
                                        </p:cTn>
                                        <p:tgtEl>
                                          <p:spTgt spid="22"/>
                                        </p:tgtEl>
                                        <p:attrNameLst>
                                          <p:attrName>style.visibility</p:attrName>
                                        </p:attrNameLst>
                                      </p:cBhvr>
                                      <p:to>
                                        <p:strVal val="hidden"/>
                                      </p:to>
                                    </p:set>
                                  </p:childTnLst>
                                </p:cTn>
                              </p:par>
                              <p:par>
                                <p:cTn id="225" presetID="2" presetClass="exit" presetSubtype="4" fill="hold" nodeType="withEffect">
                                  <p:stCondLst>
                                    <p:cond delay="0"/>
                                  </p:stCondLst>
                                  <p:childTnLst>
                                    <p:anim calcmode="lin" valueType="num">
                                      <p:cBhvr additive="base">
                                        <p:cTn id="226" dur="5000"/>
                                        <p:tgtEl>
                                          <p:spTgt spid="23"/>
                                        </p:tgtEl>
                                        <p:attrNameLst>
                                          <p:attrName>ppt_x</p:attrName>
                                        </p:attrNameLst>
                                      </p:cBhvr>
                                      <p:tavLst>
                                        <p:tav tm="0">
                                          <p:val>
                                            <p:strVal val="ppt_x"/>
                                          </p:val>
                                        </p:tav>
                                        <p:tav tm="100000">
                                          <p:val>
                                            <p:strVal val="ppt_x"/>
                                          </p:val>
                                        </p:tav>
                                      </p:tavLst>
                                    </p:anim>
                                    <p:anim calcmode="lin" valueType="num">
                                      <p:cBhvr additive="base">
                                        <p:cTn id="227" dur="5000"/>
                                        <p:tgtEl>
                                          <p:spTgt spid="23"/>
                                        </p:tgtEl>
                                        <p:attrNameLst>
                                          <p:attrName>ppt_y</p:attrName>
                                        </p:attrNameLst>
                                      </p:cBhvr>
                                      <p:tavLst>
                                        <p:tav tm="0">
                                          <p:val>
                                            <p:strVal val="ppt_y"/>
                                          </p:val>
                                        </p:tav>
                                        <p:tav tm="100000">
                                          <p:val>
                                            <p:strVal val="1+ppt_h/2"/>
                                          </p:val>
                                        </p:tav>
                                      </p:tavLst>
                                    </p:anim>
                                    <p:set>
                                      <p:cBhvr>
                                        <p:cTn id="228" dur="1" fill="hold">
                                          <p:stCondLst>
                                            <p:cond delay="4999"/>
                                          </p:stCondLst>
                                        </p:cTn>
                                        <p:tgtEl>
                                          <p:spTgt spid="23"/>
                                        </p:tgtEl>
                                        <p:attrNameLst>
                                          <p:attrName>style.visibility</p:attrName>
                                        </p:attrNameLst>
                                      </p:cBhvr>
                                      <p:to>
                                        <p:strVal val="hidden"/>
                                      </p:to>
                                    </p:set>
                                  </p:childTnLst>
                                </p:cTn>
                              </p:par>
                              <p:par>
                                <p:cTn id="229" presetID="2" presetClass="exit" presetSubtype="4" fill="hold" nodeType="withEffect">
                                  <p:stCondLst>
                                    <p:cond delay="0"/>
                                  </p:stCondLst>
                                  <p:childTnLst>
                                    <p:anim calcmode="lin" valueType="num">
                                      <p:cBhvr additive="base">
                                        <p:cTn id="230" dur="5000"/>
                                        <p:tgtEl>
                                          <p:spTgt spid="24"/>
                                        </p:tgtEl>
                                        <p:attrNameLst>
                                          <p:attrName>ppt_x</p:attrName>
                                        </p:attrNameLst>
                                      </p:cBhvr>
                                      <p:tavLst>
                                        <p:tav tm="0">
                                          <p:val>
                                            <p:strVal val="ppt_x"/>
                                          </p:val>
                                        </p:tav>
                                        <p:tav tm="100000">
                                          <p:val>
                                            <p:strVal val="ppt_x"/>
                                          </p:val>
                                        </p:tav>
                                      </p:tavLst>
                                    </p:anim>
                                    <p:anim calcmode="lin" valueType="num">
                                      <p:cBhvr additive="base">
                                        <p:cTn id="231" dur="5000"/>
                                        <p:tgtEl>
                                          <p:spTgt spid="24"/>
                                        </p:tgtEl>
                                        <p:attrNameLst>
                                          <p:attrName>ppt_y</p:attrName>
                                        </p:attrNameLst>
                                      </p:cBhvr>
                                      <p:tavLst>
                                        <p:tav tm="0">
                                          <p:val>
                                            <p:strVal val="ppt_y"/>
                                          </p:val>
                                        </p:tav>
                                        <p:tav tm="100000">
                                          <p:val>
                                            <p:strVal val="1+ppt_h/2"/>
                                          </p:val>
                                        </p:tav>
                                      </p:tavLst>
                                    </p:anim>
                                    <p:set>
                                      <p:cBhvr>
                                        <p:cTn id="232" dur="1" fill="hold">
                                          <p:stCondLst>
                                            <p:cond delay="4999"/>
                                          </p:stCondLst>
                                        </p:cTn>
                                        <p:tgtEl>
                                          <p:spTgt spid="24"/>
                                        </p:tgtEl>
                                        <p:attrNameLst>
                                          <p:attrName>style.visibility</p:attrName>
                                        </p:attrNameLst>
                                      </p:cBhvr>
                                      <p:to>
                                        <p:strVal val="hidden"/>
                                      </p:to>
                                    </p:set>
                                  </p:childTnLst>
                                </p:cTn>
                              </p:par>
                              <p:par>
                                <p:cTn id="233" presetID="2" presetClass="exit" presetSubtype="4" fill="hold" nodeType="withEffect">
                                  <p:stCondLst>
                                    <p:cond delay="0"/>
                                  </p:stCondLst>
                                  <p:childTnLst>
                                    <p:anim calcmode="lin" valueType="num">
                                      <p:cBhvr additive="base">
                                        <p:cTn id="234" dur="5000"/>
                                        <p:tgtEl>
                                          <p:spTgt spid="25"/>
                                        </p:tgtEl>
                                        <p:attrNameLst>
                                          <p:attrName>ppt_x</p:attrName>
                                        </p:attrNameLst>
                                      </p:cBhvr>
                                      <p:tavLst>
                                        <p:tav tm="0">
                                          <p:val>
                                            <p:strVal val="ppt_x"/>
                                          </p:val>
                                        </p:tav>
                                        <p:tav tm="100000">
                                          <p:val>
                                            <p:strVal val="ppt_x"/>
                                          </p:val>
                                        </p:tav>
                                      </p:tavLst>
                                    </p:anim>
                                    <p:anim calcmode="lin" valueType="num">
                                      <p:cBhvr additive="base">
                                        <p:cTn id="235" dur="5000"/>
                                        <p:tgtEl>
                                          <p:spTgt spid="25"/>
                                        </p:tgtEl>
                                        <p:attrNameLst>
                                          <p:attrName>ppt_y</p:attrName>
                                        </p:attrNameLst>
                                      </p:cBhvr>
                                      <p:tavLst>
                                        <p:tav tm="0">
                                          <p:val>
                                            <p:strVal val="ppt_y"/>
                                          </p:val>
                                        </p:tav>
                                        <p:tav tm="100000">
                                          <p:val>
                                            <p:strVal val="1+ppt_h/2"/>
                                          </p:val>
                                        </p:tav>
                                      </p:tavLst>
                                    </p:anim>
                                    <p:set>
                                      <p:cBhvr>
                                        <p:cTn id="236" dur="1" fill="hold">
                                          <p:stCondLst>
                                            <p:cond delay="4999"/>
                                          </p:stCondLst>
                                        </p:cTn>
                                        <p:tgtEl>
                                          <p:spTgt spid="25"/>
                                        </p:tgtEl>
                                        <p:attrNameLst>
                                          <p:attrName>style.visibility</p:attrName>
                                        </p:attrNameLst>
                                      </p:cBhvr>
                                      <p:to>
                                        <p:strVal val="hidden"/>
                                      </p:to>
                                    </p:set>
                                  </p:childTnLst>
                                </p:cTn>
                              </p:par>
                              <p:par>
                                <p:cTn id="237" presetID="2" presetClass="exit" presetSubtype="4" fill="hold" nodeType="withEffect">
                                  <p:stCondLst>
                                    <p:cond delay="0"/>
                                  </p:stCondLst>
                                  <p:childTnLst>
                                    <p:anim calcmode="lin" valueType="num">
                                      <p:cBhvr additive="base">
                                        <p:cTn id="238" dur="5000"/>
                                        <p:tgtEl>
                                          <p:spTgt spid="26"/>
                                        </p:tgtEl>
                                        <p:attrNameLst>
                                          <p:attrName>ppt_x</p:attrName>
                                        </p:attrNameLst>
                                      </p:cBhvr>
                                      <p:tavLst>
                                        <p:tav tm="0">
                                          <p:val>
                                            <p:strVal val="ppt_x"/>
                                          </p:val>
                                        </p:tav>
                                        <p:tav tm="100000">
                                          <p:val>
                                            <p:strVal val="ppt_x"/>
                                          </p:val>
                                        </p:tav>
                                      </p:tavLst>
                                    </p:anim>
                                    <p:anim calcmode="lin" valueType="num">
                                      <p:cBhvr additive="base">
                                        <p:cTn id="239" dur="5000"/>
                                        <p:tgtEl>
                                          <p:spTgt spid="26"/>
                                        </p:tgtEl>
                                        <p:attrNameLst>
                                          <p:attrName>ppt_y</p:attrName>
                                        </p:attrNameLst>
                                      </p:cBhvr>
                                      <p:tavLst>
                                        <p:tav tm="0">
                                          <p:val>
                                            <p:strVal val="ppt_y"/>
                                          </p:val>
                                        </p:tav>
                                        <p:tav tm="100000">
                                          <p:val>
                                            <p:strVal val="1+ppt_h/2"/>
                                          </p:val>
                                        </p:tav>
                                      </p:tavLst>
                                    </p:anim>
                                    <p:set>
                                      <p:cBhvr>
                                        <p:cTn id="240" dur="1" fill="hold">
                                          <p:stCondLst>
                                            <p:cond delay="4999"/>
                                          </p:stCondLst>
                                        </p:cTn>
                                        <p:tgtEl>
                                          <p:spTgt spid="26"/>
                                        </p:tgtEl>
                                        <p:attrNameLst>
                                          <p:attrName>style.visibility</p:attrName>
                                        </p:attrNameLst>
                                      </p:cBhvr>
                                      <p:to>
                                        <p:strVal val="hidden"/>
                                      </p:to>
                                    </p:set>
                                  </p:childTnLst>
                                </p:cTn>
                              </p:par>
                              <p:par>
                                <p:cTn id="241" presetID="2" presetClass="exit" presetSubtype="4" fill="hold" nodeType="withEffect">
                                  <p:stCondLst>
                                    <p:cond delay="0"/>
                                  </p:stCondLst>
                                  <p:childTnLst>
                                    <p:anim calcmode="lin" valueType="num">
                                      <p:cBhvr additive="base">
                                        <p:cTn id="242" dur="5000"/>
                                        <p:tgtEl>
                                          <p:spTgt spid="27"/>
                                        </p:tgtEl>
                                        <p:attrNameLst>
                                          <p:attrName>ppt_x</p:attrName>
                                        </p:attrNameLst>
                                      </p:cBhvr>
                                      <p:tavLst>
                                        <p:tav tm="0">
                                          <p:val>
                                            <p:strVal val="ppt_x"/>
                                          </p:val>
                                        </p:tav>
                                        <p:tav tm="100000">
                                          <p:val>
                                            <p:strVal val="ppt_x"/>
                                          </p:val>
                                        </p:tav>
                                      </p:tavLst>
                                    </p:anim>
                                    <p:anim calcmode="lin" valueType="num">
                                      <p:cBhvr additive="base">
                                        <p:cTn id="243" dur="5000"/>
                                        <p:tgtEl>
                                          <p:spTgt spid="27"/>
                                        </p:tgtEl>
                                        <p:attrNameLst>
                                          <p:attrName>ppt_y</p:attrName>
                                        </p:attrNameLst>
                                      </p:cBhvr>
                                      <p:tavLst>
                                        <p:tav tm="0">
                                          <p:val>
                                            <p:strVal val="ppt_y"/>
                                          </p:val>
                                        </p:tav>
                                        <p:tav tm="100000">
                                          <p:val>
                                            <p:strVal val="1+ppt_h/2"/>
                                          </p:val>
                                        </p:tav>
                                      </p:tavLst>
                                    </p:anim>
                                    <p:set>
                                      <p:cBhvr>
                                        <p:cTn id="244" dur="1" fill="hold">
                                          <p:stCondLst>
                                            <p:cond delay="4999"/>
                                          </p:stCondLst>
                                        </p:cTn>
                                        <p:tgtEl>
                                          <p:spTgt spid="27"/>
                                        </p:tgtEl>
                                        <p:attrNameLst>
                                          <p:attrName>style.visibility</p:attrName>
                                        </p:attrNameLst>
                                      </p:cBhvr>
                                      <p:to>
                                        <p:strVal val="hidden"/>
                                      </p:to>
                                    </p:set>
                                  </p:childTnLst>
                                </p:cTn>
                              </p:par>
                              <p:par>
                                <p:cTn id="245" presetID="2" presetClass="exit" presetSubtype="4" fill="hold" nodeType="withEffect">
                                  <p:stCondLst>
                                    <p:cond delay="0"/>
                                  </p:stCondLst>
                                  <p:childTnLst>
                                    <p:anim calcmode="lin" valueType="num">
                                      <p:cBhvr additive="base">
                                        <p:cTn id="246" dur="5000"/>
                                        <p:tgtEl>
                                          <p:spTgt spid="28"/>
                                        </p:tgtEl>
                                        <p:attrNameLst>
                                          <p:attrName>ppt_x</p:attrName>
                                        </p:attrNameLst>
                                      </p:cBhvr>
                                      <p:tavLst>
                                        <p:tav tm="0">
                                          <p:val>
                                            <p:strVal val="ppt_x"/>
                                          </p:val>
                                        </p:tav>
                                        <p:tav tm="100000">
                                          <p:val>
                                            <p:strVal val="ppt_x"/>
                                          </p:val>
                                        </p:tav>
                                      </p:tavLst>
                                    </p:anim>
                                    <p:anim calcmode="lin" valueType="num">
                                      <p:cBhvr additive="base">
                                        <p:cTn id="247" dur="5000"/>
                                        <p:tgtEl>
                                          <p:spTgt spid="28"/>
                                        </p:tgtEl>
                                        <p:attrNameLst>
                                          <p:attrName>ppt_y</p:attrName>
                                        </p:attrNameLst>
                                      </p:cBhvr>
                                      <p:tavLst>
                                        <p:tav tm="0">
                                          <p:val>
                                            <p:strVal val="ppt_y"/>
                                          </p:val>
                                        </p:tav>
                                        <p:tav tm="100000">
                                          <p:val>
                                            <p:strVal val="1+ppt_h/2"/>
                                          </p:val>
                                        </p:tav>
                                      </p:tavLst>
                                    </p:anim>
                                    <p:set>
                                      <p:cBhvr>
                                        <p:cTn id="248" dur="1" fill="hold">
                                          <p:stCondLst>
                                            <p:cond delay="4999"/>
                                          </p:stCondLst>
                                        </p:cTn>
                                        <p:tgtEl>
                                          <p:spTgt spid="28"/>
                                        </p:tgtEl>
                                        <p:attrNameLst>
                                          <p:attrName>style.visibility</p:attrName>
                                        </p:attrNameLst>
                                      </p:cBhvr>
                                      <p:to>
                                        <p:strVal val="hidden"/>
                                      </p:to>
                                    </p:set>
                                  </p:childTnLst>
                                </p:cTn>
                              </p:par>
                              <p:par>
                                <p:cTn id="249" presetID="8" presetClass="emph" presetSubtype="0" fill="hold" nodeType="withEffect">
                                  <p:stCondLst>
                                    <p:cond delay="0"/>
                                  </p:stCondLst>
                                  <p:childTnLst>
                                    <p:animRot by="21600000">
                                      <p:cBhvr>
                                        <p:cTn id="250" dur="5000" fill="hold"/>
                                        <p:tgtEl>
                                          <p:spTgt spid="5"/>
                                        </p:tgtEl>
                                        <p:attrNameLst>
                                          <p:attrName>r</p:attrName>
                                        </p:attrNameLst>
                                      </p:cBhvr>
                                    </p:animRot>
                                  </p:childTnLst>
                                </p:cTn>
                              </p:par>
                              <p:par>
                                <p:cTn id="251" presetID="8" presetClass="emph" presetSubtype="0" fill="hold" nodeType="withEffect">
                                  <p:stCondLst>
                                    <p:cond delay="0"/>
                                  </p:stCondLst>
                                  <p:childTnLst>
                                    <p:animRot by="21600000">
                                      <p:cBhvr>
                                        <p:cTn id="252" dur="5000" fill="hold"/>
                                        <p:tgtEl>
                                          <p:spTgt spid="7"/>
                                        </p:tgtEl>
                                        <p:attrNameLst>
                                          <p:attrName>r</p:attrName>
                                        </p:attrNameLst>
                                      </p:cBhvr>
                                    </p:animRot>
                                  </p:childTnLst>
                                </p:cTn>
                              </p:par>
                              <p:par>
                                <p:cTn id="253" presetID="8" presetClass="emph" presetSubtype="0" fill="hold" nodeType="withEffect">
                                  <p:stCondLst>
                                    <p:cond delay="0"/>
                                  </p:stCondLst>
                                  <p:childTnLst>
                                    <p:animRot by="21600000">
                                      <p:cBhvr>
                                        <p:cTn id="254" dur="5000" fill="hold"/>
                                        <p:tgtEl>
                                          <p:spTgt spid="9"/>
                                        </p:tgtEl>
                                        <p:attrNameLst>
                                          <p:attrName>r</p:attrName>
                                        </p:attrNameLst>
                                      </p:cBhvr>
                                    </p:animRot>
                                  </p:childTnLst>
                                </p:cTn>
                              </p:par>
                              <p:par>
                                <p:cTn id="255" presetID="8" presetClass="emph" presetSubtype="0" fill="hold" nodeType="withEffect">
                                  <p:stCondLst>
                                    <p:cond delay="0"/>
                                  </p:stCondLst>
                                  <p:childTnLst>
                                    <p:animRot by="21600000">
                                      <p:cBhvr>
                                        <p:cTn id="256" dur="5000" fill="hold"/>
                                        <p:tgtEl>
                                          <p:spTgt spid="11"/>
                                        </p:tgtEl>
                                        <p:attrNameLst>
                                          <p:attrName>r</p:attrName>
                                        </p:attrNameLst>
                                      </p:cBhvr>
                                    </p:animRot>
                                  </p:childTnLst>
                                </p:cTn>
                              </p:par>
                              <p:par>
                                <p:cTn id="257" presetID="8" presetClass="emph" presetSubtype="0" fill="hold" nodeType="withEffect">
                                  <p:stCondLst>
                                    <p:cond delay="0"/>
                                  </p:stCondLst>
                                  <p:childTnLst>
                                    <p:animRot by="21600000">
                                      <p:cBhvr>
                                        <p:cTn id="258" dur="5000" fill="hold"/>
                                        <p:tgtEl>
                                          <p:spTgt spid="13"/>
                                        </p:tgtEl>
                                        <p:attrNameLst>
                                          <p:attrName>r</p:attrName>
                                        </p:attrNameLst>
                                      </p:cBhvr>
                                    </p:animRot>
                                  </p:childTnLst>
                                </p:cTn>
                              </p:par>
                              <p:par>
                                <p:cTn id="259" presetID="8" presetClass="emph" presetSubtype="0" fill="hold" nodeType="withEffect">
                                  <p:stCondLst>
                                    <p:cond delay="0"/>
                                  </p:stCondLst>
                                  <p:childTnLst>
                                    <p:animRot by="21600000">
                                      <p:cBhvr>
                                        <p:cTn id="260" dur="5000" fill="hold"/>
                                        <p:tgtEl>
                                          <p:spTgt spid="15"/>
                                        </p:tgtEl>
                                        <p:attrNameLst>
                                          <p:attrName>r</p:attrName>
                                        </p:attrNameLst>
                                      </p:cBhvr>
                                    </p:animRot>
                                  </p:childTnLst>
                                </p:cTn>
                              </p:par>
                              <p:par>
                                <p:cTn id="261" presetID="8" presetClass="emph" presetSubtype="0" fill="hold" nodeType="withEffect">
                                  <p:stCondLst>
                                    <p:cond delay="0"/>
                                  </p:stCondLst>
                                  <p:childTnLst>
                                    <p:animRot by="21600000">
                                      <p:cBhvr>
                                        <p:cTn id="262" dur="5000" fill="hold"/>
                                        <p:tgtEl>
                                          <p:spTgt spid="17"/>
                                        </p:tgtEl>
                                        <p:attrNameLst>
                                          <p:attrName>r</p:attrName>
                                        </p:attrNameLst>
                                      </p:cBhvr>
                                    </p:animRot>
                                  </p:childTnLst>
                                </p:cTn>
                              </p:par>
                              <p:par>
                                <p:cTn id="263" presetID="8" presetClass="emph" presetSubtype="0" fill="hold" nodeType="withEffect">
                                  <p:stCondLst>
                                    <p:cond delay="0"/>
                                  </p:stCondLst>
                                  <p:childTnLst>
                                    <p:animRot by="21600000">
                                      <p:cBhvr>
                                        <p:cTn id="264" dur="5000" fill="hold"/>
                                        <p:tgtEl>
                                          <p:spTgt spid="19"/>
                                        </p:tgtEl>
                                        <p:attrNameLst>
                                          <p:attrName>r</p:attrName>
                                        </p:attrNameLst>
                                      </p:cBhvr>
                                    </p:animRot>
                                  </p:childTnLst>
                                </p:cTn>
                              </p:par>
                              <p:par>
                                <p:cTn id="265" presetID="8" presetClass="emph" presetSubtype="0" fill="hold" nodeType="withEffect">
                                  <p:stCondLst>
                                    <p:cond delay="0"/>
                                  </p:stCondLst>
                                  <p:childTnLst>
                                    <p:animRot by="21600000">
                                      <p:cBhvr>
                                        <p:cTn id="266" dur="5000" fill="hold"/>
                                        <p:tgtEl>
                                          <p:spTgt spid="21"/>
                                        </p:tgtEl>
                                        <p:attrNameLst>
                                          <p:attrName>r</p:attrName>
                                        </p:attrNameLst>
                                      </p:cBhvr>
                                    </p:animRot>
                                  </p:childTnLst>
                                </p:cTn>
                              </p:par>
                              <p:par>
                                <p:cTn id="267" presetID="8" presetClass="emph" presetSubtype="0" fill="hold" nodeType="withEffect">
                                  <p:stCondLst>
                                    <p:cond delay="0"/>
                                  </p:stCondLst>
                                  <p:childTnLst>
                                    <p:animRot by="21600000">
                                      <p:cBhvr>
                                        <p:cTn id="268" dur="5000" fill="hold"/>
                                        <p:tgtEl>
                                          <p:spTgt spid="23"/>
                                        </p:tgtEl>
                                        <p:attrNameLst>
                                          <p:attrName>r</p:attrName>
                                        </p:attrNameLst>
                                      </p:cBhvr>
                                    </p:animRot>
                                  </p:childTnLst>
                                </p:cTn>
                              </p:par>
                              <p:par>
                                <p:cTn id="269" presetID="8" presetClass="emph" presetSubtype="0" fill="hold" nodeType="withEffect">
                                  <p:stCondLst>
                                    <p:cond delay="0"/>
                                  </p:stCondLst>
                                  <p:childTnLst>
                                    <p:animRot by="21600000">
                                      <p:cBhvr>
                                        <p:cTn id="270" dur="5000" fill="hold"/>
                                        <p:tgtEl>
                                          <p:spTgt spid="25"/>
                                        </p:tgtEl>
                                        <p:attrNameLst>
                                          <p:attrName>r</p:attrName>
                                        </p:attrNameLst>
                                      </p:cBhvr>
                                    </p:animRot>
                                  </p:childTnLst>
                                </p:cTn>
                              </p:par>
                              <p:par>
                                <p:cTn id="271" presetID="8" presetClass="emph" presetSubtype="0" fill="hold" nodeType="withEffect">
                                  <p:stCondLst>
                                    <p:cond delay="0"/>
                                  </p:stCondLst>
                                  <p:childTnLst>
                                    <p:animRot by="21600000">
                                      <p:cBhvr>
                                        <p:cTn id="272" dur="5000" fill="hold"/>
                                        <p:tgtEl>
                                          <p:spTgt spid="27"/>
                                        </p:tgtEl>
                                        <p:attrNameLst>
                                          <p:attrName>r</p:attrName>
                                        </p:attrNameLst>
                                      </p:cBhvr>
                                    </p:animRot>
                                  </p:childTnLst>
                                </p:cTn>
                              </p:par>
                              <p:par>
                                <p:cTn id="273" presetID="8" presetClass="emph" presetSubtype="0" fill="hold" nodeType="withEffect">
                                  <p:stCondLst>
                                    <p:cond delay="0"/>
                                  </p:stCondLst>
                                  <p:childTnLst>
                                    <p:animRot by="-21600000">
                                      <p:cBhvr>
                                        <p:cTn id="274" dur="5000" fill="hold"/>
                                        <p:tgtEl>
                                          <p:spTgt spid="6"/>
                                        </p:tgtEl>
                                        <p:attrNameLst>
                                          <p:attrName>r</p:attrName>
                                        </p:attrNameLst>
                                      </p:cBhvr>
                                    </p:animRot>
                                  </p:childTnLst>
                                </p:cTn>
                              </p:par>
                              <p:par>
                                <p:cTn id="275" presetID="8" presetClass="emph" presetSubtype="0" fill="hold" nodeType="withEffect">
                                  <p:stCondLst>
                                    <p:cond delay="0"/>
                                  </p:stCondLst>
                                  <p:childTnLst>
                                    <p:animRot by="-21600000">
                                      <p:cBhvr>
                                        <p:cTn id="276" dur="5000" fill="hold"/>
                                        <p:tgtEl>
                                          <p:spTgt spid="8"/>
                                        </p:tgtEl>
                                        <p:attrNameLst>
                                          <p:attrName>r</p:attrName>
                                        </p:attrNameLst>
                                      </p:cBhvr>
                                    </p:animRot>
                                  </p:childTnLst>
                                </p:cTn>
                              </p:par>
                              <p:par>
                                <p:cTn id="277" presetID="8" presetClass="emph" presetSubtype="0" fill="hold" nodeType="withEffect">
                                  <p:stCondLst>
                                    <p:cond delay="0"/>
                                  </p:stCondLst>
                                  <p:childTnLst>
                                    <p:animRot by="-21600000">
                                      <p:cBhvr>
                                        <p:cTn id="278" dur="5000" fill="hold"/>
                                        <p:tgtEl>
                                          <p:spTgt spid="10"/>
                                        </p:tgtEl>
                                        <p:attrNameLst>
                                          <p:attrName>r</p:attrName>
                                        </p:attrNameLst>
                                      </p:cBhvr>
                                    </p:animRot>
                                  </p:childTnLst>
                                </p:cTn>
                              </p:par>
                              <p:par>
                                <p:cTn id="279" presetID="8" presetClass="emph" presetSubtype="0" fill="hold" nodeType="withEffect">
                                  <p:stCondLst>
                                    <p:cond delay="0"/>
                                  </p:stCondLst>
                                  <p:childTnLst>
                                    <p:animRot by="-21600000">
                                      <p:cBhvr>
                                        <p:cTn id="280" dur="5000" fill="hold"/>
                                        <p:tgtEl>
                                          <p:spTgt spid="12"/>
                                        </p:tgtEl>
                                        <p:attrNameLst>
                                          <p:attrName>r</p:attrName>
                                        </p:attrNameLst>
                                      </p:cBhvr>
                                    </p:animRot>
                                  </p:childTnLst>
                                </p:cTn>
                              </p:par>
                              <p:par>
                                <p:cTn id="281" presetID="8" presetClass="emph" presetSubtype="0" fill="hold" nodeType="withEffect">
                                  <p:stCondLst>
                                    <p:cond delay="0"/>
                                  </p:stCondLst>
                                  <p:childTnLst>
                                    <p:animRot by="-21600000">
                                      <p:cBhvr>
                                        <p:cTn id="282" dur="5000" fill="hold"/>
                                        <p:tgtEl>
                                          <p:spTgt spid="14"/>
                                        </p:tgtEl>
                                        <p:attrNameLst>
                                          <p:attrName>r</p:attrName>
                                        </p:attrNameLst>
                                      </p:cBhvr>
                                    </p:animRot>
                                  </p:childTnLst>
                                </p:cTn>
                              </p:par>
                              <p:par>
                                <p:cTn id="283" presetID="8" presetClass="emph" presetSubtype="0" fill="hold" nodeType="withEffect">
                                  <p:stCondLst>
                                    <p:cond delay="0"/>
                                  </p:stCondLst>
                                  <p:childTnLst>
                                    <p:animRot by="-21600000">
                                      <p:cBhvr>
                                        <p:cTn id="284" dur="5000" fill="hold"/>
                                        <p:tgtEl>
                                          <p:spTgt spid="16"/>
                                        </p:tgtEl>
                                        <p:attrNameLst>
                                          <p:attrName>r</p:attrName>
                                        </p:attrNameLst>
                                      </p:cBhvr>
                                    </p:animRot>
                                  </p:childTnLst>
                                </p:cTn>
                              </p:par>
                              <p:par>
                                <p:cTn id="285" presetID="8" presetClass="emph" presetSubtype="0" fill="hold" nodeType="withEffect">
                                  <p:stCondLst>
                                    <p:cond delay="0"/>
                                  </p:stCondLst>
                                  <p:childTnLst>
                                    <p:animRot by="-21600000">
                                      <p:cBhvr>
                                        <p:cTn id="286" dur="5000" fill="hold"/>
                                        <p:tgtEl>
                                          <p:spTgt spid="18"/>
                                        </p:tgtEl>
                                        <p:attrNameLst>
                                          <p:attrName>r</p:attrName>
                                        </p:attrNameLst>
                                      </p:cBhvr>
                                    </p:animRot>
                                  </p:childTnLst>
                                </p:cTn>
                              </p:par>
                              <p:par>
                                <p:cTn id="287" presetID="8" presetClass="emph" presetSubtype="0" fill="hold" nodeType="withEffect">
                                  <p:stCondLst>
                                    <p:cond delay="0"/>
                                  </p:stCondLst>
                                  <p:childTnLst>
                                    <p:animRot by="-21600000">
                                      <p:cBhvr>
                                        <p:cTn id="288" dur="5000" fill="hold"/>
                                        <p:tgtEl>
                                          <p:spTgt spid="20"/>
                                        </p:tgtEl>
                                        <p:attrNameLst>
                                          <p:attrName>r</p:attrName>
                                        </p:attrNameLst>
                                      </p:cBhvr>
                                    </p:animRot>
                                  </p:childTnLst>
                                </p:cTn>
                              </p:par>
                              <p:par>
                                <p:cTn id="289" presetID="8" presetClass="emph" presetSubtype="0" fill="hold" nodeType="withEffect">
                                  <p:stCondLst>
                                    <p:cond delay="0"/>
                                  </p:stCondLst>
                                  <p:childTnLst>
                                    <p:animRot by="-21600000">
                                      <p:cBhvr>
                                        <p:cTn id="290" dur="5000" fill="hold"/>
                                        <p:tgtEl>
                                          <p:spTgt spid="22"/>
                                        </p:tgtEl>
                                        <p:attrNameLst>
                                          <p:attrName>r</p:attrName>
                                        </p:attrNameLst>
                                      </p:cBhvr>
                                    </p:animRot>
                                  </p:childTnLst>
                                </p:cTn>
                              </p:par>
                              <p:par>
                                <p:cTn id="291" presetID="8" presetClass="emph" presetSubtype="0" fill="hold" nodeType="withEffect">
                                  <p:stCondLst>
                                    <p:cond delay="0"/>
                                  </p:stCondLst>
                                  <p:childTnLst>
                                    <p:animRot by="-21600000">
                                      <p:cBhvr>
                                        <p:cTn id="292" dur="5000" fill="hold"/>
                                        <p:tgtEl>
                                          <p:spTgt spid="24"/>
                                        </p:tgtEl>
                                        <p:attrNameLst>
                                          <p:attrName>r</p:attrName>
                                        </p:attrNameLst>
                                      </p:cBhvr>
                                    </p:animRot>
                                  </p:childTnLst>
                                </p:cTn>
                              </p:par>
                              <p:par>
                                <p:cTn id="293" presetID="8" presetClass="emph" presetSubtype="0" fill="hold" nodeType="withEffect">
                                  <p:stCondLst>
                                    <p:cond delay="0"/>
                                  </p:stCondLst>
                                  <p:childTnLst>
                                    <p:animRot by="-21600000">
                                      <p:cBhvr>
                                        <p:cTn id="294" dur="5000" fill="hold"/>
                                        <p:tgtEl>
                                          <p:spTgt spid="26"/>
                                        </p:tgtEl>
                                        <p:attrNameLst>
                                          <p:attrName>r</p:attrName>
                                        </p:attrNameLst>
                                      </p:cBhvr>
                                    </p:animRot>
                                  </p:childTnLst>
                                </p:cTn>
                              </p:par>
                              <p:par>
                                <p:cTn id="295" presetID="8" presetClass="emph" presetSubtype="0" fill="hold" nodeType="withEffect">
                                  <p:stCondLst>
                                    <p:cond delay="0"/>
                                  </p:stCondLst>
                                  <p:childTnLst>
                                    <p:animRot by="-21600000">
                                      <p:cBhvr>
                                        <p:cTn id="296" dur="5000" fill="hold"/>
                                        <p:tgtEl>
                                          <p:spTgt spid="28"/>
                                        </p:tgtEl>
                                        <p:attrNameLst>
                                          <p:attrName>r</p:attrName>
                                        </p:attrNameLst>
                                      </p:cBhvr>
                                    </p:animRot>
                                  </p:childTnLst>
                                </p:cTn>
                              </p:par>
                              <p:par>
                                <p:cTn id="297" presetID="2" presetClass="entr" presetSubtype="1" fill="hold" nodeType="withEffect">
                                  <p:stCondLst>
                                    <p:cond delay="0"/>
                                  </p:stCondLst>
                                  <p:childTnLst>
                                    <p:set>
                                      <p:cBhvr>
                                        <p:cTn id="298" dur="1" fill="hold">
                                          <p:stCondLst>
                                            <p:cond delay="0"/>
                                          </p:stCondLst>
                                        </p:cTn>
                                        <p:tgtEl>
                                          <p:spTgt spid="4"/>
                                        </p:tgtEl>
                                        <p:attrNameLst>
                                          <p:attrName>style.visibility</p:attrName>
                                        </p:attrNameLst>
                                      </p:cBhvr>
                                      <p:to>
                                        <p:strVal val="visible"/>
                                      </p:to>
                                    </p:set>
                                    <p:anim calcmode="lin" valueType="num">
                                      <p:cBhvr additive="base">
                                        <p:cTn id="299" dur="5000" fill="hold"/>
                                        <p:tgtEl>
                                          <p:spTgt spid="4"/>
                                        </p:tgtEl>
                                        <p:attrNameLst>
                                          <p:attrName>ppt_x</p:attrName>
                                        </p:attrNameLst>
                                      </p:cBhvr>
                                      <p:tavLst>
                                        <p:tav tm="0">
                                          <p:val>
                                            <p:strVal val="#ppt_x"/>
                                          </p:val>
                                        </p:tav>
                                        <p:tav tm="100000">
                                          <p:val>
                                            <p:strVal val="#ppt_x"/>
                                          </p:val>
                                        </p:tav>
                                      </p:tavLst>
                                    </p:anim>
                                    <p:anim calcmode="lin" valueType="num">
                                      <p:cBhvr additive="base">
                                        <p:cTn id="300" dur="5000" fill="hold"/>
                                        <p:tgtEl>
                                          <p:spTgt spid="4"/>
                                        </p:tgtEl>
                                        <p:attrNameLst>
                                          <p:attrName>ppt_y</p:attrName>
                                        </p:attrNameLst>
                                      </p:cBhvr>
                                      <p:tavLst>
                                        <p:tav tm="0">
                                          <p:val>
                                            <p:strVal val="0-#ppt_h/2"/>
                                          </p:val>
                                        </p:tav>
                                        <p:tav tm="100000">
                                          <p:val>
                                            <p:strVal val="#ppt_y"/>
                                          </p:val>
                                        </p:tav>
                                      </p:tavLst>
                                    </p:anim>
                                  </p:childTnLst>
                                </p:cTn>
                              </p:par>
                            </p:childTnLst>
                          </p:cTn>
                        </p:par>
                        <p:par>
                          <p:cTn id="301" fill="hold">
                            <p:stCondLst>
                              <p:cond delay="10000"/>
                            </p:stCondLst>
                            <p:childTnLst>
                              <p:par>
                                <p:cTn id="302" presetID="17" presetClass="entr" presetSubtype="10" fill="hold" grpId="0" nodeType="afterEffect">
                                  <p:stCondLst>
                                    <p:cond delay="0"/>
                                  </p:stCondLst>
                                  <p:childTnLst>
                                    <p:set>
                                      <p:cBhvr>
                                        <p:cTn id="303" dur="1" fill="hold">
                                          <p:stCondLst>
                                            <p:cond delay="0"/>
                                          </p:stCondLst>
                                        </p:cTn>
                                        <p:tgtEl>
                                          <p:spTgt spid="29"/>
                                        </p:tgtEl>
                                        <p:attrNameLst>
                                          <p:attrName>style.visibility</p:attrName>
                                        </p:attrNameLst>
                                      </p:cBhvr>
                                      <p:to>
                                        <p:strVal val="visible"/>
                                      </p:to>
                                    </p:set>
                                    <p:anim calcmode="lin" valueType="num">
                                      <p:cBhvr>
                                        <p:cTn id="304" dur="2000" fill="hold"/>
                                        <p:tgtEl>
                                          <p:spTgt spid="29"/>
                                        </p:tgtEl>
                                        <p:attrNameLst>
                                          <p:attrName>ppt_w</p:attrName>
                                        </p:attrNameLst>
                                      </p:cBhvr>
                                      <p:tavLst>
                                        <p:tav tm="0">
                                          <p:val>
                                            <p:fltVal val="0"/>
                                          </p:val>
                                        </p:tav>
                                        <p:tav tm="100000">
                                          <p:val>
                                            <p:strVal val="#ppt_w"/>
                                          </p:val>
                                        </p:tav>
                                      </p:tavLst>
                                    </p:anim>
                                    <p:anim calcmode="lin" valueType="num">
                                      <p:cBhvr>
                                        <p:cTn id="305" dur="2000" fill="hold"/>
                                        <p:tgtEl>
                                          <p:spTgt spid="2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0"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C000"/>
              </a:gs>
              <a:gs pos="50000">
                <a:schemeClr val="accent3">
                  <a:lumMod val="50000"/>
                  <a:shade val="67500"/>
                  <a:satMod val="115000"/>
                </a:schemeClr>
              </a:gs>
              <a:gs pos="100000">
                <a:schemeClr val="accent3">
                  <a:lumMod val="50000"/>
                  <a:shade val="100000"/>
                  <a:satMod val="115000"/>
                </a:schemeClr>
              </a:gs>
            </a:gsLst>
            <a:path path="circle">
              <a:fillToRect l="50000" t="50000" r="50000" b="50000"/>
            </a:path>
            <a:tileRect/>
          </a:gradFill>
        </p:spPr>
        <p:txBody>
          <a:bodyPr/>
          <a:lstStyle/>
          <a:p>
            <a:endParaRPr lang="es-ES" dirty="0"/>
          </a:p>
        </p:txBody>
      </p:sp>
      <p:pic>
        <p:nvPicPr>
          <p:cNvPr id="4" name="3 Imagen" descr="kwitnace-zarosla-park-drzewo-rzeczka.jpeg"/>
          <p:cNvPicPr>
            <a:picLocks noChangeAspect="1"/>
          </p:cNvPicPr>
          <p:nvPr/>
        </p:nvPicPr>
        <p:blipFill>
          <a:blip r:embed="rId2"/>
          <a:stretch>
            <a:fillRect/>
          </a:stretch>
        </p:blipFill>
        <p:spPr>
          <a:xfrm>
            <a:off x="0" y="26685"/>
            <a:ext cx="9144000" cy="6831315"/>
          </a:xfrm>
          <a:prstGeom prst="rect">
            <a:avLst/>
          </a:prstGeom>
        </p:spPr>
      </p:pic>
      <p:sp>
        <p:nvSpPr>
          <p:cNvPr id="6" name="5 Anillo"/>
          <p:cNvSpPr/>
          <p:nvPr/>
        </p:nvSpPr>
        <p:spPr>
          <a:xfrm rot="1957026">
            <a:off x="29478" y="-77787"/>
            <a:ext cx="928388" cy="1441384"/>
          </a:xfrm>
          <a:prstGeom prst="donut">
            <a:avLst>
              <a:gd name="adj" fmla="val 17926"/>
            </a:avLst>
          </a:prstGeom>
          <a:blipFill dpi="0" rotWithShape="1">
            <a:blip r:embed="rId3" cstate="print">
              <a:duotone>
                <a:prstClr val="black"/>
                <a:srgbClr val="FFC000">
                  <a:tint val="45000"/>
                  <a:satMod val="400000"/>
                </a:srgbClr>
              </a:duotone>
              <a:lum contrast="40000"/>
            </a:blip>
            <a:srcRect/>
            <a:stretch>
              <a:fillRect/>
            </a:stretch>
          </a:blipFill>
          <a:ln w="3175">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rot="1957026">
            <a:off x="8173409" y="5494378"/>
            <a:ext cx="928388" cy="1441384"/>
          </a:xfrm>
          <a:prstGeom prst="donut">
            <a:avLst>
              <a:gd name="adj" fmla="val 17926"/>
            </a:avLst>
          </a:prstGeom>
          <a:blipFill>
            <a:blip r:embed="rId3" cstate="print">
              <a:duotone>
                <a:prstClr val="black"/>
                <a:srgbClr val="FFC000">
                  <a:tint val="45000"/>
                  <a:satMod val="400000"/>
                </a:srgbClr>
              </a:duotone>
              <a:lum contrast="40000"/>
            </a:blip>
            <a:stretch>
              <a:fillRect/>
            </a:stretch>
          </a:blipFill>
          <a:ln>
            <a:solidFill>
              <a:srgbClr val="FFC0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rot="8429042">
            <a:off x="66696" y="5559911"/>
            <a:ext cx="928388" cy="1441384"/>
          </a:xfrm>
          <a:prstGeom prst="donut">
            <a:avLst>
              <a:gd name="adj" fmla="val 17926"/>
            </a:avLst>
          </a:prstGeom>
          <a:blipFill dpi="0" rotWithShape="1">
            <a:blip r:embed="rId3" cstate="print">
              <a:duotone>
                <a:prstClr val="black"/>
                <a:srgbClr val="FFC000">
                  <a:tint val="45000"/>
                  <a:satMod val="400000"/>
                </a:srgbClr>
              </a:duotone>
              <a:lum contrast="40000"/>
            </a:blip>
            <a:srcRect/>
            <a:stretch>
              <a:fillRect/>
            </a:stretch>
          </a:blipFill>
          <a:ln w="3175">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rot="8289580">
            <a:off x="8149086" y="-88465"/>
            <a:ext cx="928388" cy="1441384"/>
          </a:xfrm>
          <a:prstGeom prst="donut">
            <a:avLst>
              <a:gd name="adj" fmla="val 17926"/>
            </a:avLst>
          </a:prstGeom>
          <a:blipFill>
            <a:blip r:embed="rId3" cstate="print">
              <a:duotone>
                <a:prstClr val="black"/>
                <a:srgbClr val="FFC000">
                  <a:tint val="45000"/>
                  <a:satMod val="400000"/>
                </a:srgbClr>
              </a:duotone>
              <a:lum contrast="40000"/>
            </a:blip>
            <a:stretch>
              <a:fillRect/>
            </a:stretch>
          </a:blip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rot="1957026">
            <a:off x="271269" y="134834"/>
            <a:ext cx="869191" cy="1260835"/>
          </a:xfrm>
          <a:prstGeom prst="donut">
            <a:avLst>
              <a:gd name="adj" fmla="val 17926"/>
            </a:avLst>
          </a:prstGeom>
          <a:blipFill dpi="0" rotWithShape="1">
            <a:blip r:embed="rId4" cstate="print">
              <a:duotone>
                <a:prstClr val="black"/>
                <a:srgbClr val="FFC000">
                  <a:tint val="45000"/>
                  <a:satMod val="400000"/>
                </a:srgbClr>
              </a:duotone>
              <a:lum contrast="40000"/>
            </a:blip>
            <a:srcRect/>
            <a:stretch>
              <a:fillRect/>
            </a:stretch>
          </a:blipFill>
          <a:ln w="3175">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rot="8289580">
            <a:off x="7903505" y="152851"/>
            <a:ext cx="940026" cy="1260219"/>
          </a:xfrm>
          <a:prstGeom prst="donut">
            <a:avLst>
              <a:gd name="adj" fmla="val 17926"/>
            </a:avLst>
          </a:prstGeom>
          <a:blipFill>
            <a:blip r:embed="rId5" cstate="print">
              <a:duotone>
                <a:prstClr val="black"/>
                <a:srgbClr val="FFC000">
                  <a:tint val="45000"/>
                  <a:satMod val="400000"/>
                </a:srgbClr>
              </a:duotone>
              <a:lum contrast="40000"/>
            </a:blip>
            <a:stretch>
              <a:fillRect/>
            </a:stretch>
          </a:blipFill>
          <a:ln w="3175">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rot="8289580">
            <a:off x="327649" y="5369815"/>
            <a:ext cx="946037" cy="1344011"/>
          </a:xfrm>
          <a:prstGeom prst="donut">
            <a:avLst>
              <a:gd name="adj" fmla="val 17926"/>
            </a:avLst>
          </a:prstGeom>
          <a:blipFill dpi="0" rotWithShape="1">
            <a:blip r:embed="rId6" cstate="print">
              <a:duotone>
                <a:prstClr val="black"/>
                <a:srgbClr val="FFC000">
                  <a:tint val="45000"/>
                  <a:satMod val="400000"/>
                </a:srgbClr>
              </a:duotone>
              <a:lum contrast="40000"/>
            </a:blip>
            <a:srcRect/>
            <a:stretch>
              <a:fillRect/>
            </a:stretch>
          </a:blipFill>
          <a:ln w="3175">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rot="13169441">
            <a:off x="7878577" y="5366572"/>
            <a:ext cx="946037" cy="1344011"/>
          </a:xfrm>
          <a:prstGeom prst="donut">
            <a:avLst>
              <a:gd name="adj" fmla="val 17433"/>
            </a:avLst>
          </a:prstGeom>
          <a:blipFill>
            <a:blip r:embed="rId6" cstate="print">
              <a:duotone>
                <a:prstClr val="black"/>
                <a:srgbClr val="FFC000">
                  <a:tint val="45000"/>
                  <a:satMod val="400000"/>
                </a:srgbClr>
              </a:duotone>
              <a:lum contrast="40000"/>
            </a:blip>
            <a:stretch>
              <a:fillRect/>
            </a:stretch>
          </a:blipFill>
          <a:ln w="3175">
            <a:solidFill>
              <a:srgbClr val="FFC00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rot="8289580">
            <a:off x="718166" y="5143770"/>
            <a:ext cx="891277" cy="1208907"/>
          </a:xfrm>
          <a:prstGeom prst="donut">
            <a:avLst>
              <a:gd name="adj" fmla="val 17926"/>
            </a:avLst>
          </a:prstGeom>
          <a:blipFill dpi="0" rotWithShape="1">
            <a:blip r:embed="rId7" cstate="print">
              <a:duotone>
                <a:prstClr val="black"/>
                <a:srgbClr val="FFC000">
                  <a:tint val="45000"/>
                  <a:satMod val="400000"/>
                </a:srgbClr>
              </a:duotone>
              <a:lum contrast="40000"/>
            </a:blip>
            <a:srcRect/>
            <a:stretch>
              <a:fillRect/>
            </a:stretch>
          </a:blipFill>
          <a:ln w="3175">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rot="13058349">
            <a:off x="590067" y="421084"/>
            <a:ext cx="831078" cy="1137833"/>
          </a:xfrm>
          <a:prstGeom prst="donut">
            <a:avLst>
              <a:gd name="adj" fmla="val 17926"/>
            </a:avLst>
          </a:prstGeom>
          <a:blipFill dpi="0" rotWithShape="1">
            <a:blip r:embed="rId8" cstate="print">
              <a:duotone>
                <a:prstClr val="black"/>
                <a:srgbClr val="FFC000">
                  <a:tint val="45000"/>
                  <a:satMod val="400000"/>
                </a:srgbClr>
              </a:duotone>
              <a:lum contrast="40000"/>
            </a:blip>
            <a:srcRect/>
            <a:stretch>
              <a:fillRect/>
            </a:stretch>
          </a:blipFill>
          <a:ln w="3175">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rot="8537766">
            <a:off x="7690686" y="492502"/>
            <a:ext cx="831078" cy="1137833"/>
          </a:xfrm>
          <a:prstGeom prst="donut">
            <a:avLst>
              <a:gd name="adj" fmla="val 17926"/>
            </a:avLst>
          </a:prstGeom>
          <a:blipFill>
            <a:blip r:embed="rId8" cstate="print">
              <a:duotone>
                <a:prstClr val="black"/>
                <a:srgbClr val="FFC000">
                  <a:tint val="45000"/>
                  <a:satMod val="400000"/>
                </a:srgbClr>
              </a:duotone>
              <a:lum contrast="40000"/>
            </a:blip>
            <a:stretch>
              <a:fillRect/>
            </a:stretch>
          </a:blipFill>
          <a:ln w="3175">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rot="13058349">
            <a:off x="7690465" y="5278869"/>
            <a:ext cx="831078" cy="1137833"/>
          </a:xfrm>
          <a:prstGeom prst="donut">
            <a:avLst>
              <a:gd name="adj" fmla="val 17926"/>
            </a:avLst>
          </a:prstGeom>
          <a:blipFill>
            <a:blip r:embed="rId8" cstate="print">
              <a:duotone>
                <a:prstClr val="black"/>
                <a:srgbClr val="FFC000">
                  <a:tint val="45000"/>
                  <a:satMod val="400000"/>
                </a:srgbClr>
              </a:duotone>
              <a:lum contrast="40000"/>
            </a:blip>
            <a:stretch>
              <a:fillRect/>
            </a:stretch>
          </a:blipFill>
          <a:ln w="3175">
            <a:solidFill>
              <a:srgbClr val="FFC00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rot="13058349">
            <a:off x="954049" y="769173"/>
            <a:ext cx="752308" cy="1041410"/>
          </a:xfrm>
          <a:prstGeom prst="donut">
            <a:avLst>
              <a:gd name="adj" fmla="val 17926"/>
            </a:avLst>
          </a:prstGeom>
          <a:blipFill dpi="0" rotWithShape="1">
            <a:blip r:embed="rId9" cstate="print">
              <a:duotone>
                <a:prstClr val="black"/>
                <a:srgbClr val="FFC000">
                  <a:tint val="45000"/>
                  <a:satMod val="400000"/>
                </a:srgbClr>
              </a:duotone>
              <a:lum contrast="40000"/>
            </a:blip>
            <a:srcRect/>
            <a:stretch>
              <a:fillRect/>
            </a:stretch>
          </a:blipFill>
          <a:ln w="3175">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rot="13058349">
            <a:off x="7454906" y="5121975"/>
            <a:ext cx="752308" cy="1041410"/>
          </a:xfrm>
          <a:prstGeom prst="donut">
            <a:avLst>
              <a:gd name="adj" fmla="val 17926"/>
            </a:avLst>
          </a:prstGeom>
          <a:blipFill>
            <a:blip r:embed="rId9" cstate="print">
              <a:duotone>
                <a:prstClr val="black"/>
                <a:srgbClr val="FFC000">
                  <a:tint val="45000"/>
                  <a:satMod val="400000"/>
                </a:srgbClr>
              </a:duotone>
              <a:lum contrast="40000"/>
            </a:blip>
            <a:stretch>
              <a:fillRect/>
            </a:stretch>
          </a:blipFill>
          <a:ln w="3175">
            <a:solidFill>
              <a:srgbClr val="FFC00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rot="8904339">
            <a:off x="1074269" y="4977647"/>
            <a:ext cx="752308" cy="1041410"/>
          </a:xfrm>
          <a:prstGeom prst="donut">
            <a:avLst>
              <a:gd name="adj" fmla="val 17926"/>
            </a:avLst>
          </a:prstGeom>
          <a:blipFill dpi="0" rotWithShape="1">
            <a:blip r:embed="rId9" cstate="print">
              <a:duotone>
                <a:prstClr val="black"/>
                <a:srgbClr val="FFC000">
                  <a:tint val="45000"/>
                  <a:satMod val="400000"/>
                </a:srgbClr>
              </a:duotone>
              <a:lum contrast="40000"/>
            </a:blip>
            <a:srcRect/>
            <a:stretch>
              <a:fillRect/>
            </a:stretch>
          </a:blipFill>
          <a:ln w="3175">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rot="8503386">
            <a:off x="7528339" y="763994"/>
            <a:ext cx="752308" cy="1041410"/>
          </a:xfrm>
          <a:prstGeom prst="donut">
            <a:avLst>
              <a:gd name="adj" fmla="val 17926"/>
            </a:avLst>
          </a:prstGeom>
          <a:blipFill>
            <a:blip r:embed="rId9" cstate="print">
              <a:duotone>
                <a:prstClr val="black"/>
                <a:srgbClr val="FFC000">
                  <a:tint val="45000"/>
                  <a:satMod val="400000"/>
                </a:srgbClr>
              </a:duotone>
              <a:lum contrast="40000"/>
            </a:blip>
            <a:stretch>
              <a:fillRect/>
            </a:stretch>
          </a:blipFill>
          <a:ln w="3175">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rot="13058349">
            <a:off x="1221196" y="1041894"/>
            <a:ext cx="698743" cy="962227"/>
          </a:xfrm>
          <a:prstGeom prst="donut">
            <a:avLst>
              <a:gd name="adj" fmla="val 22860"/>
            </a:avLst>
          </a:prstGeom>
          <a:blipFill dpi="0" rotWithShape="1">
            <a:blip r:embed="rId10" cstate="print">
              <a:duotone>
                <a:prstClr val="black"/>
                <a:srgbClr val="FFC000">
                  <a:tint val="45000"/>
                  <a:satMod val="400000"/>
                </a:srgbClr>
              </a:duotone>
              <a:lum contrast="40000"/>
            </a:blip>
            <a:srcRect/>
            <a:stretch>
              <a:fillRect/>
            </a:stretch>
          </a:blipFill>
          <a:ln w="3175">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rot="8349474">
            <a:off x="7240659" y="1032620"/>
            <a:ext cx="698743" cy="962227"/>
          </a:xfrm>
          <a:prstGeom prst="donut">
            <a:avLst>
              <a:gd name="adj" fmla="val 22860"/>
            </a:avLst>
          </a:prstGeom>
          <a:blipFill>
            <a:blip r:embed="rId10" cstate="print">
              <a:duotone>
                <a:prstClr val="black"/>
                <a:srgbClr val="FFC000">
                  <a:tint val="45000"/>
                  <a:satMod val="400000"/>
                </a:srgbClr>
              </a:duotone>
              <a:lum contrast="40000"/>
            </a:blip>
            <a:stretch>
              <a:fillRect/>
            </a:stretch>
          </a:blipFill>
          <a:ln w="3175">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rot="13058349">
            <a:off x="7221988" y="4970983"/>
            <a:ext cx="698743" cy="962227"/>
          </a:xfrm>
          <a:prstGeom prst="donut">
            <a:avLst>
              <a:gd name="adj" fmla="val 22860"/>
            </a:avLst>
          </a:prstGeom>
          <a:blipFill>
            <a:blip r:embed="rId10" cstate="print">
              <a:duotone>
                <a:prstClr val="black"/>
                <a:srgbClr val="FFC000">
                  <a:tint val="45000"/>
                  <a:satMod val="400000"/>
                </a:srgbClr>
              </a:duotone>
              <a:lum contrast="40000"/>
            </a:blip>
            <a:stretch>
              <a:fillRect/>
            </a:stretch>
          </a:blipFill>
          <a:ln w="3175">
            <a:solidFill>
              <a:srgbClr val="FFC00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rot="8611609">
            <a:off x="1341681" y="4826283"/>
            <a:ext cx="698743" cy="962227"/>
          </a:xfrm>
          <a:prstGeom prst="donut">
            <a:avLst>
              <a:gd name="adj" fmla="val 22860"/>
            </a:avLst>
          </a:prstGeom>
          <a:blipFill dpi="0" rotWithShape="1">
            <a:blip r:embed="rId10" cstate="print">
              <a:duotone>
                <a:prstClr val="black"/>
                <a:srgbClr val="FFC000">
                  <a:tint val="45000"/>
                  <a:satMod val="400000"/>
                </a:srgbClr>
              </a:duotone>
              <a:lum contrast="40000"/>
            </a:blip>
            <a:srcRect/>
            <a:stretch>
              <a:fillRect/>
            </a:stretch>
          </a:blipFill>
          <a:ln w="3175">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rot="13058349">
            <a:off x="1548791" y="1328108"/>
            <a:ext cx="663081" cy="853149"/>
          </a:xfrm>
          <a:prstGeom prst="donut">
            <a:avLst>
              <a:gd name="adj" fmla="val 22860"/>
            </a:avLst>
          </a:prstGeom>
          <a:blipFill dpi="0" rotWithShape="1">
            <a:blip r:embed="rId11" cstate="print">
              <a:duotone>
                <a:prstClr val="black"/>
                <a:srgbClr val="FFC000">
                  <a:tint val="45000"/>
                  <a:satMod val="400000"/>
                </a:srgbClr>
              </a:duotone>
              <a:lum contrast="40000"/>
            </a:blip>
            <a:srcRect/>
            <a:stretch>
              <a:fillRect/>
            </a:stretch>
          </a:blipFill>
          <a:ln w="3175">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rot="13058349">
            <a:off x="7049516" y="4900008"/>
            <a:ext cx="663081" cy="853149"/>
          </a:xfrm>
          <a:prstGeom prst="donut">
            <a:avLst>
              <a:gd name="adj" fmla="val 22860"/>
            </a:avLst>
          </a:prstGeom>
          <a:blipFill>
            <a:blip r:embed="rId11" cstate="print">
              <a:duotone>
                <a:prstClr val="black"/>
                <a:srgbClr val="FFC000">
                  <a:tint val="45000"/>
                  <a:satMod val="400000"/>
                </a:srgbClr>
              </a:duotone>
              <a:lum contrast="40000"/>
            </a:blip>
            <a:stretch>
              <a:fillRect/>
            </a:stretch>
          </a:blipFill>
          <a:ln w="3175">
            <a:solidFill>
              <a:srgbClr val="FFC00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nillo"/>
          <p:cNvSpPr/>
          <p:nvPr/>
        </p:nvSpPr>
        <p:spPr>
          <a:xfrm rot="8728262">
            <a:off x="1612116" y="4684787"/>
            <a:ext cx="663081" cy="853149"/>
          </a:xfrm>
          <a:prstGeom prst="donut">
            <a:avLst>
              <a:gd name="adj" fmla="val 22860"/>
            </a:avLst>
          </a:prstGeom>
          <a:blipFill dpi="0" rotWithShape="1">
            <a:blip r:embed="rId11" cstate="print">
              <a:duotone>
                <a:prstClr val="black"/>
                <a:srgbClr val="FFC000">
                  <a:tint val="45000"/>
                  <a:satMod val="400000"/>
                </a:srgbClr>
              </a:duotone>
              <a:lum contrast="40000"/>
            </a:blip>
            <a:srcRect/>
            <a:stretch>
              <a:fillRect/>
            </a:stretch>
          </a:blipFill>
          <a:ln w="3175">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nillo"/>
          <p:cNvSpPr/>
          <p:nvPr/>
        </p:nvSpPr>
        <p:spPr>
          <a:xfrm rot="8447054">
            <a:off x="7053042" y="1327960"/>
            <a:ext cx="663081" cy="853149"/>
          </a:xfrm>
          <a:prstGeom prst="donut">
            <a:avLst>
              <a:gd name="adj" fmla="val 22860"/>
            </a:avLst>
          </a:prstGeom>
          <a:blipFill>
            <a:blip r:embed="rId11" cstate="print">
              <a:duotone>
                <a:prstClr val="black"/>
                <a:srgbClr val="FFC000">
                  <a:tint val="45000"/>
                  <a:satMod val="400000"/>
                </a:srgbClr>
              </a:duotone>
              <a:lum contrast="40000"/>
            </a:blip>
            <a:stretch>
              <a:fillRect/>
            </a:stretch>
          </a:blipFill>
          <a:ln w="3175">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nillo"/>
          <p:cNvSpPr/>
          <p:nvPr/>
        </p:nvSpPr>
        <p:spPr>
          <a:xfrm rot="13058349">
            <a:off x="1795987" y="1575651"/>
            <a:ext cx="557346" cy="727259"/>
          </a:xfrm>
          <a:prstGeom prst="donut">
            <a:avLst>
              <a:gd name="adj" fmla="val 22860"/>
            </a:avLst>
          </a:prstGeom>
          <a:blipFill dpi="0" rotWithShape="1">
            <a:blip r:embed="rId12" cstate="print">
              <a:duotone>
                <a:prstClr val="black"/>
                <a:srgbClr val="FFC000">
                  <a:tint val="45000"/>
                  <a:satMod val="400000"/>
                </a:srgbClr>
              </a:duotone>
              <a:lum contrast="40000"/>
            </a:blip>
            <a:srcRect/>
            <a:stretch>
              <a:fillRect/>
            </a:stretch>
          </a:blipFill>
          <a:ln w="3175">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nillo"/>
          <p:cNvSpPr/>
          <p:nvPr/>
        </p:nvSpPr>
        <p:spPr>
          <a:xfrm rot="13058349">
            <a:off x="6867925" y="4808893"/>
            <a:ext cx="560310" cy="740675"/>
          </a:xfrm>
          <a:prstGeom prst="donut">
            <a:avLst>
              <a:gd name="adj" fmla="val 29458"/>
            </a:avLst>
          </a:prstGeom>
          <a:blipFill>
            <a:blip r:embed="rId13" cstate="print">
              <a:duotone>
                <a:prstClr val="black"/>
                <a:srgbClr val="FFC000">
                  <a:tint val="45000"/>
                  <a:satMod val="400000"/>
                </a:srgbClr>
              </a:duotone>
              <a:lum contrast="40000"/>
            </a:blip>
            <a:stretch>
              <a:fillRect/>
            </a:stretch>
          </a:blipFill>
          <a:ln w="3175">
            <a:solidFill>
              <a:srgbClr val="FFC00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Anillo"/>
          <p:cNvSpPr/>
          <p:nvPr/>
        </p:nvSpPr>
        <p:spPr>
          <a:xfrm rot="8821388">
            <a:off x="1940053" y="4580484"/>
            <a:ext cx="505573" cy="716004"/>
          </a:xfrm>
          <a:prstGeom prst="donut">
            <a:avLst>
              <a:gd name="adj" fmla="val 29458"/>
            </a:avLst>
          </a:prstGeom>
          <a:blipFill dpi="0" rotWithShape="1">
            <a:blip r:embed="rId13" cstate="print">
              <a:duotone>
                <a:prstClr val="black"/>
                <a:srgbClr val="FFC000">
                  <a:tint val="45000"/>
                  <a:satMod val="400000"/>
                </a:srgbClr>
              </a:duotone>
              <a:lum contrast="40000"/>
            </a:blip>
            <a:srcRect/>
            <a:stretch>
              <a:fillRect/>
            </a:stretch>
          </a:blipFill>
          <a:ln w="3175">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Anillo"/>
          <p:cNvSpPr/>
          <p:nvPr/>
        </p:nvSpPr>
        <p:spPr>
          <a:xfrm rot="8662695">
            <a:off x="6870385" y="1633291"/>
            <a:ext cx="569316" cy="716004"/>
          </a:xfrm>
          <a:prstGeom prst="donut">
            <a:avLst>
              <a:gd name="adj" fmla="val 29458"/>
            </a:avLst>
          </a:prstGeom>
          <a:blipFill>
            <a:blip r:embed="rId14" cstate="print">
              <a:duotone>
                <a:prstClr val="black"/>
                <a:srgbClr val="FFC000">
                  <a:tint val="45000"/>
                  <a:satMod val="400000"/>
                </a:srgbClr>
              </a:duotone>
              <a:lum contrast="40000"/>
            </a:blip>
            <a:stretch>
              <a:fillRect/>
            </a:stretch>
          </a:blipFill>
          <a:ln w="3175">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Anillo"/>
          <p:cNvSpPr/>
          <p:nvPr/>
        </p:nvSpPr>
        <p:spPr>
          <a:xfrm rot="13058349">
            <a:off x="6688437" y="4659231"/>
            <a:ext cx="505573" cy="645275"/>
          </a:xfrm>
          <a:prstGeom prst="donut">
            <a:avLst>
              <a:gd name="adj" fmla="val 29458"/>
            </a:avLst>
          </a:prstGeom>
          <a:blipFill>
            <a:blip r:embed="rId15" cstate="print">
              <a:duotone>
                <a:prstClr val="black"/>
                <a:srgbClr val="FFC000">
                  <a:tint val="45000"/>
                  <a:satMod val="400000"/>
                </a:srgbClr>
              </a:duotone>
              <a:lum contrast="40000"/>
            </a:blip>
            <a:stretch>
              <a:fillRect/>
            </a:stretch>
          </a:blipFill>
          <a:ln w="3175">
            <a:solidFill>
              <a:srgbClr val="FFC00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Anillo"/>
          <p:cNvSpPr/>
          <p:nvPr/>
        </p:nvSpPr>
        <p:spPr>
          <a:xfrm rot="13058349">
            <a:off x="2001775" y="1801712"/>
            <a:ext cx="505573" cy="645275"/>
          </a:xfrm>
          <a:prstGeom prst="donut">
            <a:avLst>
              <a:gd name="adj" fmla="val 29458"/>
            </a:avLst>
          </a:prstGeom>
          <a:blipFill dpi="0" rotWithShape="1">
            <a:blip r:embed="rId15" cstate="print">
              <a:duotone>
                <a:prstClr val="black"/>
                <a:srgbClr val="FFC000">
                  <a:tint val="45000"/>
                  <a:satMod val="400000"/>
                </a:srgbClr>
              </a:duotone>
              <a:lum contrast="40000"/>
            </a:blip>
            <a:srcRect/>
            <a:stretch>
              <a:fillRect/>
            </a:stretch>
          </a:blipFill>
          <a:ln w="3175">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Anillo"/>
          <p:cNvSpPr/>
          <p:nvPr/>
        </p:nvSpPr>
        <p:spPr>
          <a:xfrm rot="8691117">
            <a:off x="6711913" y="1801187"/>
            <a:ext cx="505573" cy="645275"/>
          </a:xfrm>
          <a:prstGeom prst="donut">
            <a:avLst>
              <a:gd name="adj" fmla="val 29458"/>
            </a:avLst>
          </a:prstGeom>
          <a:blipFill>
            <a:blip r:embed="rId15" cstate="print">
              <a:duotone>
                <a:prstClr val="black"/>
                <a:srgbClr val="FFC000">
                  <a:tint val="45000"/>
                  <a:satMod val="400000"/>
                </a:srgbClr>
              </a:duotone>
              <a:lum contrast="40000"/>
            </a:blip>
            <a:stretch>
              <a:fillRect/>
            </a:stretch>
          </a:blipFill>
          <a:ln w="3175">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Anillo"/>
          <p:cNvSpPr/>
          <p:nvPr/>
        </p:nvSpPr>
        <p:spPr>
          <a:xfrm rot="8992294">
            <a:off x="2128026" y="4440992"/>
            <a:ext cx="505573" cy="645275"/>
          </a:xfrm>
          <a:prstGeom prst="donut">
            <a:avLst>
              <a:gd name="adj" fmla="val 29458"/>
            </a:avLst>
          </a:prstGeom>
          <a:blipFill dpi="0" rotWithShape="1">
            <a:blip r:embed="rId15" cstate="print">
              <a:duotone>
                <a:prstClr val="black"/>
                <a:srgbClr val="FFC000">
                  <a:tint val="45000"/>
                  <a:satMod val="400000"/>
                </a:srgbClr>
              </a:duotone>
              <a:lum contrast="40000"/>
            </a:blip>
            <a:srcRect/>
            <a:stretch>
              <a:fillRect/>
            </a:stretch>
          </a:blipFill>
          <a:ln w="3175">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Anillo"/>
          <p:cNvSpPr/>
          <p:nvPr/>
        </p:nvSpPr>
        <p:spPr>
          <a:xfrm rot="13058349">
            <a:off x="6502369" y="4516356"/>
            <a:ext cx="505573" cy="645275"/>
          </a:xfrm>
          <a:prstGeom prst="donut">
            <a:avLst>
              <a:gd name="adj" fmla="val 29458"/>
            </a:avLst>
          </a:prstGeom>
          <a:blipFill>
            <a:blip r:embed="rId15" cstate="print">
              <a:duotone>
                <a:prstClr val="black"/>
                <a:srgbClr val="FFC000">
                  <a:tint val="45000"/>
                  <a:satMod val="400000"/>
                </a:srgbClr>
              </a:duotone>
              <a:lum contrast="40000"/>
            </a:blip>
            <a:stretch>
              <a:fillRect/>
            </a:stretch>
          </a:blipFill>
          <a:ln w="3175">
            <a:solidFill>
              <a:srgbClr val="FFC00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Anillo"/>
          <p:cNvSpPr/>
          <p:nvPr/>
        </p:nvSpPr>
        <p:spPr>
          <a:xfrm rot="13058349">
            <a:off x="2216088" y="1944587"/>
            <a:ext cx="505573" cy="645275"/>
          </a:xfrm>
          <a:prstGeom prst="donut">
            <a:avLst>
              <a:gd name="adj" fmla="val 29458"/>
            </a:avLst>
          </a:prstGeom>
          <a:blipFill dpi="0" rotWithShape="1">
            <a:blip r:embed="rId15" cstate="print">
              <a:duotone>
                <a:prstClr val="black"/>
                <a:srgbClr val="FFC000">
                  <a:tint val="45000"/>
                  <a:satMod val="400000"/>
                </a:srgbClr>
              </a:duotone>
              <a:lum contrast="40000"/>
            </a:blip>
            <a:srcRect/>
            <a:stretch>
              <a:fillRect/>
            </a:stretch>
          </a:blipFill>
          <a:ln w="3175">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0" name="39 Anillo"/>
          <p:cNvSpPr/>
          <p:nvPr/>
        </p:nvSpPr>
        <p:spPr>
          <a:xfrm rot="8350573">
            <a:off x="2335750" y="4297666"/>
            <a:ext cx="454373" cy="539892"/>
          </a:xfrm>
          <a:prstGeom prst="donut">
            <a:avLst>
              <a:gd name="adj" fmla="val 29458"/>
            </a:avLst>
          </a:prstGeom>
          <a:blipFill dpi="0" rotWithShape="1">
            <a:blip r:embed="rId16" cstate="print">
              <a:duotone>
                <a:prstClr val="black"/>
                <a:srgbClr val="FFC000">
                  <a:tint val="45000"/>
                  <a:satMod val="400000"/>
                </a:srgbClr>
              </a:duotone>
              <a:lum contrast="40000"/>
            </a:blip>
            <a:srcRect/>
            <a:stretch>
              <a:fillRect/>
            </a:stretch>
          </a:blipFill>
          <a:ln w="3175">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1" name="40 Anillo"/>
          <p:cNvSpPr/>
          <p:nvPr/>
        </p:nvSpPr>
        <p:spPr>
          <a:xfrm rot="8350573">
            <a:off x="6550592" y="2011651"/>
            <a:ext cx="454373" cy="539892"/>
          </a:xfrm>
          <a:prstGeom prst="donut">
            <a:avLst>
              <a:gd name="adj" fmla="val 29458"/>
            </a:avLst>
          </a:prstGeom>
          <a:blipFill>
            <a:blip r:embed="rId16" cstate="print">
              <a:duotone>
                <a:prstClr val="black"/>
                <a:srgbClr val="FFC000">
                  <a:tint val="45000"/>
                  <a:satMod val="400000"/>
                </a:srgbClr>
              </a:duotone>
              <a:lum contrast="40000"/>
            </a:blip>
            <a:stretch>
              <a:fillRect/>
            </a:stretch>
          </a:blipFill>
          <a:ln w="3175">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2" name="41 Anillo"/>
          <p:cNvSpPr/>
          <p:nvPr/>
        </p:nvSpPr>
        <p:spPr>
          <a:xfrm rot="8350573">
            <a:off x="2550064" y="4083353"/>
            <a:ext cx="454373" cy="539892"/>
          </a:xfrm>
          <a:prstGeom prst="donut">
            <a:avLst>
              <a:gd name="adj" fmla="val 29458"/>
            </a:avLst>
          </a:prstGeom>
          <a:blipFill dpi="0" rotWithShape="1">
            <a:blip r:embed="rId16" cstate="print">
              <a:duotone>
                <a:prstClr val="black"/>
                <a:srgbClr val="FFC000">
                  <a:tint val="45000"/>
                  <a:satMod val="400000"/>
                </a:srgbClr>
              </a:duotone>
              <a:lum contrast="40000"/>
            </a:blip>
            <a:srcRect/>
            <a:stretch>
              <a:fillRect/>
            </a:stretch>
          </a:blipFill>
          <a:ln w="3175">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3" name="42 Anillo"/>
          <p:cNvSpPr/>
          <p:nvPr/>
        </p:nvSpPr>
        <p:spPr>
          <a:xfrm rot="8350573">
            <a:off x="6336278" y="2154527"/>
            <a:ext cx="454373" cy="539892"/>
          </a:xfrm>
          <a:prstGeom prst="donut">
            <a:avLst>
              <a:gd name="adj" fmla="val 29458"/>
            </a:avLst>
          </a:prstGeom>
          <a:blipFill>
            <a:blip r:embed="rId16" cstate="print">
              <a:duotone>
                <a:prstClr val="black"/>
                <a:srgbClr val="FFC000">
                  <a:tint val="45000"/>
                  <a:satMod val="400000"/>
                </a:srgbClr>
              </a:duotone>
              <a:lum contrast="40000"/>
            </a:blip>
            <a:stretch>
              <a:fillRect/>
            </a:stretch>
          </a:blipFill>
          <a:ln w="3175">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4" name="43 Anillo"/>
          <p:cNvSpPr/>
          <p:nvPr/>
        </p:nvSpPr>
        <p:spPr>
          <a:xfrm rot="13490085">
            <a:off x="2410235" y="2153344"/>
            <a:ext cx="454373" cy="539892"/>
          </a:xfrm>
          <a:prstGeom prst="donut">
            <a:avLst>
              <a:gd name="adj" fmla="val 29458"/>
            </a:avLst>
          </a:prstGeom>
          <a:blipFill dpi="0" rotWithShape="1">
            <a:blip r:embed="rId16" cstate="print">
              <a:duotone>
                <a:prstClr val="black"/>
                <a:srgbClr val="FFC000">
                  <a:tint val="45000"/>
                  <a:satMod val="400000"/>
                </a:srgbClr>
              </a:duotone>
              <a:lum contrast="40000"/>
            </a:blip>
            <a:srcRect/>
            <a:stretch>
              <a:fillRect/>
            </a:stretch>
          </a:blipFill>
          <a:ln w="3175">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5" name="44 Anillo"/>
          <p:cNvSpPr/>
          <p:nvPr/>
        </p:nvSpPr>
        <p:spPr>
          <a:xfrm rot="12616887">
            <a:off x="6320663" y="4435294"/>
            <a:ext cx="454373" cy="541737"/>
          </a:xfrm>
          <a:prstGeom prst="donut">
            <a:avLst>
              <a:gd name="adj" fmla="val 29458"/>
            </a:avLst>
          </a:prstGeom>
          <a:blipFill>
            <a:blip r:embed="rId16" cstate="print">
              <a:duotone>
                <a:prstClr val="black"/>
                <a:srgbClr val="FFC000">
                  <a:tint val="45000"/>
                  <a:satMod val="400000"/>
                </a:srgbClr>
              </a:duotone>
              <a:lum contrast="40000"/>
            </a:blip>
            <a:stretch>
              <a:fillRect/>
            </a:stretch>
          </a:blipFill>
          <a:ln w="3175">
            <a:solidFill>
              <a:srgbClr val="FFC00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6" name="45 Rectángulo"/>
          <p:cNvSpPr/>
          <p:nvPr/>
        </p:nvSpPr>
        <p:spPr>
          <a:xfrm>
            <a:off x="-142908" y="0"/>
            <a:ext cx="9501254" cy="7072338"/>
          </a:xfrm>
          <a:prstGeom prst="rect">
            <a:avLst/>
          </a:prstGeom>
          <a:gradFill flip="none" rotWithShape="1">
            <a:gsLst>
              <a:gs pos="100000">
                <a:schemeClr val="tx2">
                  <a:lumMod val="10000"/>
                </a:schemeClr>
              </a:gs>
              <a:gs pos="50000">
                <a:schemeClr val="tx1">
                  <a:lumMod val="65000"/>
                  <a:shade val="67500"/>
                  <a:satMod val="115000"/>
                </a:schemeClr>
              </a:gs>
              <a:gs pos="100000">
                <a:schemeClr val="tx1">
                  <a:lumMod val="6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6"/>
                                        </p:tgtEl>
                                        <p:attrNameLst>
                                          <p:attrName>style.opacity</p:attrName>
                                        </p:attrNameLst>
                                      </p:cBhvr>
                                      <p:to>
                                        <p:strVal val="0"/>
                                      </p:to>
                                    </p:set>
                                    <p:animEffect filter="image" prLst="opacity: 0">
                                      <p:cBhvr rctx="IE">
                                        <p:cTn id="7" dur="indefinite"/>
                                        <p:tgtEl>
                                          <p:spTgt spid="46"/>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nodeType="with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3000" fill="hold"/>
                                        <p:tgtEl>
                                          <p:spTgt spid="10"/>
                                        </p:tgtEl>
                                        <p:attrNameLst>
                                          <p:attrName>ppt_x</p:attrName>
                                        </p:attrNameLst>
                                      </p:cBhvr>
                                      <p:tavLst>
                                        <p:tav tm="0">
                                          <p:val>
                                            <p:strVal val="1+#ppt_w/2"/>
                                          </p:val>
                                        </p:tav>
                                        <p:tav tm="100000">
                                          <p:val>
                                            <p:strVal val="#ppt_x"/>
                                          </p:val>
                                        </p:tav>
                                      </p:tavLst>
                                    </p:anim>
                                    <p:anim calcmode="lin" valueType="num">
                                      <p:cBhvr additive="base">
                                        <p:cTn id="15" dur="3000" fill="hold"/>
                                        <p:tgtEl>
                                          <p:spTgt spid="10"/>
                                        </p:tgtEl>
                                        <p:attrNameLst>
                                          <p:attrName>ppt_y</p:attrName>
                                        </p:attrNameLst>
                                      </p:cBhvr>
                                      <p:tavLst>
                                        <p:tav tm="0">
                                          <p:val>
                                            <p:strVal val="1+#ppt_h/2"/>
                                          </p:val>
                                        </p:tav>
                                        <p:tav tm="100000">
                                          <p:val>
                                            <p:strVal val="#ppt_y"/>
                                          </p:val>
                                        </p:tav>
                                      </p:tavLst>
                                    </p:anim>
                                  </p:childTnLst>
                                </p:cTn>
                              </p:par>
                              <p:par>
                                <p:cTn id="16" presetID="2" presetClass="entr" presetSubtype="6" fill="hold" nodeType="with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additive="base">
                                        <p:cTn id="18" dur="3000" fill="hold"/>
                                        <p:tgtEl>
                                          <p:spTgt spid="15"/>
                                        </p:tgtEl>
                                        <p:attrNameLst>
                                          <p:attrName>ppt_x</p:attrName>
                                        </p:attrNameLst>
                                      </p:cBhvr>
                                      <p:tavLst>
                                        <p:tav tm="0">
                                          <p:val>
                                            <p:strVal val="1+#ppt_w/2"/>
                                          </p:val>
                                        </p:tav>
                                        <p:tav tm="100000">
                                          <p:val>
                                            <p:strVal val="#ppt_x"/>
                                          </p:val>
                                        </p:tav>
                                      </p:tavLst>
                                    </p:anim>
                                    <p:anim calcmode="lin" valueType="num">
                                      <p:cBhvr additive="base">
                                        <p:cTn id="19" dur="3000" fill="hold"/>
                                        <p:tgtEl>
                                          <p:spTgt spid="15"/>
                                        </p:tgtEl>
                                        <p:attrNameLst>
                                          <p:attrName>ppt_y</p:attrName>
                                        </p:attrNameLst>
                                      </p:cBhvr>
                                      <p:tavLst>
                                        <p:tav tm="0">
                                          <p:val>
                                            <p:strVal val="1+#ppt_h/2"/>
                                          </p:val>
                                        </p:tav>
                                        <p:tav tm="100000">
                                          <p:val>
                                            <p:strVal val="#ppt_y"/>
                                          </p:val>
                                        </p:tav>
                                      </p:tavLst>
                                    </p:anim>
                                  </p:childTnLst>
                                </p:cTn>
                              </p:par>
                              <p:par>
                                <p:cTn id="20" presetID="2" presetClass="entr" presetSubtype="6" fill="hold" nodeType="withEffect">
                                  <p:stCondLst>
                                    <p:cond delay="0"/>
                                  </p:stCondLst>
                                  <p:childTnLst>
                                    <p:set>
                                      <p:cBhvr>
                                        <p:cTn id="21" dur="1" fill="hold">
                                          <p:stCondLst>
                                            <p:cond delay="0"/>
                                          </p:stCondLst>
                                        </p:cTn>
                                        <p:tgtEl>
                                          <p:spTgt spid="18"/>
                                        </p:tgtEl>
                                        <p:attrNameLst>
                                          <p:attrName>style.visibility</p:attrName>
                                        </p:attrNameLst>
                                      </p:cBhvr>
                                      <p:to>
                                        <p:strVal val="visible"/>
                                      </p:to>
                                    </p:set>
                                    <p:anim calcmode="lin" valueType="num">
                                      <p:cBhvr additive="base">
                                        <p:cTn id="22" dur="3000" fill="hold"/>
                                        <p:tgtEl>
                                          <p:spTgt spid="18"/>
                                        </p:tgtEl>
                                        <p:attrNameLst>
                                          <p:attrName>ppt_x</p:attrName>
                                        </p:attrNameLst>
                                      </p:cBhvr>
                                      <p:tavLst>
                                        <p:tav tm="0">
                                          <p:val>
                                            <p:strVal val="1+#ppt_w/2"/>
                                          </p:val>
                                        </p:tav>
                                        <p:tav tm="100000">
                                          <p:val>
                                            <p:strVal val="#ppt_x"/>
                                          </p:val>
                                        </p:tav>
                                      </p:tavLst>
                                    </p:anim>
                                    <p:anim calcmode="lin" valueType="num">
                                      <p:cBhvr additive="base">
                                        <p:cTn id="23" dur="3000" fill="hold"/>
                                        <p:tgtEl>
                                          <p:spTgt spid="18"/>
                                        </p:tgtEl>
                                        <p:attrNameLst>
                                          <p:attrName>ppt_y</p:attrName>
                                        </p:attrNameLst>
                                      </p:cBhvr>
                                      <p:tavLst>
                                        <p:tav tm="0">
                                          <p:val>
                                            <p:strVal val="1+#ppt_h/2"/>
                                          </p:val>
                                        </p:tav>
                                        <p:tav tm="100000">
                                          <p:val>
                                            <p:strVal val="#ppt_y"/>
                                          </p:val>
                                        </p:tav>
                                      </p:tavLst>
                                    </p:anim>
                                  </p:childTnLst>
                                </p:cTn>
                              </p:par>
                              <p:par>
                                <p:cTn id="24" presetID="2" presetClass="entr" presetSubtype="6" fill="hold" nodeType="withEffect">
                                  <p:stCondLst>
                                    <p:cond delay="0"/>
                                  </p:stCondLst>
                                  <p:childTnLst>
                                    <p:set>
                                      <p:cBhvr>
                                        <p:cTn id="25" dur="1" fill="hold">
                                          <p:stCondLst>
                                            <p:cond delay="0"/>
                                          </p:stCondLst>
                                        </p:cTn>
                                        <p:tgtEl>
                                          <p:spTgt spid="22"/>
                                        </p:tgtEl>
                                        <p:attrNameLst>
                                          <p:attrName>style.visibility</p:attrName>
                                        </p:attrNameLst>
                                      </p:cBhvr>
                                      <p:to>
                                        <p:strVal val="visible"/>
                                      </p:to>
                                    </p:set>
                                    <p:anim calcmode="lin" valueType="num">
                                      <p:cBhvr additive="base">
                                        <p:cTn id="26" dur="3000" fill="hold"/>
                                        <p:tgtEl>
                                          <p:spTgt spid="22"/>
                                        </p:tgtEl>
                                        <p:attrNameLst>
                                          <p:attrName>ppt_x</p:attrName>
                                        </p:attrNameLst>
                                      </p:cBhvr>
                                      <p:tavLst>
                                        <p:tav tm="0">
                                          <p:val>
                                            <p:strVal val="1+#ppt_w/2"/>
                                          </p:val>
                                        </p:tav>
                                        <p:tav tm="100000">
                                          <p:val>
                                            <p:strVal val="#ppt_x"/>
                                          </p:val>
                                        </p:tav>
                                      </p:tavLst>
                                    </p:anim>
                                    <p:anim calcmode="lin" valueType="num">
                                      <p:cBhvr additive="base">
                                        <p:cTn id="27" dur="3000" fill="hold"/>
                                        <p:tgtEl>
                                          <p:spTgt spid="22"/>
                                        </p:tgtEl>
                                        <p:attrNameLst>
                                          <p:attrName>ppt_y</p:attrName>
                                        </p:attrNameLst>
                                      </p:cBhvr>
                                      <p:tavLst>
                                        <p:tav tm="0">
                                          <p:val>
                                            <p:strVal val="1+#ppt_h/2"/>
                                          </p:val>
                                        </p:tav>
                                        <p:tav tm="100000">
                                          <p:val>
                                            <p:strVal val="#ppt_y"/>
                                          </p:val>
                                        </p:tav>
                                      </p:tavLst>
                                    </p:anim>
                                  </p:childTnLst>
                                </p:cTn>
                              </p:par>
                              <p:par>
                                <p:cTn id="28" presetID="2" presetClass="entr" presetSubtype="6" fill="hold" nodeType="withEffect">
                                  <p:stCondLst>
                                    <p:cond delay="0"/>
                                  </p:stCondLst>
                                  <p:childTnLst>
                                    <p:set>
                                      <p:cBhvr>
                                        <p:cTn id="29" dur="1" fill="hold">
                                          <p:stCondLst>
                                            <p:cond delay="0"/>
                                          </p:stCondLst>
                                        </p:cTn>
                                        <p:tgtEl>
                                          <p:spTgt spid="26"/>
                                        </p:tgtEl>
                                        <p:attrNameLst>
                                          <p:attrName>style.visibility</p:attrName>
                                        </p:attrNameLst>
                                      </p:cBhvr>
                                      <p:to>
                                        <p:strVal val="visible"/>
                                      </p:to>
                                    </p:set>
                                    <p:anim calcmode="lin" valueType="num">
                                      <p:cBhvr additive="base">
                                        <p:cTn id="30" dur="3000" fill="hold"/>
                                        <p:tgtEl>
                                          <p:spTgt spid="26"/>
                                        </p:tgtEl>
                                        <p:attrNameLst>
                                          <p:attrName>ppt_x</p:attrName>
                                        </p:attrNameLst>
                                      </p:cBhvr>
                                      <p:tavLst>
                                        <p:tav tm="0">
                                          <p:val>
                                            <p:strVal val="1+#ppt_w/2"/>
                                          </p:val>
                                        </p:tav>
                                        <p:tav tm="100000">
                                          <p:val>
                                            <p:strVal val="#ppt_x"/>
                                          </p:val>
                                        </p:tav>
                                      </p:tavLst>
                                    </p:anim>
                                    <p:anim calcmode="lin" valueType="num">
                                      <p:cBhvr additive="base">
                                        <p:cTn id="31" dur="3000" fill="hold"/>
                                        <p:tgtEl>
                                          <p:spTgt spid="26"/>
                                        </p:tgtEl>
                                        <p:attrNameLst>
                                          <p:attrName>ppt_y</p:attrName>
                                        </p:attrNameLst>
                                      </p:cBhvr>
                                      <p:tavLst>
                                        <p:tav tm="0">
                                          <p:val>
                                            <p:strVal val="1+#ppt_h/2"/>
                                          </p:val>
                                        </p:tav>
                                        <p:tav tm="100000">
                                          <p:val>
                                            <p:strVal val="#ppt_y"/>
                                          </p:val>
                                        </p:tav>
                                      </p:tavLst>
                                    </p:anim>
                                  </p:childTnLst>
                                </p:cTn>
                              </p:par>
                              <p:par>
                                <p:cTn id="32" presetID="2" presetClass="entr" presetSubtype="6" fill="hold" nodeType="withEffect">
                                  <p:stCondLst>
                                    <p:cond delay="0"/>
                                  </p:stCondLst>
                                  <p:childTnLst>
                                    <p:set>
                                      <p:cBhvr>
                                        <p:cTn id="33" dur="1" fill="hold">
                                          <p:stCondLst>
                                            <p:cond delay="0"/>
                                          </p:stCondLst>
                                        </p:cTn>
                                        <p:tgtEl>
                                          <p:spTgt spid="30"/>
                                        </p:tgtEl>
                                        <p:attrNameLst>
                                          <p:attrName>style.visibility</p:attrName>
                                        </p:attrNameLst>
                                      </p:cBhvr>
                                      <p:to>
                                        <p:strVal val="visible"/>
                                      </p:to>
                                    </p:set>
                                    <p:anim calcmode="lin" valueType="num">
                                      <p:cBhvr additive="base">
                                        <p:cTn id="34" dur="3000" fill="hold"/>
                                        <p:tgtEl>
                                          <p:spTgt spid="30"/>
                                        </p:tgtEl>
                                        <p:attrNameLst>
                                          <p:attrName>ppt_x</p:attrName>
                                        </p:attrNameLst>
                                      </p:cBhvr>
                                      <p:tavLst>
                                        <p:tav tm="0">
                                          <p:val>
                                            <p:strVal val="1+#ppt_w/2"/>
                                          </p:val>
                                        </p:tav>
                                        <p:tav tm="100000">
                                          <p:val>
                                            <p:strVal val="#ppt_x"/>
                                          </p:val>
                                        </p:tav>
                                      </p:tavLst>
                                    </p:anim>
                                    <p:anim calcmode="lin" valueType="num">
                                      <p:cBhvr additive="base">
                                        <p:cTn id="35" dur="3000" fill="hold"/>
                                        <p:tgtEl>
                                          <p:spTgt spid="30"/>
                                        </p:tgtEl>
                                        <p:attrNameLst>
                                          <p:attrName>ppt_y</p:attrName>
                                        </p:attrNameLst>
                                      </p:cBhvr>
                                      <p:tavLst>
                                        <p:tav tm="0">
                                          <p:val>
                                            <p:strVal val="1+#ppt_h/2"/>
                                          </p:val>
                                        </p:tav>
                                        <p:tav tm="100000">
                                          <p:val>
                                            <p:strVal val="#ppt_y"/>
                                          </p:val>
                                        </p:tav>
                                      </p:tavLst>
                                    </p:anim>
                                  </p:childTnLst>
                                </p:cTn>
                              </p:par>
                              <p:par>
                                <p:cTn id="36" presetID="2" presetClass="entr" presetSubtype="6" fill="hold" nodeType="withEffect">
                                  <p:stCondLst>
                                    <p:cond delay="0"/>
                                  </p:stCondLst>
                                  <p:childTnLst>
                                    <p:set>
                                      <p:cBhvr>
                                        <p:cTn id="37" dur="1" fill="hold">
                                          <p:stCondLst>
                                            <p:cond delay="0"/>
                                          </p:stCondLst>
                                        </p:cTn>
                                        <p:tgtEl>
                                          <p:spTgt spid="35"/>
                                        </p:tgtEl>
                                        <p:attrNameLst>
                                          <p:attrName>style.visibility</p:attrName>
                                        </p:attrNameLst>
                                      </p:cBhvr>
                                      <p:to>
                                        <p:strVal val="visible"/>
                                      </p:to>
                                    </p:set>
                                    <p:anim calcmode="lin" valueType="num">
                                      <p:cBhvr additive="base">
                                        <p:cTn id="38" dur="3000" fill="hold"/>
                                        <p:tgtEl>
                                          <p:spTgt spid="35"/>
                                        </p:tgtEl>
                                        <p:attrNameLst>
                                          <p:attrName>ppt_x</p:attrName>
                                        </p:attrNameLst>
                                      </p:cBhvr>
                                      <p:tavLst>
                                        <p:tav tm="0">
                                          <p:val>
                                            <p:strVal val="1+#ppt_w/2"/>
                                          </p:val>
                                        </p:tav>
                                        <p:tav tm="100000">
                                          <p:val>
                                            <p:strVal val="#ppt_x"/>
                                          </p:val>
                                        </p:tav>
                                      </p:tavLst>
                                    </p:anim>
                                    <p:anim calcmode="lin" valueType="num">
                                      <p:cBhvr additive="base">
                                        <p:cTn id="39" dur="3000" fill="hold"/>
                                        <p:tgtEl>
                                          <p:spTgt spid="35"/>
                                        </p:tgtEl>
                                        <p:attrNameLst>
                                          <p:attrName>ppt_y</p:attrName>
                                        </p:attrNameLst>
                                      </p:cBhvr>
                                      <p:tavLst>
                                        <p:tav tm="0">
                                          <p:val>
                                            <p:strVal val="1+#ppt_h/2"/>
                                          </p:val>
                                        </p:tav>
                                        <p:tav tm="100000">
                                          <p:val>
                                            <p:strVal val="#ppt_y"/>
                                          </p:val>
                                        </p:tav>
                                      </p:tavLst>
                                    </p:anim>
                                  </p:childTnLst>
                                </p:cTn>
                              </p:par>
                              <p:par>
                                <p:cTn id="40" presetID="2" presetClass="entr" presetSubtype="6" fill="hold" nodeType="withEffect">
                                  <p:stCondLst>
                                    <p:cond delay="0"/>
                                  </p:stCondLst>
                                  <p:childTnLst>
                                    <p:set>
                                      <p:cBhvr>
                                        <p:cTn id="41" dur="1" fill="hold">
                                          <p:stCondLst>
                                            <p:cond delay="0"/>
                                          </p:stCondLst>
                                        </p:cTn>
                                        <p:tgtEl>
                                          <p:spTgt spid="39"/>
                                        </p:tgtEl>
                                        <p:attrNameLst>
                                          <p:attrName>style.visibility</p:attrName>
                                        </p:attrNameLst>
                                      </p:cBhvr>
                                      <p:to>
                                        <p:strVal val="visible"/>
                                      </p:to>
                                    </p:set>
                                    <p:anim calcmode="lin" valueType="num">
                                      <p:cBhvr additive="base">
                                        <p:cTn id="42" dur="3000" fill="hold"/>
                                        <p:tgtEl>
                                          <p:spTgt spid="39"/>
                                        </p:tgtEl>
                                        <p:attrNameLst>
                                          <p:attrName>ppt_x</p:attrName>
                                        </p:attrNameLst>
                                      </p:cBhvr>
                                      <p:tavLst>
                                        <p:tav tm="0">
                                          <p:val>
                                            <p:strVal val="1+#ppt_w/2"/>
                                          </p:val>
                                        </p:tav>
                                        <p:tav tm="100000">
                                          <p:val>
                                            <p:strVal val="#ppt_x"/>
                                          </p:val>
                                        </p:tav>
                                      </p:tavLst>
                                    </p:anim>
                                    <p:anim calcmode="lin" valueType="num">
                                      <p:cBhvr additive="base">
                                        <p:cTn id="43" dur="3000" fill="hold"/>
                                        <p:tgtEl>
                                          <p:spTgt spid="39"/>
                                        </p:tgtEl>
                                        <p:attrNameLst>
                                          <p:attrName>ppt_y</p:attrName>
                                        </p:attrNameLst>
                                      </p:cBhvr>
                                      <p:tavLst>
                                        <p:tav tm="0">
                                          <p:val>
                                            <p:strVal val="1+#ppt_h/2"/>
                                          </p:val>
                                        </p:tav>
                                        <p:tav tm="100000">
                                          <p:val>
                                            <p:strVal val="#ppt_y"/>
                                          </p:val>
                                        </p:tav>
                                      </p:tavLst>
                                    </p:anim>
                                  </p:childTnLst>
                                </p:cTn>
                              </p:par>
                              <p:par>
                                <p:cTn id="44" presetID="2" presetClass="entr" presetSubtype="6" fill="hold" nodeType="withEffect">
                                  <p:stCondLst>
                                    <p:cond delay="0"/>
                                  </p:stCondLst>
                                  <p:childTnLst>
                                    <p:set>
                                      <p:cBhvr>
                                        <p:cTn id="45" dur="1" fill="hold">
                                          <p:stCondLst>
                                            <p:cond delay="0"/>
                                          </p:stCondLst>
                                        </p:cTn>
                                        <p:tgtEl>
                                          <p:spTgt spid="44"/>
                                        </p:tgtEl>
                                        <p:attrNameLst>
                                          <p:attrName>style.visibility</p:attrName>
                                        </p:attrNameLst>
                                      </p:cBhvr>
                                      <p:to>
                                        <p:strVal val="visible"/>
                                      </p:to>
                                    </p:set>
                                    <p:anim calcmode="lin" valueType="num">
                                      <p:cBhvr additive="base">
                                        <p:cTn id="46" dur="3000" fill="hold"/>
                                        <p:tgtEl>
                                          <p:spTgt spid="44"/>
                                        </p:tgtEl>
                                        <p:attrNameLst>
                                          <p:attrName>ppt_x</p:attrName>
                                        </p:attrNameLst>
                                      </p:cBhvr>
                                      <p:tavLst>
                                        <p:tav tm="0">
                                          <p:val>
                                            <p:strVal val="1+#ppt_w/2"/>
                                          </p:val>
                                        </p:tav>
                                        <p:tav tm="100000">
                                          <p:val>
                                            <p:strVal val="#ppt_x"/>
                                          </p:val>
                                        </p:tav>
                                      </p:tavLst>
                                    </p:anim>
                                    <p:anim calcmode="lin" valueType="num">
                                      <p:cBhvr additive="base">
                                        <p:cTn id="47" dur="3000" fill="hold"/>
                                        <p:tgtEl>
                                          <p:spTgt spid="44"/>
                                        </p:tgtEl>
                                        <p:attrNameLst>
                                          <p:attrName>ppt_y</p:attrName>
                                        </p:attrNameLst>
                                      </p:cBhvr>
                                      <p:tavLst>
                                        <p:tav tm="0">
                                          <p:val>
                                            <p:strVal val="1+#ppt_h/2"/>
                                          </p:val>
                                        </p:tav>
                                        <p:tav tm="100000">
                                          <p:val>
                                            <p:strVal val="#ppt_y"/>
                                          </p:val>
                                        </p:tav>
                                      </p:tavLst>
                                    </p:anim>
                                  </p:childTnLst>
                                </p:cTn>
                              </p:par>
                              <p:par>
                                <p:cTn id="48" presetID="2" presetClass="entr" presetSubtype="9" fill="hold"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additive="base">
                                        <p:cTn id="50" dur="3000" fill="hold"/>
                                        <p:tgtEl>
                                          <p:spTgt spid="7"/>
                                        </p:tgtEl>
                                        <p:attrNameLst>
                                          <p:attrName>ppt_x</p:attrName>
                                        </p:attrNameLst>
                                      </p:cBhvr>
                                      <p:tavLst>
                                        <p:tav tm="0">
                                          <p:val>
                                            <p:strVal val="0-#ppt_w/2"/>
                                          </p:val>
                                        </p:tav>
                                        <p:tav tm="100000">
                                          <p:val>
                                            <p:strVal val="#ppt_x"/>
                                          </p:val>
                                        </p:tav>
                                      </p:tavLst>
                                    </p:anim>
                                    <p:anim calcmode="lin" valueType="num">
                                      <p:cBhvr additive="base">
                                        <p:cTn id="51" dur="3000" fill="hold"/>
                                        <p:tgtEl>
                                          <p:spTgt spid="7"/>
                                        </p:tgtEl>
                                        <p:attrNameLst>
                                          <p:attrName>ppt_y</p:attrName>
                                        </p:attrNameLst>
                                      </p:cBhvr>
                                      <p:tavLst>
                                        <p:tav tm="0">
                                          <p:val>
                                            <p:strVal val="0-#ppt_h/2"/>
                                          </p:val>
                                        </p:tav>
                                        <p:tav tm="100000">
                                          <p:val>
                                            <p:strVal val="#ppt_y"/>
                                          </p:val>
                                        </p:tav>
                                      </p:tavLst>
                                    </p:anim>
                                  </p:childTnLst>
                                </p:cTn>
                              </p:par>
                              <p:par>
                                <p:cTn id="52" presetID="2" presetClass="entr" presetSubtype="9" fill="hold"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additive="base">
                                        <p:cTn id="54" dur="3000" fill="hold"/>
                                        <p:tgtEl>
                                          <p:spTgt spid="13"/>
                                        </p:tgtEl>
                                        <p:attrNameLst>
                                          <p:attrName>ppt_x</p:attrName>
                                        </p:attrNameLst>
                                      </p:cBhvr>
                                      <p:tavLst>
                                        <p:tav tm="0">
                                          <p:val>
                                            <p:strVal val="0-#ppt_w/2"/>
                                          </p:val>
                                        </p:tav>
                                        <p:tav tm="100000">
                                          <p:val>
                                            <p:strVal val="#ppt_x"/>
                                          </p:val>
                                        </p:tav>
                                      </p:tavLst>
                                    </p:anim>
                                    <p:anim calcmode="lin" valueType="num">
                                      <p:cBhvr additive="base">
                                        <p:cTn id="55" dur="3000" fill="hold"/>
                                        <p:tgtEl>
                                          <p:spTgt spid="13"/>
                                        </p:tgtEl>
                                        <p:attrNameLst>
                                          <p:attrName>ppt_y</p:attrName>
                                        </p:attrNameLst>
                                      </p:cBhvr>
                                      <p:tavLst>
                                        <p:tav tm="0">
                                          <p:val>
                                            <p:strVal val="0-#ppt_h/2"/>
                                          </p:val>
                                        </p:tav>
                                        <p:tav tm="100000">
                                          <p:val>
                                            <p:strVal val="#ppt_y"/>
                                          </p:val>
                                        </p:tav>
                                      </p:tavLst>
                                    </p:anim>
                                  </p:childTnLst>
                                </p:cTn>
                              </p:par>
                              <p:par>
                                <p:cTn id="56" presetID="2" presetClass="entr" presetSubtype="9" fill="hold"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0-#ppt_w/2"/>
                                          </p:val>
                                        </p:tav>
                                        <p:tav tm="100000">
                                          <p:val>
                                            <p:strVal val="#ppt_x"/>
                                          </p:val>
                                        </p:tav>
                                      </p:tavLst>
                                    </p:anim>
                                    <p:anim calcmode="lin" valueType="num">
                                      <p:cBhvr additive="base">
                                        <p:cTn id="59" dur="3000" fill="hold"/>
                                        <p:tgtEl>
                                          <p:spTgt spid="17"/>
                                        </p:tgtEl>
                                        <p:attrNameLst>
                                          <p:attrName>ppt_y</p:attrName>
                                        </p:attrNameLst>
                                      </p:cBhvr>
                                      <p:tavLst>
                                        <p:tav tm="0">
                                          <p:val>
                                            <p:strVal val="0-#ppt_h/2"/>
                                          </p:val>
                                        </p:tav>
                                        <p:tav tm="100000">
                                          <p:val>
                                            <p:strVal val="#ppt_y"/>
                                          </p:val>
                                        </p:tav>
                                      </p:tavLst>
                                    </p:anim>
                                  </p:childTnLst>
                                </p:cTn>
                              </p:par>
                              <p:par>
                                <p:cTn id="60" presetID="2" presetClass="entr" presetSubtype="9" fill="hold"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3000" fill="hold"/>
                                        <p:tgtEl>
                                          <p:spTgt spid="19"/>
                                        </p:tgtEl>
                                        <p:attrNameLst>
                                          <p:attrName>ppt_x</p:attrName>
                                        </p:attrNameLst>
                                      </p:cBhvr>
                                      <p:tavLst>
                                        <p:tav tm="0">
                                          <p:val>
                                            <p:strVal val="0-#ppt_w/2"/>
                                          </p:val>
                                        </p:tav>
                                        <p:tav tm="100000">
                                          <p:val>
                                            <p:strVal val="#ppt_x"/>
                                          </p:val>
                                        </p:tav>
                                      </p:tavLst>
                                    </p:anim>
                                    <p:anim calcmode="lin" valueType="num">
                                      <p:cBhvr additive="base">
                                        <p:cTn id="63" dur="3000" fill="hold"/>
                                        <p:tgtEl>
                                          <p:spTgt spid="19"/>
                                        </p:tgtEl>
                                        <p:attrNameLst>
                                          <p:attrName>ppt_y</p:attrName>
                                        </p:attrNameLst>
                                      </p:cBhvr>
                                      <p:tavLst>
                                        <p:tav tm="0">
                                          <p:val>
                                            <p:strVal val="0-#ppt_h/2"/>
                                          </p:val>
                                        </p:tav>
                                        <p:tav tm="100000">
                                          <p:val>
                                            <p:strVal val="#ppt_y"/>
                                          </p:val>
                                        </p:tav>
                                      </p:tavLst>
                                    </p:anim>
                                  </p:childTnLst>
                                </p:cTn>
                              </p:par>
                              <p:par>
                                <p:cTn id="64" presetID="2" presetClass="entr" presetSubtype="9" fill="hold" nodeType="withEffect">
                                  <p:stCondLst>
                                    <p:cond delay="0"/>
                                  </p:stCondLst>
                                  <p:childTnLst>
                                    <p:set>
                                      <p:cBhvr>
                                        <p:cTn id="65" dur="1" fill="hold">
                                          <p:stCondLst>
                                            <p:cond delay="0"/>
                                          </p:stCondLst>
                                        </p:cTn>
                                        <p:tgtEl>
                                          <p:spTgt spid="24"/>
                                        </p:tgtEl>
                                        <p:attrNameLst>
                                          <p:attrName>style.visibility</p:attrName>
                                        </p:attrNameLst>
                                      </p:cBhvr>
                                      <p:to>
                                        <p:strVal val="visible"/>
                                      </p:to>
                                    </p:set>
                                    <p:anim calcmode="lin" valueType="num">
                                      <p:cBhvr additive="base">
                                        <p:cTn id="66" dur="3000" fill="hold"/>
                                        <p:tgtEl>
                                          <p:spTgt spid="24"/>
                                        </p:tgtEl>
                                        <p:attrNameLst>
                                          <p:attrName>ppt_x</p:attrName>
                                        </p:attrNameLst>
                                      </p:cBhvr>
                                      <p:tavLst>
                                        <p:tav tm="0">
                                          <p:val>
                                            <p:strVal val="0-#ppt_w/2"/>
                                          </p:val>
                                        </p:tav>
                                        <p:tav tm="100000">
                                          <p:val>
                                            <p:strVal val="#ppt_x"/>
                                          </p:val>
                                        </p:tav>
                                      </p:tavLst>
                                    </p:anim>
                                    <p:anim calcmode="lin" valueType="num">
                                      <p:cBhvr additive="base">
                                        <p:cTn id="67" dur="3000" fill="hold"/>
                                        <p:tgtEl>
                                          <p:spTgt spid="24"/>
                                        </p:tgtEl>
                                        <p:attrNameLst>
                                          <p:attrName>ppt_y</p:attrName>
                                        </p:attrNameLst>
                                      </p:cBhvr>
                                      <p:tavLst>
                                        <p:tav tm="0">
                                          <p:val>
                                            <p:strVal val="0-#ppt_h/2"/>
                                          </p:val>
                                        </p:tav>
                                        <p:tav tm="100000">
                                          <p:val>
                                            <p:strVal val="#ppt_y"/>
                                          </p:val>
                                        </p:tav>
                                      </p:tavLst>
                                    </p:anim>
                                  </p:childTnLst>
                                </p:cTn>
                              </p:par>
                              <p:par>
                                <p:cTn id="68" presetID="2" presetClass="entr" presetSubtype="9" fill="hold" nodeType="withEffect">
                                  <p:stCondLst>
                                    <p:cond delay="0"/>
                                  </p:stCondLst>
                                  <p:childTnLst>
                                    <p:set>
                                      <p:cBhvr>
                                        <p:cTn id="69" dur="1" fill="hold">
                                          <p:stCondLst>
                                            <p:cond delay="0"/>
                                          </p:stCondLst>
                                        </p:cTn>
                                        <p:tgtEl>
                                          <p:spTgt spid="27"/>
                                        </p:tgtEl>
                                        <p:attrNameLst>
                                          <p:attrName>style.visibility</p:attrName>
                                        </p:attrNameLst>
                                      </p:cBhvr>
                                      <p:to>
                                        <p:strVal val="visible"/>
                                      </p:to>
                                    </p:set>
                                    <p:anim calcmode="lin" valueType="num">
                                      <p:cBhvr additive="base">
                                        <p:cTn id="70" dur="3000" fill="hold"/>
                                        <p:tgtEl>
                                          <p:spTgt spid="27"/>
                                        </p:tgtEl>
                                        <p:attrNameLst>
                                          <p:attrName>ppt_x</p:attrName>
                                        </p:attrNameLst>
                                      </p:cBhvr>
                                      <p:tavLst>
                                        <p:tav tm="0">
                                          <p:val>
                                            <p:strVal val="0-#ppt_w/2"/>
                                          </p:val>
                                        </p:tav>
                                        <p:tav tm="100000">
                                          <p:val>
                                            <p:strVal val="#ppt_x"/>
                                          </p:val>
                                        </p:tav>
                                      </p:tavLst>
                                    </p:anim>
                                    <p:anim calcmode="lin" valueType="num">
                                      <p:cBhvr additive="base">
                                        <p:cTn id="71" dur="3000" fill="hold"/>
                                        <p:tgtEl>
                                          <p:spTgt spid="27"/>
                                        </p:tgtEl>
                                        <p:attrNameLst>
                                          <p:attrName>ppt_y</p:attrName>
                                        </p:attrNameLst>
                                      </p:cBhvr>
                                      <p:tavLst>
                                        <p:tav tm="0">
                                          <p:val>
                                            <p:strVal val="0-#ppt_h/2"/>
                                          </p:val>
                                        </p:tav>
                                        <p:tav tm="100000">
                                          <p:val>
                                            <p:strVal val="#ppt_y"/>
                                          </p:val>
                                        </p:tav>
                                      </p:tavLst>
                                    </p:anim>
                                  </p:childTnLst>
                                </p:cTn>
                              </p:par>
                              <p:par>
                                <p:cTn id="72" presetID="2" presetClass="entr" presetSubtype="9" fill="hold" nodeType="withEffect">
                                  <p:stCondLst>
                                    <p:cond delay="0"/>
                                  </p:stCondLst>
                                  <p:childTnLst>
                                    <p:set>
                                      <p:cBhvr>
                                        <p:cTn id="73" dur="1" fill="hold">
                                          <p:stCondLst>
                                            <p:cond delay="0"/>
                                          </p:stCondLst>
                                        </p:cTn>
                                        <p:tgtEl>
                                          <p:spTgt spid="31"/>
                                        </p:tgtEl>
                                        <p:attrNameLst>
                                          <p:attrName>style.visibility</p:attrName>
                                        </p:attrNameLst>
                                      </p:cBhvr>
                                      <p:to>
                                        <p:strVal val="visible"/>
                                      </p:to>
                                    </p:set>
                                    <p:anim calcmode="lin" valueType="num">
                                      <p:cBhvr additive="base">
                                        <p:cTn id="74" dur="3000" fill="hold"/>
                                        <p:tgtEl>
                                          <p:spTgt spid="31"/>
                                        </p:tgtEl>
                                        <p:attrNameLst>
                                          <p:attrName>ppt_x</p:attrName>
                                        </p:attrNameLst>
                                      </p:cBhvr>
                                      <p:tavLst>
                                        <p:tav tm="0">
                                          <p:val>
                                            <p:strVal val="0-#ppt_w/2"/>
                                          </p:val>
                                        </p:tav>
                                        <p:tav tm="100000">
                                          <p:val>
                                            <p:strVal val="#ppt_x"/>
                                          </p:val>
                                        </p:tav>
                                      </p:tavLst>
                                    </p:anim>
                                    <p:anim calcmode="lin" valueType="num">
                                      <p:cBhvr additive="base">
                                        <p:cTn id="75" dur="3000" fill="hold"/>
                                        <p:tgtEl>
                                          <p:spTgt spid="31"/>
                                        </p:tgtEl>
                                        <p:attrNameLst>
                                          <p:attrName>ppt_y</p:attrName>
                                        </p:attrNameLst>
                                      </p:cBhvr>
                                      <p:tavLst>
                                        <p:tav tm="0">
                                          <p:val>
                                            <p:strVal val="0-#ppt_h/2"/>
                                          </p:val>
                                        </p:tav>
                                        <p:tav tm="100000">
                                          <p:val>
                                            <p:strVal val="#ppt_y"/>
                                          </p:val>
                                        </p:tav>
                                      </p:tavLst>
                                    </p:anim>
                                  </p:childTnLst>
                                </p:cTn>
                              </p:par>
                              <p:par>
                                <p:cTn id="76" presetID="2" presetClass="entr" presetSubtype="9" fill="hold" nodeType="withEffect">
                                  <p:stCondLst>
                                    <p:cond delay="0"/>
                                  </p:stCondLst>
                                  <p:childTnLst>
                                    <p:set>
                                      <p:cBhvr>
                                        <p:cTn id="77" dur="1" fill="hold">
                                          <p:stCondLst>
                                            <p:cond delay="0"/>
                                          </p:stCondLst>
                                        </p:cTn>
                                        <p:tgtEl>
                                          <p:spTgt spid="34"/>
                                        </p:tgtEl>
                                        <p:attrNameLst>
                                          <p:attrName>style.visibility</p:attrName>
                                        </p:attrNameLst>
                                      </p:cBhvr>
                                      <p:to>
                                        <p:strVal val="visible"/>
                                      </p:to>
                                    </p:set>
                                    <p:anim calcmode="lin" valueType="num">
                                      <p:cBhvr additive="base">
                                        <p:cTn id="78" dur="3000" fill="hold"/>
                                        <p:tgtEl>
                                          <p:spTgt spid="34"/>
                                        </p:tgtEl>
                                        <p:attrNameLst>
                                          <p:attrName>ppt_x</p:attrName>
                                        </p:attrNameLst>
                                      </p:cBhvr>
                                      <p:tavLst>
                                        <p:tav tm="0">
                                          <p:val>
                                            <p:strVal val="0-#ppt_w/2"/>
                                          </p:val>
                                        </p:tav>
                                        <p:tav tm="100000">
                                          <p:val>
                                            <p:strVal val="#ppt_x"/>
                                          </p:val>
                                        </p:tav>
                                      </p:tavLst>
                                    </p:anim>
                                    <p:anim calcmode="lin" valueType="num">
                                      <p:cBhvr additive="base">
                                        <p:cTn id="79" dur="3000" fill="hold"/>
                                        <p:tgtEl>
                                          <p:spTgt spid="34"/>
                                        </p:tgtEl>
                                        <p:attrNameLst>
                                          <p:attrName>ppt_y</p:attrName>
                                        </p:attrNameLst>
                                      </p:cBhvr>
                                      <p:tavLst>
                                        <p:tav tm="0">
                                          <p:val>
                                            <p:strVal val="0-#ppt_h/2"/>
                                          </p:val>
                                        </p:tav>
                                        <p:tav tm="100000">
                                          <p:val>
                                            <p:strVal val="#ppt_y"/>
                                          </p:val>
                                        </p:tav>
                                      </p:tavLst>
                                    </p:anim>
                                  </p:childTnLst>
                                </p:cTn>
                              </p:par>
                              <p:par>
                                <p:cTn id="80" presetID="2" presetClass="entr" presetSubtype="9" fill="hold" nodeType="withEffect">
                                  <p:stCondLst>
                                    <p:cond delay="0"/>
                                  </p:stCondLst>
                                  <p:childTnLst>
                                    <p:set>
                                      <p:cBhvr>
                                        <p:cTn id="81" dur="1" fill="hold">
                                          <p:stCondLst>
                                            <p:cond delay="0"/>
                                          </p:stCondLst>
                                        </p:cTn>
                                        <p:tgtEl>
                                          <p:spTgt spid="38"/>
                                        </p:tgtEl>
                                        <p:attrNameLst>
                                          <p:attrName>style.visibility</p:attrName>
                                        </p:attrNameLst>
                                      </p:cBhvr>
                                      <p:to>
                                        <p:strVal val="visible"/>
                                      </p:to>
                                    </p:set>
                                    <p:anim calcmode="lin" valueType="num">
                                      <p:cBhvr additive="base">
                                        <p:cTn id="82" dur="3000" fill="hold"/>
                                        <p:tgtEl>
                                          <p:spTgt spid="38"/>
                                        </p:tgtEl>
                                        <p:attrNameLst>
                                          <p:attrName>ppt_x</p:attrName>
                                        </p:attrNameLst>
                                      </p:cBhvr>
                                      <p:tavLst>
                                        <p:tav tm="0">
                                          <p:val>
                                            <p:strVal val="0-#ppt_w/2"/>
                                          </p:val>
                                        </p:tav>
                                        <p:tav tm="100000">
                                          <p:val>
                                            <p:strVal val="#ppt_x"/>
                                          </p:val>
                                        </p:tav>
                                      </p:tavLst>
                                    </p:anim>
                                    <p:anim calcmode="lin" valueType="num">
                                      <p:cBhvr additive="base">
                                        <p:cTn id="83" dur="3000" fill="hold"/>
                                        <p:tgtEl>
                                          <p:spTgt spid="38"/>
                                        </p:tgtEl>
                                        <p:attrNameLst>
                                          <p:attrName>ppt_y</p:attrName>
                                        </p:attrNameLst>
                                      </p:cBhvr>
                                      <p:tavLst>
                                        <p:tav tm="0">
                                          <p:val>
                                            <p:strVal val="0-#ppt_h/2"/>
                                          </p:val>
                                        </p:tav>
                                        <p:tav tm="100000">
                                          <p:val>
                                            <p:strVal val="#ppt_y"/>
                                          </p:val>
                                        </p:tav>
                                      </p:tavLst>
                                    </p:anim>
                                  </p:childTnLst>
                                </p:cTn>
                              </p:par>
                              <p:par>
                                <p:cTn id="84" presetID="2" presetClass="entr" presetSubtype="9" fill="hold" nodeType="withEffect">
                                  <p:stCondLst>
                                    <p:cond delay="0"/>
                                  </p:stCondLst>
                                  <p:childTnLst>
                                    <p:set>
                                      <p:cBhvr>
                                        <p:cTn id="85" dur="1" fill="hold">
                                          <p:stCondLst>
                                            <p:cond delay="0"/>
                                          </p:stCondLst>
                                        </p:cTn>
                                        <p:tgtEl>
                                          <p:spTgt spid="45"/>
                                        </p:tgtEl>
                                        <p:attrNameLst>
                                          <p:attrName>style.visibility</p:attrName>
                                        </p:attrNameLst>
                                      </p:cBhvr>
                                      <p:to>
                                        <p:strVal val="visible"/>
                                      </p:to>
                                    </p:set>
                                    <p:anim calcmode="lin" valueType="num">
                                      <p:cBhvr additive="base">
                                        <p:cTn id="86" dur="3000" fill="hold"/>
                                        <p:tgtEl>
                                          <p:spTgt spid="45"/>
                                        </p:tgtEl>
                                        <p:attrNameLst>
                                          <p:attrName>ppt_x</p:attrName>
                                        </p:attrNameLst>
                                      </p:cBhvr>
                                      <p:tavLst>
                                        <p:tav tm="0">
                                          <p:val>
                                            <p:strVal val="0-#ppt_w/2"/>
                                          </p:val>
                                        </p:tav>
                                        <p:tav tm="100000">
                                          <p:val>
                                            <p:strVal val="#ppt_x"/>
                                          </p:val>
                                        </p:tav>
                                      </p:tavLst>
                                    </p:anim>
                                    <p:anim calcmode="lin" valueType="num">
                                      <p:cBhvr additive="base">
                                        <p:cTn id="87" dur="3000" fill="hold"/>
                                        <p:tgtEl>
                                          <p:spTgt spid="45"/>
                                        </p:tgtEl>
                                        <p:attrNameLst>
                                          <p:attrName>ppt_y</p:attrName>
                                        </p:attrNameLst>
                                      </p:cBhvr>
                                      <p:tavLst>
                                        <p:tav tm="0">
                                          <p:val>
                                            <p:strVal val="0-#ppt_h/2"/>
                                          </p:val>
                                        </p:tav>
                                        <p:tav tm="100000">
                                          <p:val>
                                            <p:strVal val="#ppt_y"/>
                                          </p:val>
                                        </p:tav>
                                      </p:tavLst>
                                    </p:anim>
                                  </p:childTnLst>
                                </p:cTn>
                              </p:par>
                              <p:par>
                                <p:cTn id="88" presetID="2" presetClass="entr" presetSubtype="12" fill="hold" nodeType="withEffect">
                                  <p:stCondLst>
                                    <p:cond delay="0"/>
                                  </p:stCondLst>
                                  <p:childTnLst>
                                    <p:set>
                                      <p:cBhvr>
                                        <p:cTn id="89" dur="1" fill="hold">
                                          <p:stCondLst>
                                            <p:cond delay="0"/>
                                          </p:stCondLst>
                                        </p:cTn>
                                        <p:tgtEl>
                                          <p:spTgt spid="9"/>
                                        </p:tgtEl>
                                        <p:attrNameLst>
                                          <p:attrName>style.visibility</p:attrName>
                                        </p:attrNameLst>
                                      </p:cBhvr>
                                      <p:to>
                                        <p:strVal val="visible"/>
                                      </p:to>
                                    </p:set>
                                    <p:anim calcmode="lin" valueType="num">
                                      <p:cBhvr additive="base">
                                        <p:cTn id="90" dur="3000" fill="hold"/>
                                        <p:tgtEl>
                                          <p:spTgt spid="9"/>
                                        </p:tgtEl>
                                        <p:attrNameLst>
                                          <p:attrName>ppt_x</p:attrName>
                                        </p:attrNameLst>
                                      </p:cBhvr>
                                      <p:tavLst>
                                        <p:tav tm="0">
                                          <p:val>
                                            <p:strVal val="0-#ppt_w/2"/>
                                          </p:val>
                                        </p:tav>
                                        <p:tav tm="100000">
                                          <p:val>
                                            <p:strVal val="#ppt_x"/>
                                          </p:val>
                                        </p:tav>
                                      </p:tavLst>
                                    </p:anim>
                                    <p:anim calcmode="lin" valueType="num">
                                      <p:cBhvr additive="base">
                                        <p:cTn id="91" dur="3000" fill="hold"/>
                                        <p:tgtEl>
                                          <p:spTgt spid="9"/>
                                        </p:tgtEl>
                                        <p:attrNameLst>
                                          <p:attrName>ppt_y</p:attrName>
                                        </p:attrNameLst>
                                      </p:cBhvr>
                                      <p:tavLst>
                                        <p:tav tm="0">
                                          <p:val>
                                            <p:strVal val="1+#ppt_h/2"/>
                                          </p:val>
                                        </p:tav>
                                        <p:tav tm="100000">
                                          <p:val>
                                            <p:strVal val="#ppt_y"/>
                                          </p:val>
                                        </p:tav>
                                      </p:tavLst>
                                    </p:anim>
                                  </p:childTnLst>
                                </p:cTn>
                              </p:par>
                              <p:par>
                                <p:cTn id="92" presetID="2" presetClass="entr" presetSubtype="12" fill="hold" nodeType="withEffect">
                                  <p:stCondLst>
                                    <p:cond delay="0"/>
                                  </p:stCondLst>
                                  <p:childTnLst>
                                    <p:set>
                                      <p:cBhvr>
                                        <p:cTn id="93" dur="1" fill="hold">
                                          <p:stCondLst>
                                            <p:cond delay="0"/>
                                          </p:stCondLst>
                                        </p:cTn>
                                        <p:tgtEl>
                                          <p:spTgt spid="11"/>
                                        </p:tgtEl>
                                        <p:attrNameLst>
                                          <p:attrName>style.visibility</p:attrName>
                                        </p:attrNameLst>
                                      </p:cBhvr>
                                      <p:to>
                                        <p:strVal val="visible"/>
                                      </p:to>
                                    </p:set>
                                    <p:anim calcmode="lin" valueType="num">
                                      <p:cBhvr additive="base">
                                        <p:cTn id="94" dur="3000" fill="hold"/>
                                        <p:tgtEl>
                                          <p:spTgt spid="11"/>
                                        </p:tgtEl>
                                        <p:attrNameLst>
                                          <p:attrName>ppt_x</p:attrName>
                                        </p:attrNameLst>
                                      </p:cBhvr>
                                      <p:tavLst>
                                        <p:tav tm="0">
                                          <p:val>
                                            <p:strVal val="0-#ppt_w/2"/>
                                          </p:val>
                                        </p:tav>
                                        <p:tav tm="100000">
                                          <p:val>
                                            <p:strVal val="#ppt_x"/>
                                          </p:val>
                                        </p:tav>
                                      </p:tavLst>
                                    </p:anim>
                                    <p:anim calcmode="lin" valueType="num">
                                      <p:cBhvr additive="base">
                                        <p:cTn id="95" dur="3000" fill="hold"/>
                                        <p:tgtEl>
                                          <p:spTgt spid="11"/>
                                        </p:tgtEl>
                                        <p:attrNameLst>
                                          <p:attrName>ppt_y</p:attrName>
                                        </p:attrNameLst>
                                      </p:cBhvr>
                                      <p:tavLst>
                                        <p:tav tm="0">
                                          <p:val>
                                            <p:strVal val="1+#ppt_h/2"/>
                                          </p:val>
                                        </p:tav>
                                        <p:tav tm="100000">
                                          <p:val>
                                            <p:strVal val="#ppt_y"/>
                                          </p:val>
                                        </p:tav>
                                      </p:tavLst>
                                    </p:anim>
                                  </p:childTnLst>
                                </p:cTn>
                              </p:par>
                              <p:par>
                                <p:cTn id="96" presetID="2" presetClass="entr" presetSubtype="12" fill="hold" nodeType="withEffect">
                                  <p:stCondLst>
                                    <p:cond delay="0"/>
                                  </p:stCondLst>
                                  <p:childTnLst>
                                    <p:set>
                                      <p:cBhvr>
                                        <p:cTn id="97" dur="1" fill="hold">
                                          <p:stCondLst>
                                            <p:cond delay="0"/>
                                          </p:stCondLst>
                                        </p:cTn>
                                        <p:tgtEl>
                                          <p:spTgt spid="16"/>
                                        </p:tgtEl>
                                        <p:attrNameLst>
                                          <p:attrName>style.visibility</p:attrName>
                                        </p:attrNameLst>
                                      </p:cBhvr>
                                      <p:to>
                                        <p:strVal val="visible"/>
                                      </p:to>
                                    </p:set>
                                    <p:anim calcmode="lin" valueType="num">
                                      <p:cBhvr additive="base">
                                        <p:cTn id="98" dur="3000" fill="hold"/>
                                        <p:tgtEl>
                                          <p:spTgt spid="16"/>
                                        </p:tgtEl>
                                        <p:attrNameLst>
                                          <p:attrName>ppt_x</p:attrName>
                                        </p:attrNameLst>
                                      </p:cBhvr>
                                      <p:tavLst>
                                        <p:tav tm="0">
                                          <p:val>
                                            <p:strVal val="0-#ppt_w/2"/>
                                          </p:val>
                                        </p:tav>
                                        <p:tav tm="100000">
                                          <p:val>
                                            <p:strVal val="#ppt_x"/>
                                          </p:val>
                                        </p:tav>
                                      </p:tavLst>
                                    </p:anim>
                                    <p:anim calcmode="lin" valueType="num">
                                      <p:cBhvr additive="base">
                                        <p:cTn id="99" dur="3000" fill="hold"/>
                                        <p:tgtEl>
                                          <p:spTgt spid="16"/>
                                        </p:tgtEl>
                                        <p:attrNameLst>
                                          <p:attrName>ppt_y</p:attrName>
                                        </p:attrNameLst>
                                      </p:cBhvr>
                                      <p:tavLst>
                                        <p:tav tm="0">
                                          <p:val>
                                            <p:strVal val="1+#ppt_h/2"/>
                                          </p:val>
                                        </p:tav>
                                        <p:tav tm="100000">
                                          <p:val>
                                            <p:strVal val="#ppt_y"/>
                                          </p:val>
                                        </p:tav>
                                      </p:tavLst>
                                    </p:anim>
                                  </p:childTnLst>
                                </p:cTn>
                              </p:par>
                              <p:par>
                                <p:cTn id="100" presetID="2" presetClass="entr" presetSubtype="12" fill="hold" nodeType="withEffect">
                                  <p:stCondLst>
                                    <p:cond delay="0"/>
                                  </p:stCondLst>
                                  <p:childTnLst>
                                    <p:set>
                                      <p:cBhvr>
                                        <p:cTn id="101" dur="1" fill="hold">
                                          <p:stCondLst>
                                            <p:cond delay="0"/>
                                          </p:stCondLst>
                                        </p:cTn>
                                        <p:tgtEl>
                                          <p:spTgt spid="21"/>
                                        </p:tgtEl>
                                        <p:attrNameLst>
                                          <p:attrName>style.visibility</p:attrName>
                                        </p:attrNameLst>
                                      </p:cBhvr>
                                      <p:to>
                                        <p:strVal val="visible"/>
                                      </p:to>
                                    </p:set>
                                    <p:anim calcmode="lin" valueType="num">
                                      <p:cBhvr additive="base">
                                        <p:cTn id="102" dur="3000" fill="hold"/>
                                        <p:tgtEl>
                                          <p:spTgt spid="21"/>
                                        </p:tgtEl>
                                        <p:attrNameLst>
                                          <p:attrName>ppt_x</p:attrName>
                                        </p:attrNameLst>
                                      </p:cBhvr>
                                      <p:tavLst>
                                        <p:tav tm="0">
                                          <p:val>
                                            <p:strVal val="0-#ppt_w/2"/>
                                          </p:val>
                                        </p:tav>
                                        <p:tav tm="100000">
                                          <p:val>
                                            <p:strVal val="#ppt_x"/>
                                          </p:val>
                                        </p:tav>
                                      </p:tavLst>
                                    </p:anim>
                                    <p:anim calcmode="lin" valueType="num">
                                      <p:cBhvr additive="base">
                                        <p:cTn id="103" dur="3000" fill="hold"/>
                                        <p:tgtEl>
                                          <p:spTgt spid="21"/>
                                        </p:tgtEl>
                                        <p:attrNameLst>
                                          <p:attrName>ppt_y</p:attrName>
                                        </p:attrNameLst>
                                      </p:cBhvr>
                                      <p:tavLst>
                                        <p:tav tm="0">
                                          <p:val>
                                            <p:strVal val="1+#ppt_h/2"/>
                                          </p:val>
                                        </p:tav>
                                        <p:tav tm="100000">
                                          <p:val>
                                            <p:strVal val="#ppt_y"/>
                                          </p:val>
                                        </p:tav>
                                      </p:tavLst>
                                    </p:anim>
                                  </p:childTnLst>
                                </p:cTn>
                              </p:par>
                              <p:par>
                                <p:cTn id="104" presetID="2" presetClass="entr" presetSubtype="12" fill="hold" nodeType="withEffect">
                                  <p:stCondLst>
                                    <p:cond delay="0"/>
                                  </p:stCondLst>
                                  <p:childTnLst>
                                    <p:set>
                                      <p:cBhvr>
                                        <p:cTn id="105" dur="1" fill="hold">
                                          <p:stCondLst>
                                            <p:cond delay="0"/>
                                          </p:stCondLst>
                                        </p:cTn>
                                        <p:tgtEl>
                                          <p:spTgt spid="23"/>
                                        </p:tgtEl>
                                        <p:attrNameLst>
                                          <p:attrName>style.visibility</p:attrName>
                                        </p:attrNameLst>
                                      </p:cBhvr>
                                      <p:to>
                                        <p:strVal val="visible"/>
                                      </p:to>
                                    </p:set>
                                    <p:anim calcmode="lin" valueType="num">
                                      <p:cBhvr additive="base">
                                        <p:cTn id="106" dur="3000" fill="hold"/>
                                        <p:tgtEl>
                                          <p:spTgt spid="23"/>
                                        </p:tgtEl>
                                        <p:attrNameLst>
                                          <p:attrName>ppt_x</p:attrName>
                                        </p:attrNameLst>
                                      </p:cBhvr>
                                      <p:tavLst>
                                        <p:tav tm="0">
                                          <p:val>
                                            <p:strVal val="0-#ppt_w/2"/>
                                          </p:val>
                                        </p:tav>
                                        <p:tav tm="100000">
                                          <p:val>
                                            <p:strVal val="#ppt_x"/>
                                          </p:val>
                                        </p:tav>
                                      </p:tavLst>
                                    </p:anim>
                                    <p:anim calcmode="lin" valueType="num">
                                      <p:cBhvr additive="base">
                                        <p:cTn id="107" dur="3000" fill="hold"/>
                                        <p:tgtEl>
                                          <p:spTgt spid="23"/>
                                        </p:tgtEl>
                                        <p:attrNameLst>
                                          <p:attrName>ppt_y</p:attrName>
                                        </p:attrNameLst>
                                      </p:cBhvr>
                                      <p:tavLst>
                                        <p:tav tm="0">
                                          <p:val>
                                            <p:strVal val="1+#ppt_h/2"/>
                                          </p:val>
                                        </p:tav>
                                        <p:tav tm="100000">
                                          <p:val>
                                            <p:strVal val="#ppt_y"/>
                                          </p:val>
                                        </p:tav>
                                      </p:tavLst>
                                    </p:anim>
                                  </p:childTnLst>
                                </p:cTn>
                              </p:par>
                              <p:par>
                                <p:cTn id="108" presetID="2" presetClass="entr" presetSubtype="12" fill="hold" nodeType="withEffect">
                                  <p:stCondLst>
                                    <p:cond delay="0"/>
                                  </p:stCondLst>
                                  <p:childTnLst>
                                    <p:set>
                                      <p:cBhvr>
                                        <p:cTn id="109" dur="1" fill="hold">
                                          <p:stCondLst>
                                            <p:cond delay="0"/>
                                          </p:stCondLst>
                                        </p:cTn>
                                        <p:tgtEl>
                                          <p:spTgt spid="29"/>
                                        </p:tgtEl>
                                        <p:attrNameLst>
                                          <p:attrName>style.visibility</p:attrName>
                                        </p:attrNameLst>
                                      </p:cBhvr>
                                      <p:to>
                                        <p:strVal val="visible"/>
                                      </p:to>
                                    </p:set>
                                    <p:anim calcmode="lin" valueType="num">
                                      <p:cBhvr additive="base">
                                        <p:cTn id="110" dur="3000" fill="hold"/>
                                        <p:tgtEl>
                                          <p:spTgt spid="29"/>
                                        </p:tgtEl>
                                        <p:attrNameLst>
                                          <p:attrName>ppt_x</p:attrName>
                                        </p:attrNameLst>
                                      </p:cBhvr>
                                      <p:tavLst>
                                        <p:tav tm="0">
                                          <p:val>
                                            <p:strVal val="0-#ppt_w/2"/>
                                          </p:val>
                                        </p:tav>
                                        <p:tav tm="100000">
                                          <p:val>
                                            <p:strVal val="#ppt_x"/>
                                          </p:val>
                                        </p:tav>
                                      </p:tavLst>
                                    </p:anim>
                                    <p:anim calcmode="lin" valueType="num">
                                      <p:cBhvr additive="base">
                                        <p:cTn id="111" dur="3000" fill="hold"/>
                                        <p:tgtEl>
                                          <p:spTgt spid="29"/>
                                        </p:tgtEl>
                                        <p:attrNameLst>
                                          <p:attrName>ppt_y</p:attrName>
                                        </p:attrNameLst>
                                      </p:cBhvr>
                                      <p:tavLst>
                                        <p:tav tm="0">
                                          <p:val>
                                            <p:strVal val="1+#ppt_h/2"/>
                                          </p:val>
                                        </p:tav>
                                        <p:tav tm="100000">
                                          <p:val>
                                            <p:strVal val="#ppt_y"/>
                                          </p:val>
                                        </p:tav>
                                      </p:tavLst>
                                    </p:anim>
                                  </p:childTnLst>
                                </p:cTn>
                              </p:par>
                              <p:par>
                                <p:cTn id="112" presetID="2" presetClass="entr" presetSubtype="12" fill="hold" nodeType="withEffect">
                                  <p:stCondLst>
                                    <p:cond delay="0"/>
                                  </p:stCondLst>
                                  <p:childTnLst>
                                    <p:set>
                                      <p:cBhvr>
                                        <p:cTn id="113" dur="1" fill="hold">
                                          <p:stCondLst>
                                            <p:cond delay="0"/>
                                          </p:stCondLst>
                                        </p:cTn>
                                        <p:tgtEl>
                                          <p:spTgt spid="33"/>
                                        </p:tgtEl>
                                        <p:attrNameLst>
                                          <p:attrName>style.visibility</p:attrName>
                                        </p:attrNameLst>
                                      </p:cBhvr>
                                      <p:to>
                                        <p:strVal val="visible"/>
                                      </p:to>
                                    </p:set>
                                    <p:anim calcmode="lin" valueType="num">
                                      <p:cBhvr additive="base">
                                        <p:cTn id="114" dur="3000" fill="hold"/>
                                        <p:tgtEl>
                                          <p:spTgt spid="33"/>
                                        </p:tgtEl>
                                        <p:attrNameLst>
                                          <p:attrName>ppt_x</p:attrName>
                                        </p:attrNameLst>
                                      </p:cBhvr>
                                      <p:tavLst>
                                        <p:tav tm="0">
                                          <p:val>
                                            <p:strVal val="0-#ppt_w/2"/>
                                          </p:val>
                                        </p:tav>
                                        <p:tav tm="100000">
                                          <p:val>
                                            <p:strVal val="#ppt_x"/>
                                          </p:val>
                                        </p:tav>
                                      </p:tavLst>
                                    </p:anim>
                                    <p:anim calcmode="lin" valueType="num">
                                      <p:cBhvr additive="base">
                                        <p:cTn id="115" dur="3000" fill="hold"/>
                                        <p:tgtEl>
                                          <p:spTgt spid="33"/>
                                        </p:tgtEl>
                                        <p:attrNameLst>
                                          <p:attrName>ppt_y</p:attrName>
                                        </p:attrNameLst>
                                      </p:cBhvr>
                                      <p:tavLst>
                                        <p:tav tm="0">
                                          <p:val>
                                            <p:strVal val="1+#ppt_h/2"/>
                                          </p:val>
                                        </p:tav>
                                        <p:tav tm="100000">
                                          <p:val>
                                            <p:strVal val="#ppt_y"/>
                                          </p:val>
                                        </p:tav>
                                      </p:tavLst>
                                    </p:anim>
                                  </p:childTnLst>
                                </p:cTn>
                              </p:par>
                              <p:par>
                                <p:cTn id="116" presetID="2" presetClass="entr" presetSubtype="12" fill="hold" nodeType="withEffect">
                                  <p:stCondLst>
                                    <p:cond delay="0"/>
                                  </p:stCondLst>
                                  <p:childTnLst>
                                    <p:set>
                                      <p:cBhvr>
                                        <p:cTn id="117" dur="1" fill="hold">
                                          <p:stCondLst>
                                            <p:cond delay="0"/>
                                          </p:stCondLst>
                                        </p:cTn>
                                        <p:tgtEl>
                                          <p:spTgt spid="36"/>
                                        </p:tgtEl>
                                        <p:attrNameLst>
                                          <p:attrName>style.visibility</p:attrName>
                                        </p:attrNameLst>
                                      </p:cBhvr>
                                      <p:to>
                                        <p:strVal val="visible"/>
                                      </p:to>
                                    </p:set>
                                    <p:anim calcmode="lin" valueType="num">
                                      <p:cBhvr additive="base">
                                        <p:cTn id="118" dur="3000" fill="hold"/>
                                        <p:tgtEl>
                                          <p:spTgt spid="36"/>
                                        </p:tgtEl>
                                        <p:attrNameLst>
                                          <p:attrName>ppt_x</p:attrName>
                                        </p:attrNameLst>
                                      </p:cBhvr>
                                      <p:tavLst>
                                        <p:tav tm="0">
                                          <p:val>
                                            <p:strVal val="0-#ppt_w/2"/>
                                          </p:val>
                                        </p:tav>
                                        <p:tav tm="100000">
                                          <p:val>
                                            <p:strVal val="#ppt_x"/>
                                          </p:val>
                                        </p:tav>
                                      </p:tavLst>
                                    </p:anim>
                                    <p:anim calcmode="lin" valueType="num">
                                      <p:cBhvr additive="base">
                                        <p:cTn id="119" dur="3000" fill="hold"/>
                                        <p:tgtEl>
                                          <p:spTgt spid="36"/>
                                        </p:tgtEl>
                                        <p:attrNameLst>
                                          <p:attrName>ppt_y</p:attrName>
                                        </p:attrNameLst>
                                      </p:cBhvr>
                                      <p:tavLst>
                                        <p:tav tm="0">
                                          <p:val>
                                            <p:strVal val="1+#ppt_h/2"/>
                                          </p:val>
                                        </p:tav>
                                        <p:tav tm="100000">
                                          <p:val>
                                            <p:strVal val="#ppt_y"/>
                                          </p:val>
                                        </p:tav>
                                      </p:tavLst>
                                    </p:anim>
                                  </p:childTnLst>
                                </p:cTn>
                              </p:par>
                              <p:par>
                                <p:cTn id="120" presetID="2" presetClass="entr" presetSubtype="12" fill="hold" nodeType="withEffect">
                                  <p:stCondLst>
                                    <p:cond delay="0"/>
                                  </p:stCondLst>
                                  <p:childTnLst>
                                    <p:set>
                                      <p:cBhvr>
                                        <p:cTn id="121" dur="1" fill="hold">
                                          <p:stCondLst>
                                            <p:cond delay="0"/>
                                          </p:stCondLst>
                                        </p:cTn>
                                        <p:tgtEl>
                                          <p:spTgt spid="41"/>
                                        </p:tgtEl>
                                        <p:attrNameLst>
                                          <p:attrName>style.visibility</p:attrName>
                                        </p:attrNameLst>
                                      </p:cBhvr>
                                      <p:to>
                                        <p:strVal val="visible"/>
                                      </p:to>
                                    </p:set>
                                    <p:anim calcmode="lin" valueType="num">
                                      <p:cBhvr additive="base">
                                        <p:cTn id="122" dur="3000" fill="hold"/>
                                        <p:tgtEl>
                                          <p:spTgt spid="41"/>
                                        </p:tgtEl>
                                        <p:attrNameLst>
                                          <p:attrName>ppt_x</p:attrName>
                                        </p:attrNameLst>
                                      </p:cBhvr>
                                      <p:tavLst>
                                        <p:tav tm="0">
                                          <p:val>
                                            <p:strVal val="0-#ppt_w/2"/>
                                          </p:val>
                                        </p:tav>
                                        <p:tav tm="100000">
                                          <p:val>
                                            <p:strVal val="#ppt_x"/>
                                          </p:val>
                                        </p:tav>
                                      </p:tavLst>
                                    </p:anim>
                                    <p:anim calcmode="lin" valueType="num">
                                      <p:cBhvr additive="base">
                                        <p:cTn id="123" dur="3000" fill="hold"/>
                                        <p:tgtEl>
                                          <p:spTgt spid="41"/>
                                        </p:tgtEl>
                                        <p:attrNameLst>
                                          <p:attrName>ppt_y</p:attrName>
                                        </p:attrNameLst>
                                      </p:cBhvr>
                                      <p:tavLst>
                                        <p:tav tm="0">
                                          <p:val>
                                            <p:strVal val="1+#ppt_h/2"/>
                                          </p:val>
                                        </p:tav>
                                        <p:tav tm="100000">
                                          <p:val>
                                            <p:strVal val="#ppt_y"/>
                                          </p:val>
                                        </p:tav>
                                      </p:tavLst>
                                    </p:anim>
                                  </p:childTnLst>
                                </p:cTn>
                              </p:par>
                              <p:par>
                                <p:cTn id="124" presetID="2" presetClass="entr" presetSubtype="12" fill="hold" nodeType="withEffect">
                                  <p:stCondLst>
                                    <p:cond delay="0"/>
                                  </p:stCondLst>
                                  <p:childTnLst>
                                    <p:set>
                                      <p:cBhvr>
                                        <p:cTn id="125" dur="1" fill="hold">
                                          <p:stCondLst>
                                            <p:cond delay="0"/>
                                          </p:stCondLst>
                                        </p:cTn>
                                        <p:tgtEl>
                                          <p:spTgt spid="43"/>
                                        </p:tgtEl>
                                        <p:attrNameLst>
                                          <p:attrName>style.visibility</p:attrName>
                                        </p:attrNameLst>
                                      </p:cBhvr>
                                      <p:to>
                                        <p:strVal val="visible"/>
                                      </p:to>
                                    </p:set>
                                    <p:anim calcmode="lin" valueType="num">
                                      <p:cBhvr additive="base">
                                        <p:cTn id="126" dur="3000" fill="hold"/>
                                        <p:tgtEl>
                                          <p:spTgt spid="43"/>
                                        </p:tgtEl>
                                        <p:attrNameLst>
                                          <p:attrName>ppt_x</p:attrName>
                                        </p:attrNameLst>
                                      </p:cBhvr>
                                      <p:tavLst>
                                        <p:tav tm="0">
                                          <p:val>
                                            <p:strVal val="0-#ppt_w/2"/>
                                          </p:val>
                                        </p:tav>
                                        <p:tav tm="100000">
                                          <p:val>
                                            <p:strVal val="#ppt_x"/>
                                          </p:val>
                                        </p:tav>
                                      </p:tavLst>
                                    </p:anim>
                                    <p:anim calcmode="lin" valueType="num">
                                      <p:cBhvr additive="base">
                                        <p:cTn id="127" dur="3000" fill="hold"/>
                                        <p:tgtEl>
                                          <p:spTgt spid="43"/>
                                        </p:tgtEl>
                                        <p:attrNameLst>
                                          <p:attrName>ppt_y</p:attrName>
                                        </p:attrNameLst>
                                      </p:cBhvr>
                                      <p:tavLst>
                                        <p:tav tm="0">
                                          <p:val>
                                            <p:strVal val="1+#ppt_h/2"/>
                                          </p:val>
                                        </p:tav>
                                        <p:tav tm="100000">
                                          <p:val>
                                            <p:strVal val="#ppt_y"/>
                                          </p:val>
                                        </p:tav>
                                      </p:tavLst>
                                    </p:anim>
                                  </p:childTnLst>
                                </p:cTn>
                              </p:par>
                              <p:par>
                                <p:cTn id="128" presetID="2" presetClass="entr" presetSubtype="3" fill="hold" nodeType="withEffect">
                                  <p:stCondLst>
                                    <p:cond delay="0"/>
                                  </p:stCondLst>
                                  <p:childTnLst>
                                    <p:set>
                                      <p:cBhvr>
                                        <p:cTn id="129" dur="1" fill="hold">
                                          <p:stCondLst>
                                            <p:cond delay="0"/>
                                          </p:stCondLst>
                                        </p:cTn>
                                        <p:tgtEl>
                                          <p:spTgt spid="8"/>
                                        </p:tgtEl>
                                        <p:attrNameLst>
                                          <p:attrName>style.visibility</p:attrName>
                                        </p:attrNameLst>
                                      </p:cBhvr>
                                      <p:to>
                                        <p:strVal val="visible"/>
                                      </p:to>
                                    </p:set>
                                    <p:anim calcmode="lin" valueType="num">
                                      <p:cBhvr additive="base">
                                        <p:cTn id="130" dur="3000" fill="hold"/>
                                        <p:tgtEl>
                                          <p:spTgt spid="8"/>
                                        </p:tgtEl>
                                        <p:attrNameLst>
                                          <p:attrName>ppt_x</p:attrName>
                                        </p:attrNameLst>
                                      </p:cBhvr>
                                      <p:tavLst>
                                        <p:tav tm="0">
                                          <p:val>
                                            <p:strVal val="1+#ppt_w/2"/>
                                          </p:val>
                                        </p:tav>
                                        <p:tav tm="100000">
                                          <p:val>
                                            <p:strVal val="#ppt_x"/>
                                          </p:val>
                                        </p:tav>
                                      </p:tavLst>
                                    </p:anim>
                                    <p:anim calcmode="lin" valueType="num">
                                      <p:cBhvr additive="base">
                                        <p:cTn id="131" dur="3000" fill="hold"/>
                                        <p:tgtEl>
                                          <p:spTgt spid="8"/>
                                        </p:tgtEl>
                                        <p:attrNameLst>
                                          <p:attrName>ppt_y</p:attrName>
                                        </p:attrNameLst>
                                      </p:cBhvr>
                                      <p:tavLst>
                                        <p:tav tm="0">
                                          <p:val>
                                            <p:strVal val="0-#ppt_h/2"/>
                                          </p:val>
                                        </p:tav>
                                        <p:tav tm="100000">
                                          <p:val>
                                            <p:strVal val="#ppt_y"/>
                                          </p:val>
                                        </p:tav>
                                      </p:tavLst>
                                    </p:anim>
                                  </p:childTnLst>
                                </p:cTn>
                              </p:par>
                              <p:par>
                                <p:cTn id="132" presetID="2" presetClass="entr" presetSubtype="3" fill="hold" nodeType="withEffect">
                                  <p:stCondLst>
                                    <p:cond delay="0"/>
                                  </p:stCondLst>
                                  <p:childTnLst>
                                    <p:set>
                                      <p:cBhvr>
                                        <p:cTn id="133" dur="1" fill="hold">
                                          <p:stCondLst>
                                            <p:cond delay="0"/>
                                          </p:stCondLst>
                                        </p:cTn>
                                        <p:tgtEl>
                                          <p:spTgt spid="12"/>
                                        </p:tgtEl>
                                        <p:attrNameLst>
                                          <p:attrName>style.visibility</p:attrName>
                                        </p:attrNameLst>
                                      </p:cBhvr>
                                      <p:to>
                                        <p:strVal val="visible"/>
                                      </p:to>
                                    </p:set>
                                    <p:anim calcmode="lin" valueType="num">
                                      <p:cBhvr additive="base">
                                        <p:cTn id="134" dur="3000" fill="hold"/>
                                        <p:tgtEl>
                                          <p:spTgt spid="12"/>
                                        </p:tgtEl>
                                        <p:attrNameLst>
                                          <p:attrName>ppt_x</p:attrName>
                                        </p:attrNameLst>
                                      </p:cBhvr>
                                      <p:tavLst>
                                        <p:tav tm="0">
                                          <p:val>
                                            <p:strVal val="1+#ppt_w/2"/>
                                          </p:val>
                                        </p:tav>
                                        <p:tav tm="100000">
                                          <p:val>
                                            <p:strVal val="#ppt_x"/>
                                          </p:val>
                                        </p:tav>
                                      </p:tavLst>
                                    </p:anim>
                                    <p:anim calcmode="lin" valueType="num">
                                      <p:cBhvr additive="base">
                                        <p:cTn id="135" dur="3000" fill="hold"/>
                                        <p:tgtEl>
                                          <p:spTgt spid="12"/>
                                        </p:tgtEl>
                                        <p:attrNameLst>
                                          <p:attrName>ppt_y</p:attrName>
                                        </p:attrNameLst>
                                      </p:cBhvr>
                                      <p:tavLst>
                                        <p:tav tm="0">
                                          <p:val>
                                            <p:strVal val="0-#ppt_h/2"/>
                                          </p:val>
                                        </p:tav>
                                        <p:tav tm="100000">
                                          <p:val>
                                            <p:strVal val="#ppt_y"/>
                                          </p:val>
                                        </p:tav>
                                      </p:tavLst>
                                    </p:anim>
                                  </p:childTnLst>
                                </p:cTn>
                              </p:par>
                              <p:par>
                                <p:cTn id="136" presetID="2" presetClass="entr" presetSubtype="3" fill="hold" nodeType="withEffect">
                                  <p:stCondLst>
                                    <p:cond delay="0"/>
                                  </p:stCondLst>
                                  <p:childTnLst>
                                    <p:set>
                                      <p:cBhvr>
                                        <p:cTn id="137" dur="1" fill="hold">
                                          <p:stCondLst>
                                            <p:cond delay="0"/>
                                          </p:stCondLst>
                                        </p:cTn>
                                        <p:tgtEl>
                                          <p:spTgt spid="14"/>
                                        </p:tgtEl>
                                        <p:attrNameLst>
                                          <p:attrName>style.visibility</p:attrName>
                                        </p:attrNameLst>
                                      </p:cBhvr>
                                      <p:to>
                                        <p:strVal val="visible"/>
                                      </p:to>
                                    </p:set>
                                    <p:anim calcmode="lin" valueType="num">
                                      <p:cBhvr additive="base">
                                        <p:cTn id="138" dur="3000" fill="hold"/>
                                        <p:tgtEl>
                                          <p:spTgt spid="14"/>
                                        </p:tgtEl>
                                        <p:attrNameLst>
                                          <p:attrName>ppt_x</p:attrName>
                                        </p:attrNameLst>
                                      </p:cBhvr>
                                      <p:tavLst>
                                        <p:tav tm="0">
                                          <p:val>
                                            <p:strVal val="1+#ppt_w/2"/>
                                          </p:val>
                                        </p:tav>
                                        <p:tav tm="100000">
                                          <p:val>
                                            <p:strVal val="#ppt_x"/>
                                          </p:val>
                                        </p:tav>
                                      </p:tavLst>
                                    </p:anim>
                                    <p:anim calcmode="lin" valueType="num">
                                      <p:cBhvr additive="base">
                                        <p:cTn id="139" dur="3000" fill="hold"/>
                                        <p:tgtEl>
                                          <p:spTgt spid="14"/>
                                        </p:tgtEl>
                                        <p:attrNameLst>
                                          <p:attrName>ppt_y</p:attrName>
                                        </p:attrNameLst>
                                      </p:cBhvr>
                                      <p:tavLst>
                                        <p:tav tm="0">
                                          <p:val>
                                            <p:strVal val="0-#ppt_h/2"/>
                                          </p:val>
                                        </p:tav>
                                        <p:tav tm="100000">
                                          <p:val>
                                            <p:strVal val="#ppt_y"/>
                                          </p:val>
                                        </p:tav>
                                      </p:tavLst>
                                    </p:anim>
                                  </p:childTnLst>
                                </p:cTn>
                              </p:par>
                              <p:par>
                                <p:cTn id="140" presetID="2" presetClass="entr" presetSubtype="3" fill="hold" nodeType="withEffect">
                                  <p:stCondLst>
                                    <p:cond delay="0"/>
                                  </p:stCondLst>
                                  <p:childTnLst>
                                    <p:set>
                                      <p:cBhvr>
                                        <p:cTn id="141" dur="1" fill="hold">
                                          <p:stCondLst>
                                            <p:cond delay="0"/>
                                          </p:stCondLst>
                                        </p:cTn>
                                        <p:tgtEl>
                                          <p:spTgt spid="20"/>
                                        </p:tgtEl>
                                        <p:attrNameLst>
                                          <p:attrName>style.visibility</p:attrName>
                                        </p:attrNameLst>
                                      </p:cBhvr>
                                      <p:to>
                                        <p:strVal val="visible"/>
                                      </p:to>
                                    </p:set>
                                    <p:anim calcmode="lin" valueType="num">
                                      <p:cBhvr additive="base">
                                        <p:cTn id="142" dur="3000" fill="hold"/>
                                        <p:tgtEl>
                                          <p:spTgt spid="20"/>
                                        </p:tgtEl>
                                        <p:attrNameLst>
                                          <p:attrName>ppt_x</p:attrName>
                                        </p:attrNameLst>
                                      </p:cBhvr>
                                      <p:tavLst>
                                        <p:tav tm="0">
                                          <p:val>
                                            <p:strVal val="1+#ppt_w/2"/>
                                          </p:val>
                                        </p:tav>
                                        <p:tav tm="100000">
                                          <p:val>
                                            <p:strVal val="#ppt_x"/>
                                          </p:val>
                                        </p:tav>
                                      </p:tavLst>
                                    </p:anim>
                                    <p:anim calcmode="lin" valueType="num">
                                      <p:cBhvr additive="base">
                                        <p:cTn id="143" dur="3000" fill="hold"/>
                                        <p:tgtEl>
                                          <p:spTgt spid="20"/>
                                        </p:tgtEl>
                                        <p:attrNameLst>
                                          <p:attrName>ppt_y</p:attrName>
                                        </p:attrNameLst>
                                      </p:cBhvr>
                                      <p:tavLst>
                                        <p:tav tm="0">
                                          <p:val>
                                            <p:strVal val="0-#ppt_h/2"/>
                                          </p:val>
                                        </p:tav>
                                        <p:tav tm="100000">
                                          <p:val>
                                            <p:strVal val="#ppt_y"/>
                                          </p:val>
                                        </p:tav>
                                      </p:tavLst>
                                    </p:anim>
                                  </p:childTnLst>
                                </p:cTn>
                              </p:par>
                              <p:par>
                                <p:cTn id="144" presetID="2" presetClass="entr" presetSubtype="3" fill="hold" nodeType="withEffect">
                                  <p:stCondLst>
                                    <p:cond delay="0"/>
                                  </p:stCondLst>
                                  <p:childTnLst>
                                    <p:set>
                                      <p:cBhvr>
                                        <p:cTn id="145" dur="1" fill="hold">
                                          <p:stCondLst>
                                            <p:cond delay="0"/>
                                          </p:stCondLst>
                                        </p:cTn>
                                        <p:tgtEl>
                                          <p:spTgt spid="25"/>
                                        </p:tgtEl>
                                        <p:attrNameLst>
                                          <p:attrName>style.visibility</p:attrName>
                                        </p:attrNameLst>
                                      </p:cBhvr>
                                      <p:to>
                                        <p:strVal val="visible"/>
                                      </p:to>
                                    </p:set>
                                    <p:anim calcmode="lin" valueType="num">
                                      <p:cBhvr additive="base">
                                        <p:cTn id="146" dur="3000" fill="hold"/>
                                        <p:tgtEl>
                                          <p:spTgt spid="25"/>
                                        </p:tgtEl>
                                        <p:attrNameLst>
                                          <p:attrName>ppt_x</p:attrName>
                                        </p:attrNameLst>
                                      </p:cBhvr>
                                      <p:tavLst>
                                        <p:tav tm="0">
                                          <p:val>
                                            <p:strVal val="1+#ppt_w/2"/>
                                          </p:val>
                                        </p:tav>
                                        <p:tav tm="100000">
                                          <p:val>
                                            <p:strVal val="#ppt_x"/>
                                          </p:val>
                                        </p:tav>
                                      </p:tavLst>
                                    </p:anim>
                                    <p:anim calcmode="lin" valueType="num">
                                      <p:cBhvr additive="base">
                                        <p:cTn id="147" dur="3000" fill="hold"/>
                                        <p:tgtEl>
                                          <p:spTgt spid="25"/>
                                        </p:tgtEl>
                                        <p:attrNameLst>
                                          <p:attrName>ppt_y</p:attrName>
                                        </p:attrNameLst>
                                      </p:cBhvr>
                                      <p:tavLst>
                                        <p:tav tm="0">
                                          <p:val>
                                            <p:strVal val="0-#ppt_h/2"/>
                                          </p:val>
                                        </p:tav>
                                        <p:tav tm="100000">
                                          <p:val>
                                            <p:strVal val="#ppt_y"/>
                                          </p:val>
                                        </p:tav>
                                      </p:tavLst>
                                    </p:anim>
                                  </p:childTnLst>
                                </p:cTn>
                              </p:par>
                              <p:par>
                                <p:cTn id="148" presetID="2" presetClass="entr" presetSubtype="3" fill="hold" nodeType="withEffect">
                                  <p:stCondLst>
                                    <p:cond delay="0"/>
                                  </p:stCondLst>
                                  <p:childTnLst>
                                    <p:set>
                                      <p:cBhvr>
                                        <p:cTn id="149" dur="1" fill="hold">
                                          <p:stCondLst>
                                            <p:cond delay="0"/>
                                          </p:stCondLst>
                                        </p:cTn>
                                        <p:tgtEl>
                                          <p:spTgt spid="28"/>
                                        </p:tgtEl>
                                        <p:attrNameLst>
                                          <p:attrName>style.visibility</p:attrName>
                                        </p:attrNameLst>
                                      </p:cBhvr>
                                      <p:to>
                                        <p:strVal val="visible"/>
                                      </p:to>
                                    </p:set>
                                    <p:anim calcmode="lin" valueType="num">
                                      <p:cBhvr additive="base">
                                        <p:cTn id="150" dur="3000" fill="hold"/>
                                        <p:tgtEl>
                                          <p:spTgt spid="28"/>
                                        </p:tgtEl>
                                        <p:attrNameLst>
                                          <p:attrName>ppt_x</p:attrName>
                                        </p:attrNameLst>
                                      </p:cBhvr>
                                      <p:tavLst>
                                        <p:tav tm="0">
                                          <p:val>
                                            <p:strVal val="1+#ppt_w/2"/>
                                          </p:val>
                                        </p:tav>
                                        <p:tav tm="100000">
                                          <p:val>
                                            <p:strVal val="#ppt_x"/>
                                          </p:val>
                                        </p:tav>
                                      </p:tavLst>
                                    </p:anim>
                                    <p:anim calcmode="lin" valueType="num">
                                      <p:cBhvr additive="base">
                                        <p:cTn id="151" dur="3000" fill="hold"/>
                                        <p:tgtEl>
                                          <p:spTgt spid="28"/>
                                        </p:tgtEl>
                                        <p:attrNameLst>
                                          <p:attrName>ppt_y</p:attrName>
                                        </p:attrNameLst>
                                      </p:cBhvr>
                                      <p:tavLst>
                                        <p:tav tm="0">
                                          <p:val>
                                            <p:strVal val="0-#ppt_h/2"/>
                                          </p:val>
                                        </p:tav>
                                        <p:tav tm="100000">
                                          <p:val>
                                            <p:strVal val="#ppt_y"/>
                                          </p:val>
                                        </p:tav>
                                      </p:tavLst>
                                    </p:anim>
                                  </p:childTnLst>
                                </p:cTn>
                              </p:par>
                              <p:par>
                                <p:cTn id="152" presetID="2" presetClass="entr" presetSubtype="3" fill="hold" nodeType="withEffect">
                                  <p:stCondLst>
                                    <p:cond delay="0"/>
                                  </p:stCondLst>
                                  <p:childTnLst>
                                    <p:set>
                                      <p:cBhvr>
                                        <p:cTn id="153" dur="1" fill="hold">
                                          <p:stCondLst>
                                            <p:cond delay="0"/>
                                          </p:stCondLst>
                                        </p:cTn>
                                        <p:tgtEl>
                                          <p:spTgt spid="32"/>
                                        </p:tgtEl>
                                        <p:attrNameLst>
                                          <p:attrName>style.visibility</p:attrName>
                                        </p:attrNameLst>
                                      </p:cBhvr>
                                      <p:to>
                                        <p:strVal val="visible"/>
                                      </p:to>
                                    </p:set>
                                    <p:anim calcmode="lin" valueType="num">
                                      <p:cBhvr additive="base">
                                        <p:cTn id="154" dur="3000" fill="hold"/>
                                        <p:tgtEl>
                                          <p:spTgt spid="32"/>
                                        </p:tgtEl>
                                        <p:attrNameLst>
                                          <p:attrName>ppt_x</p:attrName>
                                        </p:attrNameLst>
                                      </p:cBhvr>
                                      <p:tavLst>
                                        <p:tav tm="0">
                                          <p:val>
                                            <p:strVal val="1+#ppt_w/2"/>
                                          </p:val>
                                        </p:tav>
                                        <p:tav tm="100000">
                                          <p:val>
                                            <p:strVal val="#ppt_x"/>
                                          </p:val>
                                        </p:tav>
                                      </p:tavLst>
                                    </p:anim>
                                    <p:anim calcmode="lin" valueType="num">
                                      <p:cBhvr additive="base">
                                        <p:cTn id="155" dur="3000" fill="hold"/>
                                        <p:tgtEl>
                                          <p:spTgt spid="32"/>
                                        </p:tgtEl>
                                        <p:attrNameLst>
                                          <p:attrName>ppt_y</p:attrName>
                                        </p:attrNameLst>
                                      </p:cBhvr>
                                      <p:tavLst>
                                        <p:tav tm="0">
                                          <p:val>
                                            <p:strVal val="0-#ppt_h/2"/>
                                          </p:val>
                                        </p:tav>
                                        <p:tav tm="100000">
                                          <p:val>
                                            <p:strVal val="#ppt_y"/>
                                          </p:val>
                                        </p:tav>
                                      </p:tavLst>
                                    </p:anim>
                                  </p:childTnLst>
                                </p:cTn>
                              </p:par>
                              <p:par>
                                <p:cTn id="156" presetID="2" presetClass="entr" presetSubtype="3" fill="hold" nodeType="withEffect">
                                  <p:stCondLst>
                                    <p:cond delay="0"/>
                                  </p:stCondLst>
                                  <p:childTnLst>
                                    <p:set>
                                      <p:cBhvr>
                                        <p:cTn id="157" dur="1" fill="hold">
                                          <p:stCondLst>
                                            <p:cond delay="0"/>
                                          </p:stCondLst>
                                        </p:cTn>
                                        <p:tgtEl>
                                          <p:spTgt spid="37"/>
                                        </p:tgtEl>
                                        <p:attrNameLst>
                                          <p:attrName>style.visibility</p:attrName>
                                        </p:attrNameLst>
                                      </p:cBhvr>
                                      <p:to>
                                        <p:strVal val="visible"/>
                                      </p:to>
                                    </p:set>
                                    <p:anim calcmode="lin" valueType="num">
                                      <p:cBhvr additive="base">
                                        <p:cTn id="158" dur="3000" fill="hold"/>
                                        <p:tgtEl>
                                          <p:spTgt spid="37"/>
                                        </p:tgtEl>
                                        <p:attrNameLst>
                                          <p:attrName>ppt_x</p:attrName>
                                        </p:attrNameLst>
                                      </p:cBhvr>
                                      <p:tavLst>
                                        <p:tav tm="0">
                                          <p:val>
                                            <p:strVal val="1+#ppt_w/2"/>
                                          </p:val>
                                        </p:tav>
                                        <p:tav tm="100000">
                                          <p:val>
                                            <p:strVal val="#ppt_x"/>
                                          </p:val>
                                        </p:tav>
                                      </p:tavLst>
                                    </p:anim>
                                    <p:anim calcmode="lin" valueType="num">
                                      <p:cBhvr additive="base">
                                        <p:cTn id="159" dur="3000" fill="hold"/>
                                        <p:tgtEl>
                                          <p:spTgt spid="37"/>
                                        </p:tgtEl>
                                        <p:attrNameLst>
                                          <p:attrName>ppt_y</p:attrName>
                                        </p:attrNameLst>
                                      </p:cBhvr>
                                      <p:tavLst>
                                        <p:tav tm="0">
                                          <p:val>
                                            <p:strVal val="0-#ppt_h/2"/>
                                          </p:val>
                                        </p:tav>
                                        <p:tav tm="100000">
                                          <p:val>
                                            <p:strVal val="#ppt_y"/>
                                          </p:val>
                                        </p:tav>
                                      </p:tavLst>
                                    </p:anim>
                                  </p:childTnLst>
                                </p:cTn>
                              </p:par>
                              <p:par>
                                <p:cTn id="160" presetID="2" presetClass="entr" presetSubtype="3" fill="hold" nodeType="withEffect">
                                  <p:stCondLst>
                                    <p:cond delay="0"/>
                                  </p:stCondLst>
                                  <p:childTnLst>
                                    <p:set>
                                      <p:cBhvr>
                                        <p:cTn id="161" dur="1" fill="hold">
                                          <p:stCondLst>
                                            <p:cond delay="0"/>
                                          </p:stCondLst>
                                        </p:cTn>
                                        <p:tgtEl>
                                          <p:spTgt spid="40"/>
                                        </p:tgtEl>
                                        <p:attrNameLst>
                                          <p:attrName>style.visibility</p:attrName>
                                        </p:attrNameLst>
                                      </p:cBhvr>
                                      <p:to>
                                        <p:strVal val="visible"/>
                                      </p:to>
                                    </p:set>
                                    <p:anim calcmode="lin" valueType="num">
                                      <p:cBhvr additive="base">
                                        <p:cTn id="162" dur="3000" fill="hold"/>
                                        <p:tgtEl>
                                          <p:spTgt spid="40"/>
                                        </p:tgtEl>
                                        <p:attrNameLst>
                                          <p:attrName>ppt_x</p:attrName>
                                        </p:attrNameLst>
                                      </p:cBhvr>
                                      <p:tavLst>
                                        <p:tav tm="0">
                                          <p:val>
                                            <p:strVal val="1+#ppt_w/2"/>
                                          </p:val>
                                        </p:tav>
                                        <p:tav tm="100000">
                                          <p:val>
                                            <p:strVal val="#ppt_x"/>
                                          </p:val>
                                        </p:tav>
                                      </p:tavLst>
                                    </p:anim>
                                    <p:anim calcmode="lin" valueType="num">
                                      <p:cBhvr additive="base">
                                        <p:cTn id="163" dur="3000" fill="hold"/>
                                        <p:tgtEl>
                                          <p:spTgt spid="40"/>
                                        </p:tgtEl>
                                        <p:attrNameLst>
                                          <p:attrName>ppt_y</p:attrName>
                                        </p:attrNameLst>
                                      </p:cBhvr>
                                      <p:tavLst>
                                        <p:tav tm="0">
                                          <p:val>
                                            <p:strVal val="0-#ppt_h/2"/>
                                          </p:val>
                                        </p:tav>
                                        <p:tav tm="100000">
                                          <p:val>
                                            <p:strVal val="#ppt_y"/>
                                          </p:val>
                                        </p:tav>
                                      </p:tavLst>
                                    </p:anim>
                                  </p:childTnLst>
                                </p:cTn>
                              </p:par>
                              <p:par>
                                <p:cTn id="164" presetID="2" presetClass="entr" presetSubtype="3" fill="hold" nodeType="withEffect">
                                  <p:stCondLst>
                                    <p:cond delay="0"/>
                                  </p:stCondLst>
                                  <p:childTnLst>
                                    <p:set>
                                      <p:cBhvr>
                                        <p:cTn id="165" dur="1" fill="hold">
                                          <p:stCondLst>
                                            <p:cond delay="0"/>
                                          </p:stCondLst>
                                        </p:cTn>
                                        <p:tgtEl>
                                          <p:spTgt spid="42"/>
                                        </p:tgtEl>
                                        <p:attrNameLst>
                                          <p:attrName>style.visibility</p:attrName>
                                        </p:attrNameLst>
                                      </p:cBhvr>
                                      <p:to>
                                        <p:strVal val="visible"/>
                                      </p:to>
                                    </p:set>
                                    <p:anim calcmode="lin" valueType="num">
                                      <p:cBhvr additive="base">
                                        <p:cTn id="166" dur="3000" fill="hold"/>
                                        <p:tgtEl>
                                          <p:spTgt spid="42"/>
                                        </p:tgtEl>
                                        <p:attrNameLst>
                                          <p:attrName>ppt_x</p:attrName>
                                        </p:attrNameLst>
                                      </p:cBhvr>
                                      <p:tavLst>
                                        <p:tav tm="0">
                                          <p:val>
                                            <p:strVal val="1+#ppt_w/2"/>
                                          </p:val>
                                        </p:tav>
                                        <p:tav tm="100000">
                                          <p:val>
                                            <p:strVal val="#ppt_x"/>
                                          </p:val>
                                        </p:tav>
                                      </p:tavLst>
                                    </p:anim>
                                    <p:anim calcmode="lin" valueType="num">
                                      <p:cBhvr additive="base">
                                        <p:cTn id="167" dur="3000" fill="hold"/>
                                        <p:tgtEl>
                                          <p:spTgt spid="42"/>
                                        </p:tgtEl>
                                        <p:attrNameLst>
                                          <p:attrName>ppt_y</p:attrName>
                                        </p:attrNameLst>
                                      </p:cBhvr>
                                      <p:tavLst>
                                        <p:tav tm="0">
                                          <p:val>
                                            <p:strVal val="0-#ppt_h/2"/>
                                          </p:val>
                                        </p:tav>
                                        <p:tav tm="100000">
                                          <p:val>
                                            <p:strVal val="#ppt_y"/>
                                          </p:val>
                                        </p:tav>
                                      </p:tavLst>
                                    </p:anim>
                                  </p:childTnLst>
                                </p:cTn>
                              </p:par>
                            </p:childTnLst>
                          </p:cTn>
                        </p:par>
                        <p:par>
                          <p:cTn id="168" fill="hold">
                            <p:stCondLst>
                              <p:cond delay="3000"/>
                            </p:stCondLst>
                            <p:childTnLst>
                              <p:par>
                                <p:cTn id="169" presetID="2" presetClass="exit" presetSubtype="6" fill="hold" grpId="1" nodeType="afterEffect">
                                  <p:stCondLst>
                                    <p:cond delay="0"/>
                                  </p:stCondLst>
                                  <p:childTnLst>
                                    <p:anim calcmode="lin" valueType="num">
                                      <p:cBhvr additive="base">
                                        <p:cTn id="170" dur="3000"/>
                                        <p:tgtEl>
                                          <p:spTgt spid="6"/>
                                        </p:tgtEl>
                                        <p:attrNameLst>
                                          <p:attrName>ppt_x</p:attrName>
                                        </p:attrNameLst>
                                      </p:cBhvr>
                                      <p:tavLst>
                                        <p:tav tm="0">
                                          <p:val>
                                            <p:strVal val="ppt_x"/>
                                          </p:val>
                                        </p:tav>
                                        <p:tav tm="100000">
                                          <p:val>
                                            <p:strVal val="1+ppt_w/2"/>
                                          </p:val>
                                        </p:tav>
                                      </p:tavLst>
                                    </p:anim>
                                    <p:anim calcmode="lin" valueType="num">
                                      <p:cBhvr additive="base">
                                        <p:cTn id="171" dur="3000"/>
                                        <p:tgtEl>
                                          <p:spTgt spid="6"/>
                                        </p:tgtEl>
                                        <p:attrNameLst>
                                          <p:attrName>ppt_y</p:attrName>
                                        </p:attrNameLst>
                                      </p:cBhvr>
                                      <p:tavLst>
                                        <p:tav tm="0">
                                          <p:val>
                                            <p:strVal val="ppt_y"/>
                                          </p:val>
                                        </p:tav>
                                        <p:tav tm="100000">
                                          <p:val>
                                            <p:strVal val="1+ppt_h/2"/>
                                          </p:val>
                                        </p:tav>
                                      </p:tavLst>
                                    </p:anim>
                                    <p:set>
                                      <p:cBhvr>
                                        <p:cTn id="172" dur="1" fill="hold">
                                          <p:stCondLst>
                                            <p:cond delay="2999"/>
                                          </p:stCondLst>
                                        </p:cTn>
                                        <p:tgtEl>
                                          <p:spTgt spid="6"/>
                                        </p:tgtEl>
                                        <p:attrNameLst>
                                          <p:attrName>style.visibility</p:attrName>
                                        </p:attrNameLst>
                                      </p:cBhvr>
                                      <p:to>
                                        <p:strVal val="hidden"/>
                                      </p:to>
                                    </p:set>
                                  </p:childTnLst>
                                </p:cTn>
                              </p:par>
                              <p:par>
                                <p:cTn id="173" presetID="2" presetClass="exit" presetSubtype="6" fill="hold" grpId="0" nodeType="withEffect">
                                  <p:stCondLst>
                                    <p:cond delay="0"/>
                                  </p:stCondLst>
                                  <p:childTnLst>
                                    <p:anim calcmode="lin" valueType="num">
                                      <p:cBhvr additive="base">
                                        <p:cTn id="174" dur="3000"/>
                                        <p:tgtEl>
                                          <p:spTgt spid="10"/>
                                        </p:tgtEl>
                                        <p:attrNameLst>
                                          <p:attrName>ppt_x</p:attrName>
                                        </p:attrNameLst>
                                      </p:cBhvr>
                                      <p:tavLst>
                                        <p:tav tm="0">
                                          <p:val>
                                            <p:strVal val="ppt_x"/>
                                          </p:val>
                                        </p:tav>
                                        <p:tav tm="100000">
                                          <p:val>
                                            <p:strVal val="1+ppt_w/2"/>
                                          </p:val>
                                        </p:tav>
                                      </p:tavLst>
                                    </p:anim>
                                    <p:anim calcmode="lin" valueType="num">
                                      <p:cBhvr additive="base">
                                        <p:cTn id="175" dur="3000"/>
                                        <p:tgtEl>
                                          <p:spTgt spid="10"/>
                                        </p:tgtEl>
                                        <p:attrNameLst>
                                          <p:attrName>ppt_y</p:attrName>
                                        </p:attrNameLst>
                                      </p:cBhvr>
                                      <p:tavLst>
                                        <p:tav tm="0">
                                          <p:val>
                                            <p:strVal val="ppt_y"/>
                                          </p:val>
                                        </p:tav>
                                        <p:tav tm="100000">
                                          <p:val>
                                            <p:strVal val="1+ppt_h/2"/>
                                          </p:val>
                                        </p:tav>
                                      </p:tavLst>
                                    </p:anim>
                                    <p:set>
                                      <p:cBhvr>
                                        <p:cTn id="176" dur="1" fill="hold">
                                          <p:stCondLst>
                                            <p:cond delay="2999"/>
                                          </p:stCondLst>
                                        </p:cTn>
                                        <p:tgtEl>
                                          <p:spTgt spid="10"/>
                                        </p:tgtEl>
                                        <p:attrNameLst>
                                          <p:attrName>style.visibility</p:attrName>
                                        </p:attrNameLst>
                                      </p:cBhvr>
                                      <p:to>
                                        <p:strVal val="hidden"/>
                                      </p:to>
                                    </p:set>
                                  </p:childTnLst>
                                </p:cTn>
                              </p:par>
                              <p:par>
                                <p:cTn id="177" presetID="2" presetClass="exit" presetSubtype="6" fill="hold" grpId="0" nodeType="withEffect">
                                  <p:stCondLst>
                                    <p:cond delay="0"/>
                                  </p:stCondLst>
                                  <p:childTnLst>
                                    <p:anim calcmode="lin" valueType="num">
                                      <p:cBhvr additive="base">
                                        <p:cTn id="178" dur="3000"/>
                                        <p:tgtEl>
                                          <p:spTgt spid="15"/>
                                        </p:tgtEl>
                                        <p:attrNameLst>
                                          <p:attrName>ppt_x</p:attrName>
                                        </p:attrNameLst>
                                      </p:cBhvr>
                                      <p:tavLst>
                                        <p:tav tm="0">
                                          <p:val>
                                            <p:strVal val="ppt_x"/>
                                          </p:val>
                                        </p:tav>
                                        <p:tav tm="100000">
                                          <p:val>
                                            <p:strVal val="1+ppt_w/2"/>
                                          </p:val>
                                        </p:tav>
                                      </p:tavLst>
                                    </p:anim>
                                    <p:anim calcmode="lin" valueType="num">
                                      <p:cBhvr additive="base">
                                        <p:cTn id="179" dur="3000"/>
                                        <p:tgtEl>
                                          <p:spTgt spid="15"/>
                                        </p:tgtEl>
                                        <p:attrNameLst>
                                          <p:attrName>ppt_y</p:attrName>
                                        </p:attrNameLst>
                                      </p:cBhvr>
                                      <p:tavLst>
                                        <p:tav tm="0">
                                          <p:val>
                                            <p:strVal val="ppt_y"/>
                                          </p:val>
                                        </p:tav>
                                        <p:tav tm="100000">
                                          <p:val>
                                            <p:strVal val="1+ppt_h/2"/>
                                          </p:val>
                                        </p:tav>
                                      </p:tavLst>
                                    </p:anim>
                                    <p:set>
                                      <p:cBhvr>
                                        <p:cTn id="180" dur="1" fill="hold">
                                          <p:stCondLst>
                                            <p:cond delay="2999"/>
                                          </p:stCondLst>
                                        </p:cTn>
                                        <p:tgtEl>
                                          <p:spTgt spid="15"/>
                                        </p:tgtEl>
                                        <p:attrNameLst>
                                          <p:attrName>style.visibility</p:attrName>
                                        </p:attrNameLst>
                                      </p:cBhvr>
                                      <p:to>
                                        <p:strVal val="hidden"/>
                                      </p:to>
                                    </p:set>
                                  </p:childTnLst>
                                </p:cTn>
                              </p:par>
                              <p:par>
                                <p:cTn id="181" presetID="2" presetClass="exit" presetSubtype="6" fill="hold" grpId="0" nodeType="withEffect">
                                  <p:stCondLst>
                                    <p:cond delay="0"/>
                                  </p:stCondLst>
                                  <p:childTnLst>
                                    <p:anim calcmode="lin" valueType="num">
                                      <p:cBhvr additive="base">
                                        <p:cTn id="182" dur="3000"/>
                                        <p:tgtEl>
                                          <p:spTgt spid="18"/>
                                        </p:tgtEl>
                                        <p:attrNameLst>
                                          <p:attrName>ppt_x</p:attrName>
                                        </p:attrNameLst>
                                      </p:cBhvr>
                                      <p:tavLst>
                                        <p:tav tm="0">
                                          <p:val>
                                            <p:strVal val="ppt_x"/>
                                          </p:val>
                                        </p:tav>
                                        <p:tav tm="100000">
                                          <p:val>
                                            <p:strVal val="1+ppt_w/2"/>
                                          </p:val>
                                        </p:tav>
                                      </p:tavLst>
                                    </p:anim>
                                    <p:anim calcmode="lin" valueType="num">
                                      <p:cBhvr additive="base">
                                        <p:cTn id="183" dur="3000"/>
                                        <p:tgtEl>
                                          <p:spTgt spid="18"/>
                                        </p:tgtEl>
                                        <p:attrNameLst>
                                          <p:attrName>ppt_y</p:attrName>
                                        </p:attrNameLst>
                                      </p:cBhvr>
                                      <p:tavLst>
                                        <p:tav tm="0">
                                          <p:val>
                                            <p:strVal val="ppt_y"/>
                                          </p:val>
                                        </p:tav>
                                        <p:tav tm="100000">
                                          <p:val>
                                            <p:strVal val="1+ppt_h/2"/>
                                          </p:val>
                                        </p:tav>
                                      </p:tavLst>
                                    </p:anim>
                                    <p:set>
                                      <p:cBhvr>
                                        <p:cTn id="184" dur="1" fill="hold">
                                          <p:stCondLst>
                                            <p:cond delay="2999"/>
                                          </p:stCondLst>
                                        </p:cTn>
                                        <p:tgtEl>
                                          <p:spTgt spid="18"/>
                                        </p:tgtEl>
                                        <p:attrNameLst>
                                          <p:attrName>style.visibility</p:attrName>
                                        </p:attrNameLst>
                                      </p:cBhvr>
                                      <p:to>
                                        <p:strVal val="hidden"/>
                                      </p:to>
                                    </p:set>
                                  </p:childTnLst>
                                </p:cTn>
                              </p:par>
                              <p:par>
                                <p:cTn id="185" presetID="2" presetClass="exit" presetSubtype="6" fill="hold" grpId="0" nodeType="withEffect">
                                  <p:stCondLst>
                                    <p:cond delay="0"/>
                                  </p:stCondLst>
                                  <p:childTnLst>
                                    <p:anim calcmode="lin" valueType="num">
                                      <p:cBhvr additive="base">
                                        <p:cTn id="186" dur="3000"/>
                                        <p:tgtEl>
                                          <p:spTgt spid="22"/>
                                        </p:tgtEl>
                                        <p:attrNameLst>
                                          <p:attrName>ppt_x</p:attrName>
                                        </p:attrNameLst>
                                      </p:cBhvr>
                                      <p:tavLst>
                                        <p:tav tm="0">
                                          <p:val>
                                            <p:strVal val="ppt_x"/>
                                          </p:val>
                                        </p:tav>
                                        <p:tav tm="100000">
                                          <p:val>
                                            <p:strVal val="1+ppt_w/2"/>
                                          </p:val>
                                        </p:tav>
                                      </p:tavLst>
                                    </p:anim>
                                    <p:anim calcmode="lin" valueType="num">
                                      <p:cBhvr additive="base">
                                        <p:cTn id="187" dur="3000"/>
                                        <p:tgtEl>
                                          <p:spTgt spid="22"/>
                                        </p:tgtEl>
                                        <p:attrNameLst>
                                          <p:attrName>ppt_y</p:attrName>
                                        </p:attrNameLst>
                                      </p:cBhvr>
                                      <p:tavLst>
                                        <p:tav tm="0">
                                          <p:val>
                                            <p:strVal val="ppt_y"/>
                                          </p:val>
                                        </p:tav>
                                        <p:tav tm="100000">
                                          <p:val>
                                            <p:strVal val="1+ppt_h/2"/>
                                          </p:val>
                                        </p:tav>
                                      </p:tavLst>
                                    </p:anim>
                                    <p:set>
                                      <p:cBhvr>
                                        <p:cTn id="188" dur="1" fill="hold">
                                          <p:stCondLst>
                                            <p:cond delay="2999"/>
                                          </p:stCondLst>
                                        </p:cTn>
                                        <p:tgtEl>
                                          <p:spTgt spid="22"/>
                                        </p:tgtEl>
                                        <p:attrNameLst>
                                          <p:attrName>style.visibility</p:attrName>
                                        </p:attrNameLst>
                                      </p:cBhvr>
                                      <p:to>
                                        <p:strVal val="hidden"/>
                                      </p:to>
                                    </p:set>
                                  </p:childTnLst>
                                </p:cTn>
                              </p:par>
                              <p:par>
                                <p:cTn id="189" presetID="2" presetClass="exit" presetSubtype="6" fill="hold" grpId="0" nodeType="withEffect">
                                  <p:stCondLst>
                                    <p:cond delay="0"/>
                                  </p:stCondLst>
                                  <p:childTnLst>
                                    <p:anim calcmode="lin" valueType="num">
                                      <p:cBhvr additive="base">
                                        <p:cTn id="190" dur="3000"/>
                                        <p:tgtEl>
                                          <p:spTgt spid="26"/>
                                        </p:tgtEl>
                                        <p:attrNameLst>
                                          <p:attrName>ppt_x</p:attrName>
                                        </p:attrNameLst>
                                      </p:cBhvr>
                                      <p:tavLst>
                                        <p:tav tm="0">
                                          <p:val>
                                            <p:strVal val="ppt_x"/>
                                          </p:val>
                                        </p:tav>
                                        <p:tav tm="100000">
                                          <p:val>
                                            <p:strVal val="1+ppt_w/2"/>
                                          </p:val>
                                        </p:tav>
                                      </p:tavLst>
                                    </p:anim>
                                    <p:anim calcmode="lin" valueType="num">
                                      <p:cBhvr additive="base">
                                        <p:cTn id="191" dur="3000"/>
                                        <p:tgtEl>
                                          <p:spTgt spid="26"/>
                                        </p:tgtEl>
                                        <p:attrNameLst>
                                          <p:attrName>ppt_y</p:attrName>
                                        </p:attrNameLst>
                                      </p:cBhvr>
                                      <p:tavLst>
                                        <p:tav tm="0">
                                          <p:val>
                                            <p:strVal val="ppt_y"/>
                                          </p:val>
                                        </p:tav>
                                        <p:tav tm="100000">
                                          <p:val>
                                            <p:strVal val="1+ppt_h/2"/>
                                          </p:val>
                                        </p:tav>
                                      </p:tavLst>
                                    </p:anim>
                                    <p:set>
                                      <p:cBhvr>
                                        <p:cTn id="192" dur="1" fill="hold">
                                          <p:stCondLst>
                                            <p:cond delay="2999"/>
                                          </p:stCondLst>
                                        </p:cTn>
                                        <p:tgtEl>
                                          <p:spTgt spid="26"/>
                                        </p:tgtEl>
                                        <p:attrNameLst>
                                          <p:attrName>style.visibility</p:attrName>
                                        </p:attrNameLst>
                                      </p:cBhvr>
                                      <p:to>
                                        <p:strVal val="hidden"/>
                                      </p:to>
                                    </p:set>
                                  </p:childTnLst>
                                </p:cTn>
                              </p:par>
                              <p:par>
                                <p:cTn id="193" presetID="2" presetClass="exit" presetSubtype="6" fill="hold" grpId="0" nodeType="withEffect">
                                  <p:stCondLst>
                                    <p:cond delay="0"/>
                                  </p:stCondLst>
                                  <p:childTnLst>
                                    <p:anim calcmode="lin" valueType="num">
                                      <p:cBhvr additive="base">
                                        <p:cTn id="194" dur="3000"/>
                                        <p:tgtEl>
                                          <p:spTgt spid="30"/>
                                        </p:tgtEl>
                                        <p:attrNameLst>
                                          <p:attrName>ppt_x</p:attrName>
                                        </p:attrNameLst>
                                      </p:cBhvr>
                                      <p:tavLst>
                                        <p:tav tm="0">
                                          <p:val>
                                            <p:strVal val="ppt_x"/>
                                          </p:val>
                                        </p:tav>
                                        <p:tav tm="100000">
                                          <p:val>
                                            <p:strVal val="1+ppt_w/2"/>
                                          </p:val>
                                        </p:tav>
                                      </p:tavLst>
                                    </p:anim>
                                    <p:anim calcmode="lin" valueType="num">
                                      <p:cBhvr additive="base">
                                        <p:cTn id="195" dur="3000"/>
                                        <p:tgtEl>
                                          <p:spTgt spid="30"/>
                                        </p:tgtEl>
                                        <p:attrNameLst>
                                          <p:attrName>ppt_y</p:attrName>
                                        </p:attrNameLst>
                                      </p:cBhvr>
                                      <p:tavLst>
                                        <p:tav tm="0">
                                          <p:val>
                                            <p:strVal val="ppt_y"/>
                                          </p:val>
                                        </p:tav>
                                        <p:tav tm="100000">
                                          <p:val>
                                            <p:strVal val="1+ppt_h/2"/>
                                          </p:val>
                                        </p:tav>
                                      </p:tavLst>
                                    </p:anim>
                                    <p:set>
                                      <p:cBhvr>
                                        <p:cTn id="196" dur="1" fill="hold">
                                          <p:stCondLst>
                                            <p:cond delay="2999"/>
                                          </p:stCondLst>
                                        </p:cTn>
                                        <p:tgtEl>
                                          <p:spTgt spid="30"/>
                                        </p:tgtEl>
                                        <p:attrNameLst>
                                          <p:attrName>style.visibility</p:attrName>
                                        </p:attrNameLst>
                                      </p:cBhvr>
                                      <p:to>
                                        <p:strVal val="hidden"/>
                                      </p:to>
                                    </p:set>
                                  </p:childTnLst>
                                </p:cTn>
                              </p:par>
                              <p:par>
                                <p:cTn id="197" presetID="2" presetClass="exit" presetSubtype="6" fill="hold" grpId="0" nodeType="withEffect">
                                  <p:stCondLst>
                                    <p:cond delay="0"/>
                                  </p:stCondLst>
                                  <p:childTnLst>
                                    <p:anim calcmode="lin" valueType="num">
                                      <p:cBhvr additive="base">
                                        <p:cTn id="198" dur="3000"/>
                                        <p:tgtEl>
                                          <p:spTgt spid="35"/>
                                        </p:tgtEl>
                                        <p:attrNameLst>
                                          <p:attrName>ppt_x</p:attrName>
                                        </p:attrNameLst>
                                      </p:cBhvr>
                                      <p:tavLst>
                                        <p:tav tm="0">
                                          <p:val>
                                            <p:strVal val="ppt_x"/>
                                          </p:val>
                                        </p:tav>
                                        <p:tav tm="100000">
                                          <p:val>
                                            <p:strVal val="1+ppt_w/2"/>
                                          </p:val>
                                        </p:tav>
                                      </p:tavLst>
                                    </p:anim>
                                    <p:anim calcmode="lin" valueType="num">
                                      <p:cBhvr additive="base">
                                        <p:cTn id="199" dur="3000"/>
                                        <p:tgtEl>
                                          <p:spTgt spid="35"/>
                                        </p:tgtEl>
                                        <p:attrNameLst>
                                          <p:attrName>ppt_y</p:attrName>
                                        </p:attrNameLst>
                                      </p:cBhvr>
                                      <p:tavLst>
                                        <p:tav tm="0">
                                          <p:val>
                                            <p:strVal val="ppt_y"/>
                                          </p:val>
                                        </p:tav>
                                        <p:tav tm="100000">
                                          <p:val>
                                            <p:strVal val="1+ppt_h/2"/>
                                          </p:val>
                                        </p:tav>
                                      </p:tavLst>
                                    </p:anim>
                                    <p:set>
                                      <p:cBhvr>
                                        <p:cTn id="200" dur="1" fill="hold">
                                          <p:stCondLst>
                                            <p:cond delay="2999"/>
                                          </p:stCondLst>
                                        </p:cTn>
                                        <p:tgtEl>
                                          <p:spTgt spid="35"/>
                                        </p:tgtEl>
                                        <p:attrNameLst>
                                          <p:attrName>style.visibility</p:attrName>
                                        </p:attrNameLst>
                                      </p:cBhvr>
                                      <p:to>
                                        <p:strVal val="hidden"/>
                                      </p:to>
                                    </p:set>
                                  </p:childTnLst>
                                </p:cTn>
                              </p:par>
                              <p:par>
                                <p:cTn id="201" presetID="2" presetClass="exit" presetSubtype="6" fill="hold" grpId="0" nodeType="withEffect">
                                  <p:stCondLst>
                                    <p:cond delay="0"/>
                                  </p:stCondLst>
                                  <p:childTnLst>
                                    <p:anim calcmode="lin" valueType="num">
                                      <p:cBhvr additive="base">
                                        <p:cTn id="202" dur="3000"/>
                                        <p:tgtEl>
                                          <p:spTgt spid="39"/>
                                        </p:tgtEl>
                                        <p:attrNameLst>
                                          <p:attrName>ppt_x</p:attrName>
                                        </p:attrNameLst>
                                      </p:cBhvr>
                                      <p:tavLst>
                                        <p:tav tm="0">
                                          <p:val>
                                            <p:strVal val="ppt_x"/>
                                          </p:val>
                                        </p:tav>
                                        <p:tav tm="100000">
                                          <p:val>
                                            <p:strVal val="1+ppt_w/2"/>
                                          </p:val>
                                        </p:tav>
                                      </p:tavLst>
                                    </p:anim>
                                    <p:anim calcmode="lin" valueType="num">
                                      <p:cBhvr additive="base">
                                        <p:cTn id="203" dur="3000"/>
                                        <p:tgtEl>
                                          <p:spTgt spid="39"/>
                                        </p:tgtEl>
                                        <p:attrNameLst>
                                          <p:attrName>ppt_y</p:attrName>
                                        </p:attrNameLst>
                                      </p:cBhvr>
                                      <p:tavLst>
                                        <p:tav tm="0">
                                          <p:val>
                                            <p:strVal val="ppt_y"/>
                                          </p:val>
                                        </p:tav>
                                        <p:tav tm="100000">
                                          <p:val>
                                            <p:strVal val="1+ppt_h/2"/>
                                          </p:val>
                                        </p:tav>
                                      </p:tavLst>
                                    </p:anim>
                                    <p:set>
                                      <p:cBhvr>
                                        <p:cTn id="204" dur="1" fill="hold">
                                          <p:stCondLst>
                                            <p:cond delay="2999"/>
                                          </p:stCondLst>
                                        </p:cTn>
                                        <p:tgtEl>
                                          <p:spTgt spid="39"/>
                                        </p:tgtEl>
                                        <p:attrNameLst>
                                          <p:attrName>style.visibility</p:attrName>
                                        </p:attrNameLst>
                                      </p:cBhvr>
                                      <p:to>
                                        <p:strVal val="hidden"/>
                                      </p:to>
                                    </p:set>
                                  </p:childTnLst>
                                </p:cTn>
                              </p:par>
                              <p:par>
                                <p:cTn id="205" presetID="2" presetClass="exit" presetSubtype="6" fill="hold" grpId="0" nodeType="withEffect">
                                  <p:stCondLst>
                                    <p:cond delay="0"/>
                                  </p:stCondLst>
                                  <p:childTnLst>
                                    <p:anim calcmode="lin" valueType="num">
                                      <p:cBhvr additive="base">
                                        <p:cTn id="206" dur="3000"/>
                                        <p:tgtEl>
                                          <p:spTgt spid="44"/>
                                        </p:tgtEl>
                                        <p:attrNameLst>
                                          <p:attrName>ppt_x</p:attrName>
                                        </p:attrNameLst>
                                      </p:cBhvr>
                                      <p:tavLst>
                                        <p:tav tm="0">
                                          <p:val>
                                            <p:strVal val="ppt_x"/>
                                          </p:val>
                                        </p:tav>
                                        <p:tav tm="100000">
                                          <p:val>
                                            <p:strVal val="1+ppt_w/2"/>
                                          </p:val>
                                        </p:tav>
                                      </p:tavLst>
                                    </p:anim>
                                    <p:anim calcmode="lin" valueType="num">
                                      <p:cBhvr additive="base">
                                        <p:cTn id="207" dur="3000"/>
                                        <p:tgtEl>
                                          <p:spTgt spid="44"/>
                                        </p:tgtEl>
                                        <p:attrNameLst>
                                          <p:attrName>ppt_y</p:attrName>
                                        </p:attrNameLst>
                                      </p:cBhvr>
                                      <p:tavLst>
                                        <p:tav tm="0">
                                          <p:val>
                                            <p:strVal val="ppt_y"/>
                                          </p:val>
                                        </p:tav>
                                        <p:tav tm="100000">
                                          <p:val>
                                            <p:strVal val="1+ppt_h/2"/>
                                          </p:val>
                                        </p:tav>
                                      </p:tavLst>
                                    </p:anim>
                                    <p:set>
                                      <p:cBhvr>
                                        <p:cTn id="208" dur="1" fill="hold">
                                          <p:stCondLst>
                                            <p:cond delay="2999"/>
                                          </p:stCondLst>
                                        </p:cTn>
                                        <p:tgtEl>
                                          <p:spTgt spid="44"/>
                                        </p:tgtEl>
                                        <p:attrNameLst>
                                          <p:attrName>style.visibility</p:attrName>
                                        </p:attrNameLst>
                                      </p:cBhvr>
                                      <p:to>
                                        <p:strVal val="hidden"/>
                                      </p:to>
                                    </p:set>
                                  </p:childTnLst>
                                </p:cTn>
                              </p:par>
                              <p:par>
                                <p:cTn id="209" presetID="2" presetClass="exit" presetSubtype="12" fill="hold" grpId="0" nodeType="withEffect">
                                  <p:stCondLst>
                                    <p:cond delay="0"/>
                                  </p:stCondLst>
                                  <p:childTnLst>
                                    <p:anim calcmode="lin" valueType="num">
                                      <p:cBhvr additive="base">
                                        <p:cTn id="210" dur="3000"/>
                                        <p:tgtEl>
                                          <p:spTgt spid="9"/>
                                        </p:tgtEl>
                                        <p:attrNameLst>
                                          <p:attrName>ppt_x</p:attrName>
                                        </p:attrNameLst>
                                      </p:cBhvr>
                                      <p:tavLst>
                                        <p:tav tm="0">
                                          <p:val>
                                            <p:strVal val="ppt_x"/>
                                          </p:val>
                                        </p:tav>
                                        <p:tav tm="100000">
                                          <p:val>
                                            <p:strVal val="0-ppt_w/2"/>
                                          </p:val>
                                        </p:tav>
                                      </p:tavLst>
                                    </p:anim>
                                    <p:anim calcmode="lin" valueType="num">
                                      <p:cBhvr additive="base">
                                        <p:cTn id="211" dur="3000"/>
                                        <p:tgtEl>
                                          <p:spTgt spid="9"/>
                                        </p:tgtEl>
                                        <p:attrNameLst>
                                          <p:attrName>ppt_y</p:attrName>
                                        </p:attrNameLst>
                                      </p:cBhvr>
                                      <p:tavLst>
                                        <p:tav tm="0">
                                          <p:val>
                                            <p:strVal val="ppt_y"/>
                                          </p:val>
                                        </p:tav>
                                        <p:tav tm="100000">
                                          <p:val>
                                            <p:strVal val="1+ppt_h/2"/>
                                          </p:val>
                                        </p:tav>
                                      </p:tavLst>
                                    </p:anim>
                                    <p:set>
                                      <p:cBhvr>
                                        <p:cTn id="212" dur="1" fill="hold">
                                          <p:stCondLst>
                                            <p:cond delay="2999"/>
                                          </p:stCondLst>
                                        </p:cTn>
                                        <p:tgtEl>
                                          <p:spTgt spid="9"/>
                                        </p:tgtEl>
                                        <p:attrNameLst>
                                          <p:attrName>style.visibility</p:attrName>
                                        </p:attrNameLst>
                                      </p:cBhvr>
                                      <p:to>
                                        <p:strVal val="hidden"/>
                                      </p:to>
                                    </p:set>
                                  </p:childTnLst>
                                </p:cTn>
                              </p:par>
                              <p:par>
                                <p:cTn id="213" presetID="2" presetClass="exit" presetSubtype="12" fill="hold" grpId="0" nodeType="withEffect">
                                  <p:stCondLst>
                                    <p:cond delay="0"/>
                                  </p:stCondLst>
                                  <p:childTnLst>
                                    <p:anim calcmode="lin" valueType="num">
                                      <p:cBhvr additive="base">
                                        <p:cTn id="214" dur="3000"/>
                                        <p:tgtEl>
                                          <p:spTgt spid="11"/>
                                        </p:tgtEl>
                                        <p:attrNameLst>
                                          <p:attrName>ppt_x</p:attrName>
                                        </p:attrNameLst>
                                      </p:cBhvr>
                                      <p:tavLst>
                                        <p:tav tm="0">
                                          <p:val>
                                            <p:strVal val="ppt_x"/>
                                          </p:val>
                                        </p:tav>
                                        <p:tav tm="100000">
                                          <p:val>
                                            <p:strVal val="0-ppt_w/2"/>
                                          </p:val>
                                        </p:tav>
                                      </p:tavLst>
                                    </p:anim>
                                    <p:anim calcmode="lin" valueType="num">
                                      <p:cBhvr additive="base">
                                        <p:cTn id="215" dur="3000"/>
                                        <p:tgtEl>
                                          <p:spTgt spid="11"/>
                                        </p:tgtEl>
                                        <p:attrNameLst>
                                          <p:attrName>ppt_y</p:attrName>
                                        </p:attrNameLst>
                                      </p:cBhvr>
                                      <p:tavLst>
                                        <p:tav tm="0">
                                          <p:val>
                                            <p:strVal val="ppt_y"/>
                                          </p:val>
                                        </p:tav>
                                        <p:tav tm="100000">
                                          <p:val>
                                            <p:strVal val="1+ppt_h/2"/>
                                          </p:val>
                                        </p:tav>
                                      </p:tavLst>
                                    </p:anim>
                                    <p:set>
                                      <p:cBhvr>
                                        <p:cTn id="216" dur="1" fill="hold">
                                          <p:stCondLst>
                                            <p:cond delay="2999"/>
                                          </p:stCondLst>
                                        </p:cTn>
                                        <p:tgtEl>
                                          <p:spTgt spid="11"/>
                                        </p:tgtEl>
                                        <p:attrNameLst>
                                          <p:attrName>style.visibility</p:attrName>
                                        </p:attrNameLst>
                                      </p:cBhvr>
                                      <p:to>
                                        <p:strVal val="hidden"/>
                                      </p:to>
                                    </p:set>
                                  </p:childTnLst>
                                </p:cTn>
                              </p:par>
                              <p:par>
                                <p:cTn id="217" presetID="2" presetClass="exit" presetSubtype="12" fill="hold" grpId="0" nodeType="withEffect">
                                  <p:stCondLst>
                                    <p:cond delay="0"/>
                                  </p:stCondLst>
                                  <p:childTnLst>
                                    <p:anim calcmode="lin" valueType="num">
                                      <p:cBhvr additive="base">
                                        <p:cTn id="218" dur="3000"/>
                                        <p:tgtEl>
                                          <p:spTgt spid="16"/>
                                        </p:tgtEl>
                                        <p:attrNameLst>
                                          <p:attrName>ppt_x</p:attrName>
                                        </p:attrNameLst>
                                      </p:cBhvr>
                                      <p:tavLst>
                                        <p:tav tm="0">
                                          <p:val>
                                            <p:strVal val="ppt_x"/>
                                          </p:val>
                                        </p:tav>
                                        <p:tav tm="100000">
                                          <p:val>
                                            <p:strVal val="0-ppt_w/2"/>
                                          </p:val>
                                        </p:tav>
                                      </p:tavLst>
                                    </p:anim>
                                    <p:anim calcmode="lin" valueType="num">
                                      <p:cBhvr additive="base">
                                        <p:cTn id="219" dur="3000"/>
                                        <p:tgtEl>
                                          <p:spTgt spid="16"/>
                                        </p:tgtEl>
                                        <p:attrNameLst>
                                          <p:attrName>ppt_y</p:attrName>
                                        </p:attrNameLst>
                                      </p:cBhvr>
                                      <p:tavLst>
                                        <p:tav tm="0">
                                          <p:val>
                                            <p:strVal val="ppt_y"/>
                                          </p:val>
                                        </p:tav>
                                        <p:tav tm="100000">
                                          <p:val>
                                            <p:strVal val="1+ppt_h/2"/>
                                          </p:val>
                                        </p:tav>
                                      </p:tavLst>
                                    </p:anim>
                                    <p:set>
                                      <p:cBhvr>
                                        <p:cTn id="220" dur="1" fill="hold">
                                          <p:stCondLst>
                                            <p:cond delay="2999"/>
                                          </p:stCondLst>
                                        </p:cTn>
                                        <p:tgtEl>
                                          <p:spTgt spid="16"/>
                                        </p:tgtEl>
                                        <p:attrNameLst>
                                          <p:attrName>style.visibility</p:attrName>
                                        </p:attrNameLst>
                                      </p:cBhvr>
                                      <p:to>
                                        <p:strVal val="hidden"/>
                                      </p:to>
                                    </p:set>
                                  </p:childTnLst>
                                </p:cTn>
                              </p:par>
                              <p:par>
                                <p:cTn id="221" presetID="2" presetClass="exit" presetSubtype="12" fill="hold" grpId="0" nodeType="withEffect">
                                  <p:stCondLst>
                                    <p:cond delay="0"/>
                                  </p:stCondLst>
                                  <p:childTnLst>
                                    <p:anim calcmode="lin" valueType="num">
                                      <p:cBhvr additive="base">
                                        <p:cTn id="222" dur="3000"/>
                                        <p:tgtEl>
                                          <p:spTgt spid="21"/>
                                        </p:tgtEl>
                                        <p:attrNameLst>
                                          <p:attrName>ppt_x</p:attrName>
                                        </p:attrNameLst>
                                      </p:cBhvr>
                                      <p:tavLst>
                                        <p:tav tm="0">
                                          <p:val>
                                            <p:strVal val="ppt_x"/>
                                          </p:val>
                                        </p:tav>
                                        <p:tav tm="100000">
                                          <p:val>
                                            <p:strVal val="0-ppt_w/2"/>
                                          </p:val>
                                        </p:tav>
                                      </p:tavLst>
                                    </p:anim>
                                    <p:anim calcmode="lin" valueType="num">
                                      <p:cBhvr additive="base">
                                        <p:cTn id="223" dur="3000"/>
                                        <p:tgtEl>
                                          <p:spTgt spid="21"/>
                                        </p:tgtEl>
                                        <p:attrNameLst>
                                          <p:attrName>ppt_y</p:attrName>
                                        </p:attrNameLst>
                                      </p:cBhvr>
                                      <p:tavLst>
                                        <p:tav tm="0">
                                          <p:val>
                                            <p:strVal val="ppt_y"/>
                                          </p:val>
                                        </p:tav>
                                        <p:tav tm="100000">
                                          <p:val>
                                            <p:strVal val="1+ppt_h/2"/>
                                          </p:val>
                                        </p:tav>
                                      </p:tavLst>
                                    </p:anim>
                                    <p:set>
                                      <p:cBhvr>
                                        <p:cTn id="224" dur="1" fill="hold">
                                          <p:stCondLst>
                                            <p:cond delay="2999"/>
                                          </p:stCondLst>
                                        </p:cTn>
                                        <p:tgtEl>
                                          <p:spTgt spid="21"/>
                                        </p:tgtEl>
                                        <p:attrNameLst>
                                          <p:attrName>style.visibility</p:attrName>
                                        </p:attrNameLst>
                                      </p:cBhvr>
                                      <p:to>
                                        <p:strVal val="hidden"/>
                                      </p:to>
                                    </p:set>
                                  </p:childTnLst>
                                </p:cTn>
                              </p:par>
                              <p:par>
                                <p:cTn id="225" presetID="2" presetClass="exit" presetSubtype="12" fill="hold" grpId="0" nodeType="withEffect">
                                  <p:stCondLst>
                                    <p:cond delay="0"/>
                                  </p:stCondLst>
                                  <p:childTnLst>
                                    <p:anim calcmode="lin" valueType="num">
                                      <p:cBhvr additive="base">
                                        <p:cTn id="226" dur="3000"/>
                                        <p:tgtEl>
                                          <p:spTgt spid="23"/>
                                        </p:tgtEl>
                                        <p:attrNameLst>
                                          <p:attrName>ppt_x</p:attrName>
                                        </p:attrNameLst>
                                      </p:cBhvr>
                                      <p:tavLst>
                                        <p:tav tm="0">
                                          <p:val>
                                            <p:strVal val="ppt_x"/>
                                          </p:val>
                                        </p:tav>
                                        <p:tav tm="100000">
                                          <p:val>
                                            <p:strVal val="0-ppt_w/2"/>
                                          </p:val>
                                        </p:tav>
                                      </p:tavLst>
                                    </p:anim>
                                    <p:anim calcmode="lin" valueType="num">
                                      <p:cBhvr additive="base">
                                        <p:cTn id="227" dur="3000"/>
                                        <p:tgtEl>
                                          <p:spTgt spid="23"/>
                                        </p:tgtEl>
                                        <p:attrNameLst>
                                          <p:attrName>ppt_y</p:attrName>
                                        </p:attrNameLst>
                                      </p:cBhvr>
                                      <p:tavLst>
                                        <p:tav tm="0">
                                          <p:val>
                                            <p:strVal val="ppt_y"/>
                                          </p:val>
                                        </p:tav>
                                        <p:tav tm="100000">
                                          <p:val>
                                            <p:strVal val="1+ppt_h/2"/>
                                          </p:val>
                                        </p:tav>
                                      </p:tavLst>
                                    </p:anim>
                                    <p:set>
                                      <p:cBhvr>
                                        <p:cTn id="228" dur="1" fill="hold">
                                          <p:stCondLst>
                                            <p:cond delay="2999"/>
                                          </p:stCondLst>
                                        </p:cTn>
                                        <p:tgtEl>
                                          <p:spTgt spid="23"/>
                                        </p:tgtEl>
                                        <p:attrNameLst>
                                          <p:attrName>style.visibility</p:attrName>
                                        </p:attrNameLst>
                                      </p:cBhvr>
                                      <p:to>
                                        <p:strVal val="hidden"/>
                                      </p:to>
                                    </p:set>
                                  </p:childTnLst>
                                </p:cTn>
                              </p:par>
                              <p:par>
                                <p:cTn id="229" presetID="2" presetClass="exit" presetSubtype="12" fill="hold" grpId="0" nodeType="withEffect">
                                  <p:stCondLst>
                                    <p:cond delay="0"/>
                                  </p:stCondLst>
                                  <p:childTnLst>
                                    <p:anim calcmode="lin" valueType="num">
                                      <p:cBhvr additive="base">
                                        <p:cTn id="230" dur="3000"/>
                                        <p:tgtEl>
                                          <p:spTgt spid="29"/>
                                        </p:tgtEl>
                                        <p:attrNameLst>
                                          <p:attrName>ppt_x</p:attrName>
                                        </p:attrNameLst>
                                      </p:cBhvr>
                                      <p:tavLst>
                                        <p:tav tm="0">
                                          <p:val>
                                            <p:strVal val="ppt_x"/>
                                          </p:val>
                                        </p:tav>
                                        <p:tav tm="100000">
                                          <p:val>
                                            <p:strVal val="0-ppt_w/2"/>
                                          </p:val>
                                        </p:tav>
                                      </p:tavLst>
                                    </p:anim>
                                    <p:anim calcmode="lin" valueType="num">
                                      <p:cBhvr additive="base">
                                        <p:cTn id="231" dur="3000"/>
                                        <p:tgtEl>
                                          <p:spTgt spid="29"/>
                                        </p:tgtEl>
                                        <p:attrNameLst>
                                          <p:attrName>ppt_y</p:attrName>
                                        </p:attrNameLst>
                                      </p:cBhvr>
                                      <p:tavLst>
                                        <p:tav tm="0">
                                          <p:val>
                                            <p:strVal val="ppt_y"/>
                                          </p:val>
                                        </p:tav>
                                        <p:tav tm="100000">
                                          <p:val>
                                            <p:strVal val="1+ppt_h/2"/>
                                          </p:val>
                                        </p:tav>
                                      </p:tavLst>
                                    </p:anim>
                                    <p:set>
                                      <p:cBhvr>
                                        <p:cTn id="232" dur="1" fill="hold">
                                          <p:stCondLst>
                                            <p:cond delay="2999"/>
                                          </p:stCondLst>
                                        </p:cTn>
                                        <p:tgtEl>
                                          <p:spTgt spid="29"/>
                                        </p:tgtEl>
                                        <p:attrNameLst>
                                          <p:attrName>style.visibility</p:attrName>
                                        </p:attrNameLst>
                                      </p:cBhvr>
                                      <p:to>
                                        <p:strVal val="hidden"/>
                                      </p:to>
                                    </p:set>
                                  </p:childTnLst>
                                </p:cTn>
                              </p:par>
                              <p:par>
                                <p:cTn id="233" presetID="2" presetClass="exit" presetSubtype="12" fill="hold" grpId="0" nodeType="withEffect">
                                  <p:stCondLst>
                                    <p:cond delay="0"/>
                                  </p:stCondLst>
                                  <p:childTnLst>
                                    <p:anim calcmode="lin" valueType="num">
                                      <p:cBhvr additive="base">
                                        <p:cTn id="234" dur="3000"/>
                                        <p:tgtEl>
                                          <p:spTgt spid="33"/>
                                        </p:tgtEl>
                                        <p:attrNameLst>
                                          <p:attrName>ppt_x</p:attrName>
                                        </p:attrNameLst>
                                      </p:cBhvr>
                                      <p:tavLst>
                                        <p:tav tm="0">
                                          <p:val>
                                            <p:strVal val="ppt_x"/>
                                          </p:val>
                                        </p:tav>
                                        <p:tav tm="100000">
                                          <p:val>
                                            <p:strVal val="0-ppt_w/2"/>
                                          </p:val>
                                        </p:tav>
                                      </p:tavLst>
                                    </p:anim>
                                    <p:anim calcmode="lin" valueType="num">
                                      <p:cBhvr additive="base">
                                        <p:cTn id="235" dur="3000"/>
                                        <p:tgtEl>
                                          <p:spTgt spid="33"/>
                                        </p:tgtEl>
                                        <p:attrNameLst>
                                          <p:attrName>ppt_y</p:attrName>
                                        </p:attrNameLst>
                                      </p:cBhvr>
                                      <p:tavLst>
                                        <p:tav tm="0">
                                          <p:val>
                                            <p:strVal val="ppt_y"/>
                                          </p:val>
                                        </p:tav>
                                        <p:tav tm="100000">
                                          <p:val>
                                            <p:strVal val="1+ppt_h/2"/>
                                          </p:val>
                                        </p:tav>
                                      </p:tavLst>
                                    </p:anim>
                                    <p:set>
                                      <p:cBhvr>
                                        <p:cTn id="236" dur="1" fill="hold">
                                          <p:stCondLst>
                                            <p:cond delay="2999"/>
                                          </p:stCondLst>
                                        </p:cTn>
                                        <p:tgtEl>
                                          <p:spTgt spid="33"/>
                                        </p:tgtEl>
                                        <p:attrNameLst>
                                          <p:attrName>style.visibility</p:attrName>
                                        </p:attrNameLst>
                                      </p:cBhvr>
                                      <p:to>
                                        <p:strVal val="hidden"/>
                                      </p:to>
                                    </p:set>
                                  </p:childTnLst>
                                </p:cTn>
                              </p:par>
                              <p:par>
                                <p:cTn id="237" presetID="2" presetClass="exit" presetSubtype="12" fill="hold" grpId="0" nodeType="withEffect">
                                  <p:stCondLst>
                                    <p:cond delay="0"/>
                                  </p:stCondLst>
                                  <p:childTnLst>
                                    <p:anim calcmode="lin" valueType="num">
                                      <p:cBhvr additive="base">
                                        <p:cTn id="238" dur="3000"/>
                                        <p:tgtEl>
                                          <p:spTgt spid="36"/>
                                        </p:tgtEl>
                                        <p:attrNameLst>
                                          <p:attrName>ppt_x</p:attrName>
                                        </p:attrNameLst>
                                      </p:cBhvr>
                                      <p:tavLst>
                                        <p:tav tm="0">
                                          <p:val>
                                            <p:strVal val="ppt_x"/>
                                          </p:val>
                                        </p:tav>
                                        <p:tav tm="100000">
                                          <p:val>
                                            <p:strVal val="0-ppt_w/2"/>
                                          </p:val>
                                        </p:tav>
                                      </p:tavLst>
                                    </p:anim>
                                    <p:anim calcmode="lin" valueType="num">
                                      <p:cBhvr additive="base">
                                        <p:cTn id="239" dur="3000"/>
                                        <p:tgtEl>
                                          <p:spTgt spid="36"/>
                                        </p:tgtEl>
                                        <p:attrNameLst>
                                          <p:attrName>ppt_y</p:attrName>
                                        </p:attrNameLst>
                                      </p:cBhvr>
                                      <p:tavLst>
                                        <p:tav tm="0">
                                          <p:val>
                                            <p:strVal val="ppt_y"/>
                                          </p:val>
                                        </p:tav>
                                        <p:tav tm="100000">
                                          <p:val>
                                            <p:strVal val="1+ppt_h/2"/>
                                          </p:val>
                                        </p:tav>
                                      </p:tavLst>
                                    </p:anim>
                                    <p:set>
                                      <p:cBhvr>
                                        <p:cTn id="240" dur="1" fill="hold">
                                          <p:stCondLst>
                                            <p:cond delay="2999"/>
                                          </p:stCondLst>
                                        </p:cTn>
                                        <p:tgtEl>
                                          <p:spTgt spid="36"/>
                                        </p:tgtEl>
                                        <p:attrNameLst>
                                          <p:attrName>style.visibility</p:attrName>
                                        </p:attrNameLst>
                                      </p:cBhvr>
                                      <p:to>
                                        <p:strVal val="hidden"/>
                                      </p:to>
                                    </p:set>
                                  </p:childTnLst>
                                </p:cTn>
                              </p:par>
                              <p:par>
                                <p:cTn id="241" presetID="2" presetClass="exit" presetSubtype="12" fill="hold" grpId="0" nodeType="withEffect">
                                  <p:stCondLst>
                                    <p:cond delay="0"/>
                                  </p:stCondLst>
                                  <p:childTnLst>
                                    <p:anim calcmode="lin" valueType="num">
                                      <p:cBhvr additive="base">
                                        <p:cTn id="242" dur="3000"/>
                                        <p:tgtEl>
                                          <p:spTgt spid="41"/>
                                        </p:tgtEl>
                                        <p:attrNameLst>
                                          <p:attrName>ppt_x</p:attrName>
                                        </p:attrNameLst>
                                      </p:cBhvr>
                                      <p:tavLst>
                                        <p:tav tm="0">
                                          <p:val>
                                            <p:strVal val="ppt_x"/>
                                          </p:val>
                                        </p:tav>
                                        <p:tav tm="100000">
                                          <p:val>
                                            <p:strVal val="0-ppt_w/2"/>
                                          </p:val>
                                        </p:tav>
                                      </p:tavLst>
                                    </p:anim>
                                    <p:anim calcmode="lin" valueType="num">
                                      <p:cBhvr additive="base">
                                        <p:cTn id="243" dur="3000"/>
                                        <p:tgtEl>
                                          <p:spTgt spid="41"/>
                                        </p:tgtEl>
                                        <p:attrNameLst>
                                          <p:attrName>ppt_y</p:attrName>
                                        </p:attrNameLst>
                                      </p:cBhvr>
                                      <p:tavLst>
                                        <p:tav tm="0">
                                          <p:val>
                                            <p:strVal val="ppt_y"/>
                                          </p:val>
                                        </p:tav>
                                        <p:tav tm="100000">
                                          <p:val>
                                            <p:strVal val="1+ppt_h/2"/>
                                          </p:val>
                                        </p:tav>
                                      </p:tavLst>
                                    </p:anim>
                                    <p:set>
                                      <p:cBhvr>
                                        <p:cTn id="244" dur="1" fill="hold">
                                          <p:stCondLst>
                                            <p:cond delay="2999"/>
                                          </p:stCondLst>
                                        </p:cTn>
                                        <p:tgtEl>
                                          <p:spTgt spid="41"/>
                                        </p:tgtEl>
                                        <p:attrNameLst>
                                          <p:attrName>style.visibility</p:attrName>
                                        </p:attrNameLst>
                                      </p:cBhvr>
                                      <p:to>
                                        <p:strVal val="hidden"/>
                                      </p:to>
                                    </p:set>
                                  </p:childTnLst>
                                </p:cTn>
                              </p:par>
                              <p:par>
                                <p:cTn id="245" presetID="2" presetClass="exit" presetSubtype="12" fill="hold" grpId="0" nodeType="withEffect">
                                  <p:stCondLst>
                                    <p:cond delay="0"/>
                                  </p:stCondLst>
                                  <p:childTnLst>
                                    <p:anim calcmode="lin" valueType="num">
                                      <p:cBhvr additive="base">
                                        <p:cTn id="246" dur="3000"/>
                                        <p:tgtEl>
                                          <p:spTgt spid="43"/>
                                        </p:tgtEl>
                                        <p:attrNameLst>
                                          <p:attrName>ppt_x</p:attrName>
                                        </p:attrNameLst>
                                      </p:cBhvr>
                                      <p:tavLst>
                                        <p:tav tm="0">
                                          <p:val>
                                            <p:strVal val="ppt_x"/>
                                          </p:val>
                                        </p:tav>
                                        <p:tav tm="100000">
                                          <p:val>
                                            <p:strVal val="0-ppt_w/2"/>
                                          </p:val>
                                        </p:tav>
                                      </p:tavLst>
                                    </p:anim>
                                    <p:anim calcmode="lin" valueType="num">
                                      <p:cBhvr additive="base">
                                        <p:cTn id="247" dur="3000"/>
                                        <p:tgtEl>
                                          <p:spTgt spid="43"/>
                                        </p:tgtEl>
                                        <p:attrNameLst>
                                          <p:attrName>ppt_y</p:attrName>
                                        </p:attrNameLst>
                                      </p:cBhvr>
                                      <p:tavLst>
                                        <p:tav tm="0">
                                          <p:val>
                                            <p:strVal val="ppt_y"/>
                                          </p:val>
                                        </p:tav>
                                        <p:tav tm="100000">
                                          <p:val>
                                            <p:strVal val="1+ppt_h/2"/>
                                          </p:val>
                                        </p:tav>
                                      </p:tavLst>
                                    </p:anim>
                                    <p:set>
                                      <p:cBhvr>
                                        <p:cTn id="248" dur="1" fill="hold">
                                          <p:stCondLst>
                                            <p:cond delay="2999"/>
                                          </p:stCondLst>
                                        </p:cTn>
                                        <p:tgtEl>
                                          <p:spTgt spid="43"/>
                                        </p:tgtEl>
                                        <p:attrNameLst>
                                          <p:attrName>style.visibility</p:attrName>
                                        </p:attrNameLst>
                                      </p:cBhvr>
                                      <p:to>
                                        <p:strVal val="hidden"/>
                                      </p:to>
                                    </p:set>
                                  </p:childTnLst>
                                </p:cTn>
                              </p:par>
                              <p:par>
                                <p:cTn id="249" presetID="2" presetClass="exit" presetSubtype="9" fill="hold" grpId="0" nodeType="withEffect">
                                  <p:stCondLst>
                                    <p:cond delay="0"/>
                                  </p:stCondLst>
                                  <p:childTnLst>
                                    <p:anim calcmode="lin" valueType="num">
                                      <p:cBhvr additive="base">
                                        <p:cTn id="250" dur="3000"/>
                                        <p:tgtEl>
                                          <p:spTgt spid="7"/>
                                        </p:tgtEl>
                                        <p:attrNameLst>
                                          <p:attrName>ppt_x</p:attrName>
                                        </p:attrNameLst>
                                      </p:cBhvr>
                                      <p:tavLst>
                                        <p:tav tm="0">
                                          <p:val>
                                            <p:strVal val="ppt_x"/>
                                          </p:val>
                                        </p:tav>
                                        <p:tav tm="100000">
                                          <p:val>
                                            <p:strVal val="0-ppt_w/2"/>
                                          </p:val>
                                        </p:tav>
                                      </p:tavLst>
                                    </p:anim>
                                    <p:anim calcmode="lin" valueType="num">
                                      <p:cBhvr additive="base">
                                        <p:cTn id="251" dur="3000"/>
                                        <p:tgtEl>
                                          <p:spTgt spid="7"/>
                                        </p:tgtEl>
                                        <p:attrNameLst>
                                          <p:attrName>ppt_y</p:attrName>
                                        </p:attrNameLst>
                                      </p:cBhvr>
                                      <p:tavLst>
                                        <p:tav tm="0">
                                          <p:val>
                                            <p:strVal val="ppt_y"/>
                                          </p:val>
                                        </p:tav>
                                        <p:tav tm="100000">
                                          <p:val>
                                            <p:strVal val="0-ppt_h/2"/>
                                          </p:val>
                                        </p:tav>
                                      </p:tavLst>
                                    </p:anim>
                                    <p:set>
                                      <p:cBhvr>
                                        <p:cTn id="252" dur="1" fill="hold">
                                          <p:stCondLst>
                                            <p:cond delay="2999"/>
                                          </p:stCondLst>
                                        </p:cTn>
                                        <p:tgtEl>
                                          <p:spTgt spid="7"/>
                                        </p:tgtEl>
                                        <p:attrNameLst>
                                          <p:attrName>style.visibility</p:attrName>
                                        </p:attrNameLst>
                                      </p:cBhvr>
                                      <p:to>
                                        <p:strVal val="hidden"/>
                                      </p:to>
                                    </p:set>
                                  </p:childTnLst>
                                </p:cTn>
                              </p:par>
                              <p:par>
                                <p:cTn id="253" presetID="2" presetClass="exit" presetSubtype="9" fill="hold" grpId="0" nodeType="withEffect">
                                  <p:stCondLst>
                                    <p:cond delay="0"/>
                                  </p:stCondLst>
                                  <p:childTnLst>
                                    <p:anim calcmode="lin" valueType="num">
                                      <p:cBhvr additive="base">
                                        <p:cTn id="254" dur="3000"/>
                                        <p:tgtEl>
                                          <p:spTgt spid="13"/>
                                        </p:tgtEl>
                                        <p:attrNameLst>
                                          <p:attrName>ppt_x</p:attrName>
                                        </p:attrNameLst>
                                      </p:cBhvr>
                                      <p:tavLst>
                                        <p:tav tm="0">
                                          <p:val>
                                            <p:strVal val="ppt_x"/>
                                          </p:val>
                                        </p:tav>
                                        <p:tav tm="100000">
                                          <p:val>
                                            <p:strVal val="0-ppt_w/2"/>
                                          </p:val>
                                        </p:tav>
                                      </p:tavLst>
                                    </p:anim>
                                    <p:anim calcmode="lin" valueType="num">
                                      <p:cBhvr additive="base">
                                        <p:cTn id="255" dur="3000"/>
                                        <p:tgtEl>
                                          <p:spTgt spid="13"/>
                                        </p:tgtEl>
                                        <p:attrNameLst>
                                          <p:attrName>ppt_y</p:attrName>
                                        </p:attrNameLst>
                                      </p:cBhvr>
                                      <p:tavLst>
                                        <p:tav tm="0">
                                          <p:val>
                                            <p:strVal val="ppt_y"/>
                                          </p:val>
                                        </p:tav>
                                        <p:tav tm="100000">
                                          <p:val>
                                            <p:strVal val="0-ppt_h/2"/>
                                          </p:val>
                                        </p:tav>
                                      </p:tavLst>
                                    </p:anim>
                                    <p:set>
                                      <p:cBhvr>
                                        <p:cTn id="256" dur="1" fill="hold">
                                          <p:stCondLst>
                                            <p:cond delay="2999"/>
                                          </p:stCondLst>
                                        </p:cTn>
                                        <p:tgtEl>
                                          <p:spTgt spid="13"/>
                                        </p:tgtEl>
                                        <p:attrNameLst>
                                          <p:attrName>style.visibility</p:attrName>
                                        </p:attrNameLst>
                                      </p:cBhvr>
                                      <p:to>
                                        <p:strVal val="hidden"/>
                                      </p:to>
                                    </p:set>
                                  </p:childTnLst>
                                </p:cTn>
                              </p:par>
                              <p:par>
                                <p:cTn id="257" presetID="2" presetClass="exit" presetSubtype="9" fill="hold" grpId="0" nodeType="withEffect">
                                  <p:stCondLst>
                                    <p:cond delay="0"/>
                                  </p:stCondLst>
                                  <p:childTnLst>
                                    <p:anim calcmode="lin" valueType="num">
                                      <p:cBhvr additive="base">
                                        <p:cTn id="258" dur="3000"/>
                                        <p:tgtEl>
                                          <p:spTgt spid="17"/>
                                        </p:tgtEl>
                                        <p:attrNameLst>
                                          <p:attrName>ppt_x</p:attrName>
                                        </p:attrNameLst>
                                      </p:cBhvr>
                                      <p:tavLst>
                                        <p:tav tm="0">
                                          <p:val>
                                            <p:strVal val="ppt_x"/>
                                          </p:val>
                                        </p:tav>
                                        <p:tav tm="100000">
                                          <p:val>
                                            <p:strVal val="0-ppt_w/2"/>
                                          </p:val>
                                        </p:tav>
                                      </p:tavLst>
                                    </p:anim>
                                    <p:anim calcmode="lin" valueType="num">
                                      <p:cBhvr additive="base">
                                        <p:cTn id="259" dur="3000"/>
                                        <p:tgtEl>
                                          <p:spTgt spid="17"/>
                                        </p:tgtEl>
                                        <p:attrNameLst>
                                          <p:attrName>ppt_y</p:attrName>
                                        </p:attrNameLst>
                                      </p:cBhvr>
                                      <p:tavLst>
                                        <p:tav tm="0">
                                          <p:val>
                                            <p:strVal val="ppt_y"/>
                                          </p:val>
                                        </p:tav>
                                        <p:tav tm="100000">
                                          <p:val>
                                            <p:strVal val="0-ppt_h/2"/>
                                          </p:val>
                                        </p:tav>
                                      </p:tavLst>
                                    </p:anim>
                                    <p:set>
                                      <p:cBhvr>
                                        <p:cTn id="260" dur="1" fill="hold">
                                          <p:stCondLst>
                                            <p:cond delay="2999"/>
                                          </p:stCondLst>
                                        </p:cTn>
                                        <p:tgtEl>
                                          <p:spTgt spid="17"/>
                                        </p:tgtEl>
                                        <p:attrNameLst>
                                          <p:attrName>style.visibility</p:attrName>
                                        </p:attrNameLst>
                                      </p:cBhvr>
                                      <p:to>
                                        <p:strVal val="hidden"/>
                                      </p:to>
                                    </p:set>
                                  </p:childTnLst>
                                </p:cTn>
                              </p:par>
                              <p:par>
                                <p:cTn id="261" presetID="2" presetClass="exit" presetSubtype="9" fill="hold" grpId="0" nodeType="withEffect">
                                  <p:stCondLst>
                                    <p:cond delay="0"/>
                                  </p:stCondLst>
                                  <p:childTnLst>
                                    <p:anim calcmode="lin" valueType="num">
                                      <p:cBhvr additive="base">
                                        <p:cTn id="262" dur="3000"/>
                                        <p:tgtEl>
                                          <p:spTgt spid="19"/>
                                        </p:tgtEl>
                                        <p:attrNameLst>
                                          <p:attrName>ppt_x</p:attrName>
                                        </p:attrNameLst>
                                      </p:cBhvr>
                                      <p:tavLst>
                                        <p:tav tm="0">
                                          <p:val>
                                            <p:strVal val="ppt_x"/>
                                          </p:val>
                                        </p:tav>
                                        <p:tav tm="100000">
                                          <p:val>
                                            <p:strVal val="0-ppt_w/2"/>
                                          </p:val>
                                        </p:tav>
                                      </p:tavLst>
                                    </p:anim>
                                    <p:anim calcmode="lin" valueType="num">
                                      <p:cBhvr additive="base">
                                        <p:cTn id="263" dur="3000"/>
                                        <p:tgtEl>
                                          <p:spTgt spid="19"/>
                                        </p:tgtEl>
                                        <p:attrNameLst>
                                          <p:attrName>ppt_y</p:attrName>
                                        </p:attrNameLst>
                                      </p:cBhvr>
                                      <p:tavLst>
                                        <p:tav tm="0">
                                          <p:val>
                                            <p:strVal val="ppt_y"/>
                                          </p:val>
                                        </p:tav>
                                        <p:tav tm="100000">
                                          <p:val>
                                            <p:strVal val="0-ppt_h/2"/>
                                          </p:val>
                                        </p:tav>
                                      </p:tavLst>
                                    </p:anim>
                                    <p:set>
                                      <p:cBhvr>
                                        <p:cTn id="264" dur="1" fill="hold">
                                          <p:stCondLst>
                                            <p:cond delay="2999"/>
                                          </p:stCondLst>
                                        </p:cTn>
                                        <p:tgtEl>
                                          <p:spTgt spid="19"/>
                                        </p:tgtEl>
                                        <p:attrNameLst>
                                          <p:attrName>style.visibility</p:attrName>
                                        </p:attrNameLst>
                                      </p:cBhvr>
                                      <p:to>
                                        <p:strVal val="hidden"/>
                                      </p:to>
                                    </p:set>
                                  </p:childTnLst>
                                </p:cTn>
                              </p:par>
                              <p:par>
                                <p:cTn id="265" presetID="2" presetClass="exit" presetSubtype="9" fill="hold" grpId="0" nodeType="withEffect">
                                  <p:stCondLst>
                                    <p:cond delay="0"/>
                                  </p:stCondLst>
                                  <p:childTnLst>
                                    <p:anim calcmode="lin" valueType="num">
                                      <p:cBhvr additive="base">
                                        <p:cTn id="266" dur="3000"/>
                                        <p:tgtEl>
                                          <p:spTgt spid="24"/>
                                        </p:tgtEl>
                                        <p:attrNameLst>
                                          <p:attrName>ppt_x</p:attrName>
                                        </p:attrNameLst>
                                      </p:cBhvr>
                                      <p:tavLst>
                                        <p:tav tm="0">
                                          <p:val>
                                            <p:strVal val="ppt_x"/>
                                          </p:val>
                                        </p:tav>
                                        <p:tav tm="100000">
                                          <p:val>
                                            <p:strVal val="0-ppt_w/2"/>
                                          </p:val>
                                        </p:tav>
                                      </p:tavLst>
                                    </p:anim>
                                    <p:anim calcmode="lin" valueType="num">
                                      <p:cBhvr additive="base">
                                        <p:cTn id="267" dur="3000"/>
                                        <p:tgtEl>
                                          <p:spTgt spid="24"/>
                                        </p:tgtEl>
                                        <p:attrNameLst>
                                          <p:attrName>ppt_y</p:attrName>
                                        </p:attrNameLst>
                                      </p:cBhvr>
                                      <p:tavLst>
                                        <p:tav tm="0">
                                          <p:val>
                                            <p:strVal val="ppt_y"/>
                                          </p:val>
                                        </p:tav>
                                        <p:tav tm="100000">
                                          <p:val>
                                            <p:strVal val="0-ppt_h/2"/>
                                          </p:val>
                                        </p:tav>
                                      </p:tavLst>
                                    </p:anim>
                                    <p:set>
                                      <p:cBhvr>
                                        <p:cTn id="268" dur="1" fill="hold">
                                          <p:stCondLst>
                                            <p:cond delay="2999"/>
                                          </p:stCondLst>
                                        </p:cTn>
                                        <p:tgtEl>
                                          <p:spTgt spid="24"/>
                                        </p:tgtEl>
                                        <p:attrNameLst>
                                          <p:attrName>style.visibility</p:attrName>
                                        </p:attrNameLst>
                                      </p:cBhvr>
                                      <p:to>
                                        <p:strVal val="hidden"/>
                                      </p:to>
                                    </p:set>
                                  </p:childTnLst>
                                </p:cTn>
                              </p:par>
                              <p:par>
                                <p:cTn id="269" presetID="2" presetClass="exit" presetSubtype="9" fill="hold" grpId="0" nodeType="withEffect">
                                  <p:stCondLst>
                                    <p:cond delay="0"/>
                                  </p:stCondLst>
                                  <p:childTnLst>
                                    <p:anim calcmode="lin" valueType="num">
                                      <p:cBhvr additive="base">
                                        <p:cTn id="270" dur="3000"/>
                                        <p:tgtEl>
                                          <p:spTgt spid="27"/>
                                        </p:tgtEl>
                                        <p:attrNameLst>
                                          <p:attrName>ppt_x</p:attrName>
                                        </p:attrNameLst>
                                      </p:cBhvr>
                                      <p:tavLst>
                                        <p:tav tm="0">
                                          <p:val>
                                            <p:strVal val="ppt_x"/>
                                          </p:val>
                                        </p:tav>
                                        <p:tav tm="100000">
                                          <p:val>
                                            <p:strVal val="0-ppt_w/2"/>
                                          </p:val>
                                        </p:tav>
                                      </p:tavLst>
                                    </p:anim>
                                    <p:anim calcmode="lin" valueType="num">
                                      <p:cBhvr additive="base">
                                        <p:cTn id="271" dur="3000"/>
                                        <p:tgtEl>
                                          <p:spTgt spid="27"/>
                                        </p:tgtEl>
                                        <p:attrNameLst>
                                          <p:attrName>ppt_y</p:attrName>
                                        </p:attrNameLst>
                                      </p:cBhvr>
                                      <p:tavLst>
                                        <p:tav tm="0">
                                          <p:val>
                                            <p:strVal val="ppt_y"/>
                                          </p:val>
                                        </p:tav>
                                        <p:tav tm="100000">
                                          <p:val>
                                            <p:strVal val="0-ppt_h/2"/>
                                          </p:val>
                                        </p:tav>
                                      </p:tavLst>
                                    </p:anim>
                                    <p:set>
                                      <p:cBhvr>
                                        <p:cTn id="272" dur="1" fill="hold">
                                          <p:stCondLst>
                                            <p:cond delay="2999"/>
                                          </p:stCondLst>
                                        </p:cTn>
                                        <p:tgtEl>
                                          <p:spTgt spid="27"/>
                                        </p:tgtEl>
                                        <p:attrNameLst>
                                          <p:attrName>style.visibility</p:attrName>
                                        </p:attrNameLst>
                                      </p:cBhvr>
                                      <p:to>
                                        <p:strVal val="hidden"/>
                                      </p:to>
                                    </p:set>
                                  </p:childTnLst>
                                </p:cTn>
                              </p:par>
                              <p:par>
                                <p:cTn id="273" presetID="2" presetClass="exit" presetSubtype="9" fill="hold" grpId="0" nodeType="withEffect">
                                  <p:stCondLst>
                                    <p:cond delay="0"/>
                                  </p:stCondLst>
                                  <p:childTnLst>
                                    <p:anim calcmode="lin" valueType="num">
                                      <p:cBhvr additive="base">
                                        <p:cTn id="274" dur="3000"/>
                                        <p:tgtEl>
                                          <p:spTgt spid="31"/>
                                        </p:tgtEl>
                                        <p:attrNameLst>
                                          <p:attrName>ppt_x</p:attrName>
                                        </p:attrNameLst>
                                      </p:cBhvr>
                                      <p:tavLst>
                                        <p:tav tm="0">
                                          <p:val>
                                            <p:strVal val="ppt_x"/>
                                          </p:val>
                                        </p:tav>
                                        <p:tav tm="100000">
                                          <p:val>
                                            <p:strVal val="0-ppt_w/2"/>
                                          </p:val>
                                        </p:tav>
                                      </p:tavLst>
                                    </p:anim>
                                    <p:anim calcmode="lin" valueType="num">
                                      <p:cBhvr additive="base">
                                        <p:cTn id="275" dur="3000"/>
                                        <p:tgtEl>
                                          <p:spTgt spid="31"/>
                                        </p:tgtEl>
                                        <p:attrNameLst>
                                          <p:attrName>ppt_y</p:attrName>
                                        </p:attrNameLst>
                                      </p:cBhvr>
                                      <p:tavLst>
                                        <p:tav tm="0">
                                          <p:val>
                                            <p:strVal val="ppt_y"/>
                                          </p:val>
                                        </p:tav>
                                        <p:tav tm="100000">
                                          <p:val>
                                            <p:strVal val="0-ppt_h/2"/>
                                          </p:val>
                                        </p:tav>
                                      </p:tavLst>
                                    </p:anim>
                                    <p:set>
                                      <p:cBhvr>
                                        <p:cTn id="276" dur="1" fill="hold">
                                          <p:stCondLst>
                                            <p:cond delay="2999"/>
                                          </p:stCondLst>
                                        </p:cTn>
                                        <p:tgtEl>
                                          <p:spTgt spid="31"/>
                                        </p:tgtEl>
                                        <p:attrNameLst>
                                          <p:attrName>style.visibility</p:attrName>
                                        </p:attrNameLst>
                                      </p:cBhvr>
                                      <p:to>
                                        <p:strVal val="hidden"/>
                                      </p:to>
                                    </p:set>
                                  </p:childTnLst>
                                </p:cTn>
                              </p:par>
                              <p:par>
                                <p:cTn id="277" presetID="2" presetClass="exit" presetSubtype="9" fill="hold" grpId="0" nodeType="withEffect">
                                  <p:stCondLst>
                                    <p:cond delay="0"/>
                                  </p:stCondLst>
                                  <p:childTnLst>
                                    <p:anim calcmode="lin" valueType="num">
                                      <p:cBhvr additive="base">
                                        <p:cTn id="278" dur="3000"/>
                                        <p:tgtEl>
                                          <p:spTgt spid="34"/>
                                        </p:tgtEl>
                                        <p:attrNameLst>
                                          <p:attrName>ppt_x</p:attrName>
                                        </p:attrNameLst>
                                      </p:cBhvr>
                                      <p:tavLst>
                                        <p:tav tm="0">
                                          <p:val>
                                            <p:strVal val="ppt_x"/>
                                          </p:val>
                                        </p:tav>
                                        <p:tav tm="100000">
                                          <p:val>
                                            <p:strVal val="0-ppt_w/2"/>
                                          </p:val>
                                        </p:tav>
                                      </p:tavLst>
                                    </p:anim>
                                    <p:anim calcmode="lin" valueType="num">
                                      <p:cBhvr additive="base">
                                        <p:cTn id="279" dur="3000"/>
                                        <p:tgtEl>
                                          <p:spTgt spid="34"/>
                                        </p:tgtEl>
                                        <p:attrNameLst>
                                          <p:attrName>ppt_y</p:attrName>
                                        </p:attrNameLst>
                                      </p:cBhvr>
                                      <p:tavLst>
                                        <p:tav tm="0">
                                          <p:val>
                                            <p:strVal val="ppt_y"/>
                                          </p:val>
                                        </p:tav>
                                        <p:tav tm="100000">
                                          <p:val>
                                            <p:strVal val="0-ppt_h/2"/>
                                          </p:val>
                                        </p:tav>
                                      </p:tavLst>
                                    </p:anim>
                                    <p:set>
                                      <p:cBhvr>
                                        <p:cTn id="280" dur="1" fill="hold">
                                          <p:stCondLst>
                                            <p:cond delay="2999"/>
                                          </p:stCondLst>
                                        </p:cTn>
                                        <p:tgtEl>
                                          <p:spTgt spid="34"/>
                                        </p:tgtEl>
                                        <p:attrNameLst>
                                          <p:attrName>style.visibility</p:attrName>
                                        </p:attrNameLst>
                                      </p:cBhvr>
                                      <p:to>
                                        <p:strVal val="hidden"/>
                                      </p:to>
                                    </p:set>
                                  </p:childTnLst>
                                </p:cTn>
                              </p:par>
                              <p:par>
                                <p:cTn id="281" presetID="2" presetClass="exit" presetSubtype="9" fill="hold" grpId="0" nodeType="withEffect">
                                  <p:stCondLst>
                                    <p:cond delay="0"/>
                                  </p:stCondLst>
                                  <p:childTnLst>
                                    <p:anim calcmode="lin" valueType="num">
                                      <p:cBhvr additive="base">
                                        <p:cTn id="282" dur="3000"/>
                                        <p:tgtEl>
                                          <p:spTgt spid="38"/>
                                        </p:tgtEl>
                                        <p:attrNameLst>
                                          <p:attrName>ppt_x</p:attrName>
                                        </p:attrNameLst>
                                      </p:cBhvr>
                                      <p:tavLst>
                                        <p:tav tm="0">
                                          <p:val>
                                            <p:strVal val="ppt_x"/>
                                          </p:val>
                                        </p:tav>
                                        <p:tav tm="100000">
                                          <p:val>
                                            <p:strVal val="0-ppt_w/2"/>
                                          </p:val>
                                        </p:tav>
                                      </p:tavLst>
                                    </p:anim>
                                    <p:anim calcmode="lin" valueType="num">
                                      <p:cBhvr additive="base">
                                        <p:cTn id="283" dur="3000"/>
                                        <p:tgtEl>
                                          <p:spTgt spid="38"/>
                                        </p:tgtEl>
                                        <p:attrNameLst>
                                          <p:attrName>ppt_y</p:attrName>
                                        </p:attrNameLst>
                                      </p:cBhvr>
                                      <p:tavLst>
                                        <p:tav tm="0">
                                          <p:val>
                                            <p:strVal val="ppt_y"/>
                                          </p:val>
                                        </p:tav>
                                        <p:tav tm="100000">
                                          <p:val>
                                            <p:strVal val="0-ppt_h/2"/>
                                          </p:val>
                                        </p:tav>
                                      </p:tavLst>
                                    </p:anim>
                                    <p:set>
                                      <p:cBhvr>
                                        <p:cTn id="284" dur="1" fill="hold">
                                          <p:stCondLst>
                                            <p:cond delay="2999"/>
                                          </p:stCondLst>
                                        </p:cTn>
                                        <p:tgtEl>
                                          <p:spTgt spid="38"/>
                                        </p:tgtEl>
                                        <p:attrNameLst>
                                          <p:attrName>style.visibility</p:attrName>
                                        </p:attrNameLst>
                                      </p:cBhvr>
                                      <p:to>
                                        <p:strVal val="hidden"/>
                                      </p:to>
                                    </p:set>
                                  </p:childTnLst>
                                </p:cTn>
                              </p:par>
                              <p:par>
                                <p:cTn id="285" presetID="2" presetClass="exit" presetSubtype="9" fill="hold" grpId="0" nodeType="withEffect">
                                  <p:stCondLst>
                                    <p:cond delay="0"/>
                                  </p:stCondLst>
                                  <p:childTnLst>
                                    <p:anim calcmode="lin" valueType="num">
                                      <p:cBhvr additive="base">
                                        <p:cTn id="286" dur="3000"/>
                                        <p:tgtEl>
                                          <p:spTgt spid="45"/>
                                        </p:tgtEl>
                                        <p:attrNameLst>
                                          <p:attrName>ppt_x</p:attrName>
                                        </p:attrNameLst>
                                      </p:cBhvr>
                                      <p:tavLst>
                                        <p:tav tm="0">
                                          <p:val>
                                            <p:strVal val="ppt_x"/>
                                          </p:val>
                                        </p:tav>
                                        <p:tav tm="100000">
                                          <p:val>
                                            <p:strVal val="0-ppt_w/2"/>
                                          </p:val>
                                        </p:tav>
                                      </p:tavLst>
                                    </p:anim>
                                    <p:anim calcmode="lin" valueType="num">
                                      <p:cBhvr additive="base">
                                        <p:cTn id="287" dur="3000"/>
                                        <p:tgtEl>
                                          <p:spTgt spid="45"/>
                                        </p:tgtEl>
                                        <p:attrNameLst>
                                          <p:attrName>ppt_y</p:attrName>
                                        </p:attrNameLst>
                                      </p:cBhvr>
                                      <p:tavLst>
                                        <p:tav tm="0">
                                          <p:val>
                                            <p:strVal val="ppt_y"/>
                                          </p:val>
                                        </p:tav>
                                        <p:tav tm="100000">
                                          <p:val>
                                            <p:strVal val="0-ppt_h/2"/>
                                          </p:val>
                                        </p:tav>
                                      </p:tavLst>
                                    </p:anim>
                                    <p:set>
                                      <p:cBhvr>
                                        <p:cTn id="288" dur="1" fill="hold">
                                          <p:stCondLst>
                                            <p:cond delay="2999"/>
                                          </p:stCondLst>
                                        </p:cTn>
                                        <p:tgtEl>
                                          <p:spTgt spid="45"/>
                                        </p:tgtEl>
                                        <p:attrNameLst>
                                          <p:attrName>style.visibility</p:attrName>
                                        </p:attrNameLst>
                                      </p:cBhvr>
                                      <p:to>
                                        <p:strVal val="hidden"/>
                                      </p:to>
                                    </p:set>
                                  </p:childTnLst>
                                </p:cTn>
                              </p:par>
                              <p:par>
                                <p:cTn id="289" presetID="2" presetClass="exit" presetSubtype="3" fill="hold" grpId="0" nodeType="withEffect">
                                  <p:stCondLst>
                                    <p:cond delay="0"/>
                                  </p:stCondLst>
                                  <p:childTnLst>
                                    <p:anim calcmode="lin" valueType="num">
                                      <p:cBhvr additive="base">
                                        <p:cTn id="290" dur="3000"/>
                                        <p:tgtEl>
                                          <p:spTgt spid="8"/>
                                        </p:tgtEl>
                                        <p:attrNameLst>
                                          <p:attrName>ppt_x</p:attrName>
                                        </p:attrNameLst>
                                      </p:cBhvr>
                                      <p:tavLst>
                                        <p:tav tm="0">
                                          <p:val>
                                            <p:strVal val="ppt_x"/>
                                          </p:val>
                                        </p:tav>
                                        <p:tav tm="100000">
                                          <p:val>
                                            <p:strVal val="1+ppt_w/2"/>
                                          </p:val>
                                        </p:tav>
                                      </p:tavLst>
                                    </p:anim>
                                    <p:anim calcmode="lin" valueType="num">
                                      <p:cBhvr additive="base">
                                        <p:cTn id="291" dur="3000"/>
                                        <p:tgtEl>
                                          <p:spTgt spid="8"/>
                                        </p:tgtEl>
                                        <p:attrNameLst>
                                          <p:attrName>ppt_y</p:attrName>
                                        </p:attrNameLst>
                                      </p:cBhvr>
                                      <p:tavLst>
                                        <p:tav tm="0">
                                          <p:val>
                                            <p:strVal val="ppt_y"/>
                                          </p:val>
                                        </p:tav>
                                        <p:tav tm="100000">
                                          <p:val>
                                            <p:strVal val="0-ppt_h/2"/>
                                          </p:val>
                                        </p:tav>
                                      </p:tavLst>
                                    </p:anim>
                                    <p:set>
                                      <p:cBhvr>
                                        <p:cTn id="292" dur="1" fill="hold">
                                          <p:stCondLst>
                                            <p:cond delay="2999"/>
                                          </p:stCondLst>
                                        </p:cTn>
                                        <p:tgtEl>
                                          <p:spTgt spid="8"/>
                                        </p:tgtEl>
                                        <p:attrNameLst>
                                          <p:attrName>style.visibility</p:attrName>
                                        </p:attrNameLst>
                                      </p:cBhvr>
                                      <p:to>
                                        <p:strVal val="hidden"/>
                                      </p:to>
                                    </p:set>
                                  </p:childTnLst>
                                </p:cTn>
                              </p:par>
                              <p:par>
                                <p:cTn id="293" presetID="2" presetClass="exit" presetSubtype="3" fill="hold" grpId="0" nodeType="withEffect">
                                  <p:stCondLst>
                                    <p:cond delay="0"/>
                                  </p:stCondLst>
                                  <p:childTnLst>
                                    <p:anim calcmode="lin" valueType="num">
                                      <p:cBhvr additive="base">
                                        <p:cTn id="294" dur="3000"/>
                                        <p:tgtEl>
                                          <p:spTgt spid="12"/>
                                        </p:tgtEl>
                                        <p:attrNameLst>
                                          <p:attrName>ppt_x</p:attrName>
                                        </p:attrNameLst>
                                      </p:cBhvr>
                                      <p:tavLst>
                                        <p:tav tm="0">
                                          <p:val>
                                            <p:strVal val="ppt_x"/>
                                          </p:val>
                                        </p:tav>
                                        <p:tav tm="100000">
                                          <p:val>
                                            <p:strVal val="1+ppt_w/2"/>
                                          </p:val>
                                        </p:tav>
                                      </p:tavLst>
                                    </p:anim>
                                    <p:anim calcmode="lin" valueType="num">
                                      <p:cBhvr additive="base">
                                        <p:cTn id="295" dur="3000"/>
                                        <p:tgtEl>
                                          <p:spTgt spid="12"/>
                                        </p:tgtEl>
                                        <p:attrNameLst>
                                          <p:attrName>ppt_y</p:attrName>
                                        </p:attrNameLst>
                                      </p:cBhvr>
                                      <p:tavLst>
                                        <p:tav tm="0">
                                          <p:val>
                                            <p:strVal val="ppt_y"/>
                                          </p:val>
                                        </p:tav>
                                        <p:tav tm="100000">
                                          <p:val>
                                            <p:strVal val="0-ppt_h/2"/>
                                          </p:val>
                                        </p:tav>
                                      </p:tavLst>
                                    </p:anim>
                                    <p:set>
                                      <p:cBhvr>
                                        <p:cTn id="296" dur="1" fill="hold">
                                          <p:stCondLst>
                                            <p:cond delay="2999"/>
                                          </p:stCondLst>
                                        </p:cTn>
                                        <p:tgtEl>
                                          <p:spTgt spid="12"/>
                                        </p:tgtEl>
                                        <p:attrNameLst>
                                          <p:attrName>style.visibility</p:attrName>
                                        </p:attrNameLst>
                                      </p:cBhvr>
                                      <p:to>
                                        <p:strVal val="hidden"/>
                                      </p:to>
                                    </p:set>
                                  </p:childTnLst>
                                </p:cTn>
                              </p:par>
                              <p:par>
                                <p:cTn id="297" presetID="2" presetClass="exit" presetSubtype="3" fill="hold" grpId="0" nodeType="withEffect">
                                  <p:stCondLst>
                                    <p:cond delay="0"/>
                                  </p:stCondLst>
                                  <p:childTnLst>
                                    <p:anim calcmode="lin" valueType="num">
                                      <p:cBhvr additive="base">
                                        <p:cTn id="298" dur="3000"/>
                                        <p:tgtEl>
                                          <p:spTgt spid="14"/>
                                        </p:tgtEl>
                                        <p:attrNameLst>
                                          <p:attrName>ppt_x</p:attrName>
                                        </p:attrNameLst>
                                      </p:cBhvr>
                                      <p:tavLst>
                                        <p:tav tm="0">
                                          <p:val>
                                            <p:strVal val="ppt_x"/>
                                          </p:val>
                                        </p:tav>
                                        <p:tav tm="100000">
                                          <p:val>
                                            <p:strVal val="1+ppt_w/2"/>
                                          </p:val>
                                        </p:tav>
                                      </p:tavLst>
                                    </p:anim>
                                    <p:anim calcmode="lin" valueType="num">
                                      <p:cBhvr additive="base">
                                        <p:cTn id="299" dur="3000"/>
                                        <p:tgtEl>
                                          <p:spTgt spid="14"/>
                                        </p:tgtEl>
                                        <p:attrNameLst>
                                          <p:attrName>ppt_y</p:attrName>
                                        </p:attrNameLst>
                                      </p:cBhvr>
                                      <p:tavLst>
                                        <p:tav tm="0">
                                          <p:val>
                                            <p:strVal val="ppt_y"/>
                                          </p:val>
                                        </p:tav>
                                        <p:tav tm="100000">
                                          <p:val>
                                            <p:strVal val="0-ppt_h/2"/>
                                          </p:val>
                                        </p:tav>
                                      </p:tavLst>
                                    </p:anim>
                                    <p:set>
                                      <p:cBhvr>
                                        <p:cTn id="300" dur="1" fill="hold">
                                          <p:stCondLst>
                                            <p:cond delay="2999"/>
                                          </p:stCondLst>
                                        </p:cTn>
                                        <p:tgtEl>
                                          <p:spTgt spid="14"/>
                                        </p:tgtEl>
                                        <p:attrNameLst>
                                          <p:attrName>style.visibility</p:attrName>
                                        </p:attrNameLst>
                                      </p:cBhvr>
                                      <p:to>
                                        <p:strVal val="hidden"/>
                                      </p:to>
                                    </p:set>
                                  </p:childTnLst>
                                </p:cTn>
                              </p:par>
                              <p:par>
                                <p:cTn id="301" presetID="2" presetClass="exit" presetSubtype="3" fill="hold" grpId="0" nodeType="withEffect">
                                  <p:stCondLst>
                                    <p:cond delay="0"/>
                                  </p:stCondLst>
                                  <p:childTnLst>
                                    <p:anim calcmode="lin" valueType="num">
                                      <p:cBhvr additive="base">
                                        <p:cTn id="302" dur="3000"/>
                                        <p:tgtEl>
                                          <p:spTgt spid="20"/>
                                        </p:tgtEl>
                                        <p:attrNameLst>
                                          <p:attrName>ppt_x</p:attrName>
                                        </p:attrNameLst>
                                      </p:cBhvr>
                                      <p:tavLst>
                                        <p:tav tm="0">
                                          <p:val>
                                            <p:strVal val="ppt_x"/>
                                          </p:val>
                                        </p:tav>
                                        <p:tav tm="100000">
                                          <p:val>
                                            <p:strVal val="1+ppt_w/2"/>
                                          </p:val>
                                        </p:tav>
                                      </p:tavLst>
                                    </p:anim>
                                    <p:anim calcmode="lin" valueType="num">
                                      <p:cBhvr additive="base">
                                        <p:cTn id="303" dur="3000"/>
                                        <p:tgtEl>
                                          <p:spTgt spid="20"/>
                                        </p:tgtEl>
                                        <p:attrNameLst>
                                          <p:attrName>ppt_y</p:attrName>
                                        </p:attrNameLst>
                                      </p:cBhvr>
                                      <p:tavLst>
                                        <p:tav tm="0">
                                          <p:val>
                                            <p:strVal val="ppt_y"/>
                                          </p:val>
                                        </p:tav>
                                        <p:tav tm="100000">
                                          <p:val>
                                            <p:strVal val="0-ppt_h/2"/>
                                          </p:val>
                                        </p:tav>
                                      </p:tavLst>
                                    </p:anim>
                                    <p:set>
                                      <p:cBhvr>
                                        <p:cTn id="304" dur="1" fill="hold">
                                          <p:stCondLst>
                                            <p:cond delay="2999"/>
                                          </p:stCondLst>
                                        </p:cTn>
                                        <p:tgtEl>
                                          <p:spTgt spid="20"/>
                                        </p:tgtEl>
                                        <p:attrNameLst>
                                          <p:attrName>style.visibility</p:attrName>
                                        </p:attrNameLst>
                                      </p:cBhvr>
                                      <p:to>
                                        <p:strVal val="hidden"/>
                                      </p:to>
                                    </p:set>
                                  </p:childTnLst>
                                </p:cTn>
                              </p:par>
                              <p:par>
                                <p:cTn id="305" presetID="2" presetClass="exit" presetSubtype="3" fill="hold" grpId="0" nodeType="withEffect">
                                  <p:stCondLst>
                                    <p:cond delay="0"/>
                                  </p:stCondLst>
                                  <p:childTnLst>
                                    <p:anim calcmode="lin" valueType="num">
                                      <p:cBhvr additive="base">
                                        <p:cTn id="306" dur="3000"/>
                                        <p:tgtEl>
                                          <p:spTgt spid="25"/>
                                        </p:tgtEl>
                                        <p:attrNameLst>
                                          <p:attrName>ppt_x</p:attrName>
                                        </p:attrNameLst>
                                      </p:cBhvr>
                                      <p:tavLst>
                                        <p:tav tm="0">
                                          <p:val>
                                            <p:strVal val="ppt_x"/>
                                          </p:val>
                                        </p:tav>
                                        <p:tav tm="100000">
                                          <p:val>
                                            <p:strVal val="1+ppt_w/2"/>
                                          </p:val>
                                        </p:tav>
                                      </p:tavLst>
                                    </p:anim>
                                    <p:anim calcmode="lin" valueType="num">
                                      <p:cBhvr additive="base">
                                        <p:cTn id="307" dur="3000"/>
                                        <p:tgtEl>
                                          <p:spTgt spid="25"/>
                                        </p:tgtEl>
                                        <p:attrNameLst>
                                          <p:attrName>ppt_y</p:attrName>
                                        </p:attrNameLst>
                                      </p:cBhvr>
                                      <p:tavLst>
                                        <p:tav tm="0">
                                          <p:val>
                                            <p:strVal val="ppt_y"/>
                                          </p:val>
                                        </p:tav>
                                        <p:tav tm="100000">
                                          <p:val>
                                            <p:strVal val="0-ppt_h/2"/>
                                          </p:val>
                                        </p:tav>
                                      </p:tavLst>
                                    </p:anim>
                                    <p:set>
                                      <p:cBhvr>
                                        <p:cTn id="308" dur="1" fill="hold">
                                          <p:stCondLst>
                                            <p:cond delay="2999"/>
                                          </p:stCondLst>
                                        </p:cTn>
                                        <p:tgtEl>
                                          <p:spTgt spid="25"/>
                                        </p:tgtEl>
                                        <p:attrNameLst>
                                          <p:attrName>style.visibility</p:attrName>
                                        </p:attrNameLst>
                                      </p:cBhvr>
                                      <p:to>
                                        <p:strVal val="hidden"/>
                                      </p:to>
                                    </p:set>
                                  </p:childTnLst>
                                </p:cTn>
                              </p:par>
                              <p:par>
                                <p:cTn id="309" presetID="2" presetClass="exit" presetSubtype="3" fill="hold" grpId="0" nodeType="withEffect">
                                  <p:stCondLst>
                                    <p:cond delay="0"/>
                                  </p:stCondLst>
                                  <p:childTnLst>
                                    <p:anim calcmode="lin" valueType="num">
                                      <p:cBhvr additive="base">
                                        <p:cTn id="310" dur="3000"/>
                                        <p:tgtEl>
                                          <p:spTgt spid="28"/>
                                        </p:tgtEl>
                                        <p:attrNameLst>
                                          <p:attrName>ppt_x</p:attrName>
                                        </p:attrNameLst>
                                      </p:cBhvr>
                                      <p:tavLst>
                                        <p:tav tm="0">
                                          <p:val>
                                            <p:strVal val="ppt_x"/>
                                          </p:val>
                                        </p:tav>
                                        <p:tav tm="100000">
                                          <p:val>
                                            <p:strVal val="1+ppt_w/2"/>
                                          </p:val>
                                        </p:tav>
                                      </p:tavLst>
                                    </p:anim>
                                    <p:anim calcmode="lin" valueType="num">
                                      <p:cBhvr additive="base">
                                        <p:cTn id="311" dur="3000"/>
                                        <p:tgtEl>
                                          <p:spTgt spid="28"/>
                                        </p:tgtEl>
                                        <p:attrNameLst>
                                          <p:attrName>ppt_y</p:attrName>
                                        </p:attrNameLst>
                                      </p:cBhvr>
                                      <p:tavLst>
                                        <p:tav tm="0">
                                          <p:val>
                                            <p:strVal val="ppt_y"/>
                                          </p:val>
                                        </p:tav>
                                        <p:tav tm="100000">
                                          <p:val>
                                            <p:strVal val="0-ppt_h/2"/>
                                          </p:val>
                                        </p:tav>
                                      </p:tavLst>
                                    </p:anim>
                                    <p:set>
                                      <p:cBhvr>
                                        <p:cTn id="312" dur="1" fill="hold">
                                          <p:stCondLst>
                                            <p:cond delay="2999"/>
                                          </p:stCondLst>
                                        </p:cTn>
                                        <p:tgtEl>
                                          <p:spTgt spid="28"/>
                                        </p:tgtEl>
                                        <p:attrNameLst>
                                          <p:attrName>style.visibility</p:attrName>
                                        </p:attrNameLst>
                                      </p:cBhvr>
                                      <p:to>
                                        <p:strVal val="hidden"/>
                                      </p:to>
                                    </p:set>
                                  </p:childTnLst>
                                </p:cTn>
                              </p:par>
                              <p:par>
                                <p:cTn id="313" presetID="2" presetClass="exit" presetSubtype="3" fill="hold" grpId="0" nodeType="withEffect">
                                  <p:stCondLst>
                                    <p:cond delay="0"/>
                                  </p:stCondLst>
                                  <p:childTnLst>
                                    <p:anim calcmode="lin" valueType="num">
                                      <p:cBhvr additive="base">
                                        <p:cTn id="314" dur="3000"/>
                                        <p:tgtEl>
                                          <p:spTgt spid="32"/>
                                        </p:tgtEl>
                                        <p:attrNameLst>
                                          <p:attrName>ppt_x</p:attrName>
                                        </p:attrNameLst>
                                      </p:cBhvr>
                                      <p:tavLst>
                                        <p:tav tm="0">
                                          <p:val>
                                            <p:strVal val="ppt_x"/>
                                          </p:val>
                                        </p:tav>
                                        <p:tav tm="100000">
                                          <p:val>
                                            <p:strVal val="1+ppt_w/2"/>
                                          </p:val>
                                        </p:tav>
                                      </p:tavLst>
                                    </p:anim>
                                    <p:anim calcmode="lin" valueType="num">
                                      <p:cBhvr additive="base">
                                        <p:cTn id="315" dur="3000"/>
                                        <p:tgtEl>
                                          <p:spTgt spid="32"/>
                                        </p:tgtEl>
                                        <p:attrNameLst>
                                          <p:attrName>ppt_y</p:attrName>
                                        </p:attrNameLst>
                                      </p:cBhvr>
                                      <p:tavLst>
                                        <p:tav tm="0">
                                          <p:val>
                                            <p:strVal val="ppt_y"/>
                                          </p:val>
                                        </p:tav>
                                        <p:tav tm="100000">
                                          <p:val>
                                            <p:strVal val="0-ppt_h/2"/>
                                          </p:val>
                                        </p:tav>
                                      </p:tavLst>
                                    </p:anim>
                                    <p:set>
                                      <p:cBhvr>
                                        <p:cTn id="316" dur="1" fill="hold">
                                          <p:stCondLst>
                                            <p:cond delay="2999"/>
                                          </p:stCondLst>
                                        </p:cTn>
                                        <p:tgtEl>
                                          <p:spTgt spid="32"/>
                                        </p:tgtEl>
                                        <p:attrNameLst>
                                          <p:attrName>style.visibility</p:attrName>
                                        </p:attrNameLst>
                                      </p:cBhvr>
                                      <p:to>
                                        <p:strVal val="hidden"/>
                                      </p:to>
                                    </p:set>
                                  </p:childTnLst>
                                </p:cTn>
                              </p:par>
                              <p:par>
                                <p:cTn id="317" presetID="2" presetClass="exit" presetSubtype="3" fill="hold" grpId="0" nodeType="withEffect">
                                  <p:stCondLst>
                                    <p:cond delay="0"/>
                                  </p:stCondLst>
                                  <p:childTnLst>
                                    <p:anim calcmode="lin" valueType="num">
                                      <p:cBhvr additive="base">
                                        <p:cTn id="318" dur="3000"/>
                                        <p:tgtEl>
                                          <p:spTgt spid="37"/>
                                        </p:tgtEl>
                                        <p:attrNameLst>
                                          <p:attrName>ppt_x</p:attrName>
                                        </p:attrNameLst>
                                      </p:cBhvr>
                                      <p:tavLst>
                                        <p:tav tm="0">
                                          <p:val>
                                            <p:strVal val="ppt_x"/>
                                          </p:val>
                                        </p:tav>
                                        <p:tav tm="100000">
                                          <p:val>
                                            <p:strVal val="1+ppt_w/2"/>
                                          </p:val>
                                        </p:tav>
                                      </p:tavLst>
                                    </p:anim>
                                    <p:anim calcmode="lin" valueType="num">
                                      <p:cBhvr additive="base">
                                        <p:cTn id="319" dur="3000"/>
                                        <p:tgtEl>
                                          <p:spTgt spid="37"/>
                                        </p:tgtEl>
                                        <p:attrNameLst>
                                          <p:attrName>ppt_y</p:attrName>
                                        </p:attrNameLst>
                                      </p:cBhvr>
                                      <p:tavLst>
                                        <p:tav tm="0">
                                          <p:val>
                                            <p:strVal val="ppt_y"/>
                                          </p:val>
                                        </p:tav>
                                        <p:tav tm="100000">
                                          <p:val>
                                            <p:strVal val="0-ppt_h/2"/>
                                          </p:val>
                                        </p:tav>
                                      </p:tavLst>
                                    </p:anim>
                                    <p:set>
                                      <p:cBhvr>
                                        <p:cTn id="320" dur="1" fill="hold">
                                          <p:stCondLst>
                                            <p:cond delay="2999"/>
                                          </p:stCondLst>
                                        </p:cTn>
                                        <p:tgtEl>
                                          <p:spTgt spid="37"/>
                                        </p:tgtEl>
                                        <p:attrNameLst>
                                          <p:attrName>style.visibility</p:attrName>
                                        </p:attrNameLst>
                                      </p:cBhvr>
                                      <p:to>
                                        <p:strVal val="hidden"/>
                                      </p:to>
                                    </p:set>
                                  </p:childTnLst>
                                </p:cTn>
                              </p:par>
                              <p:par>
                                <p:cTn id="321" presetID="2" presetClass="exit" presetSubtype="3" fill="hold" grpId="0" nodeType="withEffect">
                                  <p:stCondLst>
                                    <p:cond delay="0"/>
                                  </p:stCondLst>
                                  <p:childTnLst>
                                    <p:anim calcmode="lin" valueType="num">
                                      <p:cBhvr additive="base">
                                        <p:cTn id="322" dur="3000"/>
                                        <p:tgtEl>
                                          <p:spTgt spid="40"/>
                                        </p:tgtEl>
                                        <p:attrNameLst>
                                          <p:attrName>ppt_x</p:attrName>
                                        </p:attrNameLst>
                                      </p:cBhvr>
                                      <p:tavLst>
                                        <p:tav tm="0">
                                          <p:val>
                                            <p:strVal val="ppt_x"/>
                                          </p:val>
                                        </p:tav>
                                        <p:tav tm="100000">
                                          <p:val>
                                            <p:strVal val="1+ppt_w/2"/>
                                          </p:val>
                                        </p:tav>
                                      </p:tavLst>
                                    </p:anim>
                                    <p:anim calcmode="lin" valueType="num">
                                      <p:cBhvr additive="base">
                                        <p:cTn id="323" dur="3000"/>
                                        <p:tgtEl>
                                          <p:spTgt spid="40"/>
                                        </p:tgtEl>
                                        <p:attrNameLst>
                                          <p:attrName>ppt_y</p:attrName>
                                        </p:attrNameLst>
                                      </p:cBhvr>
                                      <p:tavLst>
                                        <p:tav tm="0">
                                          <p:val>
                                            <p:strVal val="ppt_y"/>
                                          </p:val>
                                        </p:tav>
                                        <p:tav tm="100000">
                                          <p:val>
                                            <p:strVal val="0-ppt_h/2"/>
                                          </p:val>
                                        </p:tav>
                                      </p:tavLst>
                                    </p:anim>
                                    <p:set>
                                      <p:cBhvr>
                                        <p:cTn id="324" dur="1" fill="hold">
                                          <p:stCondLst>
                                            <p:cond delay="2999"/>
                                          </p:stCondLst>
                                        </p:cTn>
                                        <p:tgtEl>
                                          <p:spTgt spid="40"/>
                                        </p:tgtEl>
                                        <p:attrNameLst>
                                          <p:attrName>style.visibility</p:attrName>
                                        </p:attrNameLst>
                                      </p:cBhvr>
                                      <p:to>
                                        <p:strVal val="hidden"/>
                                      </p:to>
                                    </p:set>
                                  </p:childTnLst>
                                </p:cTn>
                              </p:par>
                              <p:par>
                                <p:cTn id="325" presetID="2" presetClass="exit" presetSubtype="3" fill="hold" grpId="0" nodeType="withEffect">
                                  <p:stCondLst>
                                    <p:cond delay="0"/>
                                  </p:stCondLst>
                                  <p:childTnLst>
                                    <p:anim calcmode="lin" valueType="num">
                                      <p:cBhvr additive="base">
                                        <p:cTn id="326" dur="3000"/>
                                        <p:tgtEl>
                                          <p:spTgt spid="42"/>
                                        </p:tgtEl>
                                        <p:attrNameLst>
                                          <p:attrName>ppt_x</p:attrName>
                                        </p:attrNameLst>
                                      </p:cBhvr>
                                      <p:tavLst>
                                        <p:tav tm="0">
                                          <p:val>
                                            <p:strVal val="ppt_x"/>
                                          </p:val>
                                        </p:tav>
                                        <p:tav tm="100000">
                                          <p:val>
                                            <p:strVal val="1+ppt_w/2"/>
                                          </p:val>
                                        </p:tav>
                                      </p:tavLst>
                                    </p:anim>
                                    <p:anim calcmode="lin" valueType="num">
                                      <p:cBhvr additive="base">
                                        <p:cTn id="327" dur="3000"/>
                                        <p:tgtEl>
                                          <p:spTgt spid="42"/>
                                        </p:tgtEl>
                                        <p:attrNameLst>
                                          <p:attrName>ppt_y</p:attrName>
                                        </p:attrNameLst>
                                      </p:cBhvr>
                                      <p:tavLst>
                                        <p:tav tm="0">
                                          <p:val>
                                            <p:strVal val="ppt_y"/>
                                          </p:val>
                                        </p:tav>
                                        <p:tav tm="100000">
                                          <p:val>
                                            <p:strVal val="0-ppt_h/2"/>
                                          </p:val>
                                        </p:tav>
                                      </p:tavLst>
                                    </p:anim>
                                    <p:set>
                                      <p:cBhvr>
                                        <p:cTn id="328" dur="1" fill="hold">
                                          <p:stCondLst>
                                            <p:cond delay="2999"/>
                                          </p:stCondLst>
                                        </p:cTn>
                                        <p:tgtEl>
                                          <p:spTgt spid="42"/>
                                        </p:tgtEl>
                                        <p:attrNameLst>
                                          <p:attrName>style.visibility</p:attrName>
                                        </p:attrNameLst>
                                      </p:cBhvr>
                                      <p:to>
                                        <p:strVal val="hidden"/>
                                      </p:to>
                                    </p:set>
                                  </p:childTnLst>
                                </p:cTn>
                              </p:par>
                              <p:par>
                                <p:cTn id="329" presetID="5" presetClass="exit" presetSubtype="10" fill="hold" grpId="2" nodeType="withEffect">
                                  <p:stCondLst>
                                    <p:cond delay="0"/>
                                  </p:stCondLst>
                                  <p:childTnLst>
                                    <p:animEffect transition="out" filter="checkerboard(across)">
                                      <p:cBhvr>
                                        <p:cTn id="330" dur="3000"/>
                                        <p:tgtEl>
                                          <p:spTgt spid="6"/>
                                        </p:tgtEl>
                                      </p:cBhvr>
                                    </p:animEffect>
                                    <p:set>
                                      <p:cBhvr>
                                        <p:cTn id="331" dur="1" fill="hold">
                                          <p:stCondLst>
                                            <p:cond delay="2999"/>
                                          </p:stCondLst>
                                        </p:cTn>
                                        <p:tgtEl>
                                          <p:spTgt spid="6"/>
                                        </p:tgtEl>
                                        <p:attrNameLst>
                                          <p:attrName>style.visibility</p:attrName>
                                        </p:attrNameLst>
                                      </p:cBhvr>
                                      <p:to>
                                        <p:strVal val="hidden"/>
                                      </p:to>
                                    </p:set>
                                  </p:childTnLst>
                                </p:cTn>
                              </p:par>
                              <p:par>
                                <p:cTn id="332" presetID="5" presetClass="exit" presetSubtype="10" fill="hold" grpId="1" nodeType="withEffect">
                                  <p:stCondLst>
                                    <p:cond delay="0"/>
                                  </p:stCondLst>
                                  <p:childTnLst>
                                    <p:animEffect transition="out" filter="checkerboard(across)">
                                      <p:cBhvr>
                                        <p:cTn id="333" dur="3000"/>
                                        <p:tgtEl>
                                          <p:spTgt spid="8"/>
                                        </p:tgtEl>
                                      </p:cBhvr>
                                    </p:animEffect>
                                    <p:set>
                                      <p:cBhvr>
                                        <p:cTn id="334" dur="1" fill="hold">
                                          <p:stCondLst>
                                            <p:cond delay="2999"/>
                                          </p:stCondLst>
                                        </p:cTn>
                                        <p:tgtEl>
                                          <p:spTgt spid="8"/>
                                        </p:tgtEl>
                                        <p:attrNameLst>
                                          <p:attrName>style.visibility</p:attrName>
                                        </p:attrNameLst>
                                      </p:cBhvr>
                                      <p:to>
                                        <p:strVal val="hidden"/>
                                      </p:to>
                                    </p:set>
                                  </p:childTnLst>
                                </p:cTn>
                              </p:par>
                              <p:par>
                                <p:cTn id="335" presetID="5" presetClass="exit" presetSubtype="10" fill="hold" grpId="1" nodeType="withEffect">
                                  <p:stCondLst>
                                    <p:cond delay="0"/>
                                  </p:stCondLst>
                                  <p:childTnLst>
                                    <p:animEffect transition="out" filter="checkerboard(across)">
                                      <p:cBhvr>
                                        <p:cTn id="336" dur="3000"/>
                                        <p:tgtEl>
                                          <p:spTgt spid="10"/>
                                        </p:tgtEl>
                                      </p:cBhvr>
                                    </p:animEffect>
                                    <p:set>
                                      <p:cBhvr>
                                        <p:cTn id="337" dur="1" fill="hold">
                                          <p:stCondLst>
                                            <p:cond delay="2999"/>
                                          </p:stCondLst>
                                        </p:cTn>
                                        <p:tgtEl>
                                          <p:spTgt spid="10"/>
                                        </p:tgtEl>
                                        <p:attrNameLst>
                                          <p:attrName>style.visibility</p:attrName>
                                        </p:attrNameLst>
                                      </p:cBhvr>
                                      <p:to>
                                        <p:strVal val="hidden"/>
                                      </p:to>
                                    </p:set>
                                  </p:childTnLst>
                                </p:cTn>
                              </p:par>
                              <p:par>
                                <p:cTn id="338" presetID="5" presetClass="exit" presetSubtype="10" fill="hold" grpId="1" nodeType="withEffect">
                                  <p:stCondLst>
                                    <p:cond delay="0"/>
                                  </p:stCondLst>
                                  <p:childTnLst>
                                    <p:animEffect transition="out" filter="checkerboard(across)">
                                      <p:cBhvr>
                                        <p:cTn id="339" dur="3000"/>
                                        <p:tgtEl>
                                          <p:spTgt spid="12"/>
                                        </p:tgtEl>
                                      </p:cBhvr>
                                    </p:animEffect>
                                    <p:set>
                                      <p:cBhvr>
                                        <p:cTn id="340" dur="1" fill="hold">
                                          <p:stCondLst>
                                            <p:cond delay="2999"/>
                                          </p:stCondLst>
                                        </p:cTn>
                                        <p:tgtEl>
                                          <p:spTgt spid="12"/>
                                        </p:tgtEl>
                                        <p:attrNameLst>
                                          <p:attrName>style.visibility</p:attrName>
                                        </p:attrNameLst>
                                      </p:cBhvr>
                                      <p:to>
                                        <p:strVal val="hidden"/>
                                      </p:to>
                                    </p:set>
                                  </p:childTnLst>
                                </p:cTn>
                              </p:par>
                              <p:par>
                                <p:cTn id="341" presetID="5" presetClass="exit" presetSubtype="10" fill="hold" grpId="1" nodeType="withEffect">
                                  <p:stCondLst>
                                    <p:cond delay="0"/>
                                  </p:stCondLst>
                                  <p:childTnLst>
                                    <p:animEffect transition="out" filter="checkerboard(across)">
                                      <p:cBhvr>
                                        <p:cTn id="342" dur="3000"/>
                                        <p:tgtEl>
                                          <p:spTgt spid="14"/>
                                        </p:tgtEl>
                                      </p:cBhvr>
                                    </p:animEffect>
                                    <p:set>
                                      <p:cBhvr>
                                        <p:cTn id="343" dur="1" fill="hold">
                                          <p:stCondLst>
                                            <p:cond delay="2999"/>
                                          </p:stCondLst>
                                        </p:cTn>
                                        <p:tgtEl>
                                          <p:spTgt spid="14"/>
                                        </p:tgtEl>
                                        <p:attrNameLst>
                                          <p:attrName>style.visibility</p:attrName>
                                        </p:attrNameLst>
                                      </p:cBhvr>
                                      <p:to>
                                        <p:strVal val="hidden"/>
                                      </p:to>
                                    </p:set>
                                  </p:childTnLst>
                                </p:cTn>
                              </p:par>
                              <p:par>
                                <p:cTn id="344" presetID="5" presetClass="exit" presetSubtype="10" fill="hold" grpId="1" nodeType="withEffect">
                                  <p:stCondLst>
                                    <p:cond delay="0"/>
                                  </p:stCondLst>
                                  <p:childTnLst>
                                    <p:animEffect transition="out" filter="checkerboard(across)">
                                      <p:cBhvr>
                                        <p:cTn id="345" dur="3000"/>
                                        <p:tgtEl>
                                          <p:spTgt spid="15"/>
                                        </p:tgtEl>
                                      </p:cBhvr>
                                    </p:animEffect>
                                    <p:set>
                                      <p:cBhvr>
                                        <p:cTn id="346" dur="1" fill="hold">
                                          <p:stCondLst>
                                            <p:cond delay="2999"/>
                                          </p:stCondLst>
                                        </p:cTn>
                                        <p:tgtEl>
                                          <p:spTgt spid="15"/>
                                        </p:tgtEl>
                                        <p:attrNameLst>
                                          <p:attrName>style.visibility</p:attrName>
                                        </p:attrNameLst>
                                      </p:cBhvr>
                                      <p:to>
                                        <p:strVal val="hidden"/>
                                      </p:to>
                                    </p:set>
                                  </p:childTnLst>
                                </p:cTn>
                              </p:par>
                              <p:par>
                                <p:cTn id="347" presetID="5" presetClass="exit" presetSubtype="10" fill="hold" grpId="1" nodeType="withEffect">
                                  <p:stCondLst>
                                    <p:cond delay="0"/>
                                  </p:stCondLst>
                                  <p:childTnLst>
                                    <p:animEffect transition="out" filter="checkerboard(across)">
                                      <p:cBhvr>
                                        <p:cTn id="348" dur="3000"/>
                                        <p:tgtEl>
                                          <p:spTgt spid="18"/>
                                        </p:tgtEl>
                                      </p:cBhvr>
                                    </p:animEffect>
                                    <p:set>
                                      <p:cBhvr>
                                        <p:cTn id="349" dur="1" fill="hold">
                                          <p:stCondLst>
                                            <p:cond delay="2999"/>
                                          </p:stCondLst>
                                        </p:cTn>
                                        <p:tgtEl>
                                          <p:spTgt spid="18"/>
                                        </p:tgtEl>
                                        <p:attrNameLst>
                                          <p:attrName>style.visibility</p:attrName>
                                        </p:attrNameLst>
                                      </p:cBhvr>
                                      <p:to>
                                        <p:strVal val="hidden"/>
                                      </p:to>
                                    </p:set>
                                  </p:childTnLst>
                                </p:cTn>
                              </p:par>
                              <p:par>
                                <p:cTn id="350" presetID="5" presetClass="exit" presetSubtype="10" fill="hold" grpId="1" nodeType="withEffect">
                                  <p:stCondLst>
                                    <p:cond delay="0"/>
                                  </p:stCondLst>
                                  <p:childTnLst>
                                    <p:animEffect transition="out" filter="checkerboard(across)">
                                      <p:cBhvr>
                                        <p:cTn id="351" dur="3000"/>
                                        <p:tgtEl>
                                          <p:spTgt spid="20"/>
                                        </p:tgtEl>
                                      </p:cBhvr>
                                    </p:animEffect>
                                    <p:set>
                                      <p:cBhvr>
                                        <p:cTn id="352" dur="1" fill="hold">
                                          <p:stCondLst>
                                            <p:cond delay="2999"/>
                                          </p:stCondLst>
                                        </p:cTn>
                                        <p:tgtEl>
                                          <p:spTgt spid="20"/>
                                        </p:tgtEl>
                                        <p:attrNameLst>
                                          <p:attrName>style.visibility</p:attrName>
                                        </p:attrNameLst>
                                      </p:cBhvr>
                                      <p:to>
                                        <p:strVal val="hidden"/>
                                      </p:to>
                                    </p:set>
                                  </p:childTnLst>
                                </p:cTn>
                              </p:par>
                              <p:par>
                                <p:cTn id="353" presetID="5" presetClass="exit" presetSubtype="10" fill="hold" grpId="1" nodeType="withEffect">
                                  <p:stCondLst>
                                    <p:cond delay="0"/>
                                  </p:stCondLst>
                                  <p:childTnLst>
                                    <p:animEffect transition="out" filter="checkerboard(across)">
                                      <p:cBhvr>
                                        <p:cTn id="354" dur="3000"/>
                                        <p:tgtEl>
                                          <p:spTgt spid="22"/>
                                        </p:tgtEl>
                                      </p:cBhvr>
                                    </p:animEffect>
                                    <p:set>
                                      <p:cBhvr>
                                        <p:cTn id="355" dur="1" fill="hold">
                                          <p:stCondLst>
                                            <p:cond delay="2999"/>
                                          </p:stCondLst>
                                        </p:cTn>
                                        <p:tgtEl>
                                          <p:spTgt spid="22"/>
                                        </p:tgtEl>
                                        <p:attrNameLst>
                                          <p:attrName>style.visibility</p:attrName>
                                        </p:attrNameLst>
                                      </p:cBhvr>
                                      <p:to>
                                        <p:strVal val="hidden"/>
                                      </p:to>
                                    </p:set>
                                  </p:childTnLst>
                                </p:cTn>
                              </p:par>
                              <p:par>
                                <p:cTn id="356" presetID="5" presetClass="exit" presetSubtype="10" fill="hold" grpId="1" nodeType="withEffect">
                                  <p:stCondLst>
                                    <p:cond delay="0"/>
                                  </p:stCondLst>
                                  <p:childTnLst>
                                    <p:animEffect transition="out" filter="checkerboard(across)">
                                      <p:cBhvr>
                                        <p:cTn id="357" dur="3000"/>
                                        <p:tgtEl>
                                          <p:spTgt spid="25"/>
                                        </p:tgtEl>
                                      </p:cBhvr>
                                    </p:animEffect>
                                    <p:set>
                                      <p:cBhvr>
                                        <p:cTn id="358" dur="1" fill="hold">
                                          <p:stCondLst>
                                            <p:cond delay="2999"/>
                                          </p:stCondLst>
                                        </p:cTn>
                                        <p:tgtEl>
                                          <p:spTgt spid="25"/>
                                        </p:tgtEl>
                                        <p:attrNameLst>
                                          <p:attrName>style.visibility</p:attrName>
                                        </p:attrNameLst>
                                      </p:cBhvr>
                                      <p:to>
                                        <p:strVal val="hidden"/>
                                      </p:to>
                                    </p:set>
                                  </p:childTnLst>
                                </p:cTn>
                              </p:par>
                              <p:par>
                                <p:cTn id="359" presetID="5" presetClass="exit" presetSubtype="10" fill="hold" grpId="1" nodeType="withEffect">
                                  <p:stCondLst>
                                    <p:cond delay="0"/>
                                  </p:stCondLst>
                                  <p:childTnLst>
                                    <p:animEffect transition="out" filter="checkerboard(across)">
                                      <p:cBhvr>
                                        <p:cTn id="360" dur="3000"/>
                                        <p:tgtEl>
                                          <p:spTgt spid="26"/>
                                        </p:tgtEl>
                                      </p:cBhvr>
                                    </p:animEffect>
                                    <p:set>
                                      <p:cBhvr>
                                        <p:cTn id="361" dur="1" fill="hold">
                                          <p:stCondLst>
                                            <p:cond delay="2999"/>
                                          </p:stCondLst>
                                        </p:cTn>
                                        <p:tgtEl>
                                          <p:spTgt spid="26"/>
                                        </p:tgtEl>
                                        <p:attrNameLst>
                                          <p:attrName>style.visibility</p:attrName>
                                        </p:attrNameLst>
                                      </p:cBhvr>
                                      <p:to>
                                        <p:strVal val="hidden"/>
                                      </p:to>
                                    </p:set>
                                  </p:childTnLst>
                                </p:cTn>
                              </p:par>
                              <p:par>
                                <p:cTn id="362" presetID="5" presetClass="exit" presetSubtype="10" fill="hold" grpId="1" nodeType="withEffect">
                                  <p:stCondLst>
                                    <p:cond delay="0"/>
                                  </p:stCondLst>
                                  <p:childTnLst>
                                    <p:animEffect transition="out" filter="checkerboard(across)">
                                      <p:cBhvr>
                                        <p:cTn id="363" dur="3000"/>
                                        <p:tgtEl>
                                          <p:spTgt spid="28"/>
                                        </p:tgtEl>
                                      </p:cBhvr>
                                    </p:animEffect>
                                    <p:set>
                                      <p:cBhvr>
                                        <p:cTn id="364" dur="1" fill="hold">
                                          <p:stCondLst>
                                            <p:cond delay="2999"/>
                                          </p:stCondLst>
                                        </p:cTn>
                                        <p:tgtEl>
                                          <p:spTgt spid="28"/>
                                        </p:tgtEl>
                                        <p:attrNameLst>
                                          <p:attrName>style.visibility</p:attrName>
                                        </p:attrNameLst>
                                      </p:cBhvr>
                                      <p:to>
                                        <p:strVal val="hidden"/>
                                      </p:to>
                                    </p:set>
                                  </p:childTnLst>
                                </p:cTn>
                              </p:par>
                              <p:par>
                                <p:cTn id="365" presetID="5" presetClass="exit" presetSubtype="10" fill="hold" grpId="1" nodeType="withEffect">
                                  <p:stCondLst>
                                    <p:cond delay="0"/>
                                  </p:stCondLst>
                                  <p:childTnLst>
                                    <p:animEffect transition="out" filter="checkerboard(across)">
                                      <p:cBhvr>
                                        <p:cTn id="366" dur="3000"/>
                                        <p:tgtEl>
                                          <p:spTgt spid="30"/>
                                        </p:tgtEl>
                                      </p:cBhvr>
                                    </p:animEffect>
                                    <p:set>
                                      <p:cBhvr>
                                        <p:cTn id="367" dur="1" fill="hold">
                                          <p:stCondLst>
                                            <p:cond delay="2999"/>
                                          </p:stCondLst>
                                        </p:cTn>
                                        <p:tgtEl>
                                          <p:spTgt spid="30"/>
                                        </p:tgtEl>
                                        <p:attrNameLst>
                                          <p:attrName>style.visibility</p:attrName>
                                        </p:attrNameLst>
                                      </p:cBhvr>
                                      <p:to>
                                        <p:strVal val="hidden"/>
                                      </p:to>
                                    </p:set>
                                  </p:childTnLst>
                                </p:cTn>
                              </p:par>
                              <p:par>
                                <p:cTn id="368" presetID="5" presetClass="exit" presetSubtype="10" fill="hold" grpId="1" nodeType="withEffect">
                                  <p:stCondLst>
                                    <p:cond delay="0"/>
                                  </p:stCondLst>
                                  <p:childTnLst>
                                    <p:animEffect transition="out" filter="checkerboard(across)">
                                      <p:cBhvr>
                                        <p:cTn id="369" dur="3000"/>
                                        <p:tgtEl>
                                          <p:spTgt spid="32"/>
                                        </p:tgtEl>
                                      </p:cBhvr>
                                    </p:animEffect>
                                    <p:set>
                                      <p:cBhvr>
                                        <p:cTn id="370" dur="1" fill="hold">
                                          <p:stCondLst>
                                            <p:cond delay="2999"/>
                                          </p:stCondLst>
                                        </p:cTn>
                                        <p:tgtEl>
                                          <p:spTgt spid="32"/>
                                        </p:tgtEl>
                                        <p:attrNameLst>
                                          <p:attrName>style.visibility</p:attrName>
                                        </p:attrNameLst>
                                      </p:cBhvr>
                                      <p:to>
                                        <p:strVal val="hidden"/>
                                      </p:to>
                                    </p:set>
                                  </p:childTnLst>
                                </p:cTn>
                              </p:par>
                              <p:par>
                                <p:cTn id="371" presetID="5" presetClass="exit" presetSubtype="10" fill="hold" grpId="1" nodeType="withEffect">
                                  <p:stCondLst>
                                    <p:cond delay="0"/>
                                  </p:stCondLst>
                                  <p:childTnLst>
                                    <p:animEffect transition="out" filter="checkerboard(across)">
                                      <p:cBhvr>
                                        <p:cTn id="372" dur="3000"/>
                                        <p:tgtEl>
                                          <p:spTgt spid="35"/>
                                        </p:tgtEl>
                                      </p:cBhvr>
                                    </p:animEffect>
                                    <p:set>
                                      <p:cBhvr>
                                        <p:cTn id="373" dur="1" fill="hold">
                                          <p:stCondLst>
                                            <p:cond delay="2999"/>
                                          </p:stCondLst>
                                        </p:cTn>
                                        <p:tgtEl>
                                          <p:spTgt spid="35"/>
                                        </p:tgtEl>
                                        <p:attrNameLst>
                                          <p:attrName>style.visibility</p:attrName>
                                        </p:attrNameLst>
                                      </p:cBhvr>
                                      <p:to>
                                        <p:strVal val="hidden"/>
                                      </p:to>
                                    </p:set>
                                  </p:childTnLst>
                                </p:cTn>
                              </p:par>
                              <p:par>
                                <p:cTn id="374" presetID="5" presetClass="exit" presetSubtype="10" fill="hold" grpId="1" nodeType="withEffect">
                                  <p:stCondLst>
                                    <p:cond delay="0"/>
                                  </p:stCondLst>
                                  <p:childTnLst>
                                    <p:animEffect transition="out" filter="checkerboard(across)">
                                      <p:cBhvr>
                                        <p:cTn id="375" dur="3000"/>
                                        <p:tgtEl>
                                          <p:spTgt spid="37"/>
                                        </p:tgtEl>
                                      </p:cBhvr>
                                    </p:animEffect>
                                    <p:set>
                                      <p:cBhvr>
                                        <p:cTn id="376" dur="1" fill="hold">
                                          <p:stCondLst>
                                            <p:cond delay="2999"/>
                                          </p:stCondLst>
                                        </p:cTn>
                                        <p:tgtEl>
                                          <p:spTgt spid="37"/>
                                        </p:tgtEl>
                                        <p:attrNameLst>
                                          <p:attrName>style.visibility</p:attrName>
                                        </p:attrNameLst>
                                      </p:cBhvr>
                                      <p:to>
                                        <p:strVal val="hidden"/>
                                      </p:to>
                                    </p:set>
                                  </p:childTnLst>
                                </p:cTn>
                              </p:par>
                              <p:par>
                                <p:cTn id="377" presetID="5" presetClass="exit" presetSubtype="10" fill="hold" grpId="1" nodeType="withEffect">
                                  <p:stCondLst>
                                    <p:cond delay="0"/>
                                  </p:stCondLst>
                                  <p:childTnLst>
                                    <p:animEffect transition="out" filter="checkerboard(across)">
                                      <p:cBhvr>
                                        <p:cTn id="378" dur="3000"/>
                                        <p:tgtEl>
                                          <p:spTgt spid="39"/>
                                        </p:tgtEl>
                                      </p:cBhvr>
                                    </p:animEffect>
                                    <p:set>
                                      <p:cBhvr>
                                        <p:cTn id="379" dur="1" fill="hold">
                                          <p:stCondLst>
                                            <p:cond delay="2999"/>
                                          </p:stCondLst>
                                        </p:cTn>
                                        <p:tgtEl>
                                          <p:spTgt spid="39"/>
                                        </p:tgtEl>
                                        <p:attrNameLst>
                                          <p:attrName>style.visibility</p:attrName>
                                        </p:attrNameLst>
                                      </p:cBhvr>
                                      <p:to>
                                        <p:strVal val="hidden"/>
                                      </p:to>
                                    </p:set>
                                  </p:childTnLst>
                                </p:cTn>
                              </p:par>
                              <p:par>
                                <p:cTn id="380" presetID="5" presetClass="exit" presetSubtype="10" fill="hold" grpId="1" nodeType="withEffect">
                                  <p:stCondLst>
                                    <p:cond delay="0"/>
                                  </p:stCondLst>
                                  <p:childTnLst>
                                    <p:animEffect transition="out" filter="checkerboard(across)">
                                      <p:cBhvr>
                                        <p:cTn id="381" dur="3000"/>
                                        <p:tgtEl>
                                          <p:spTgt spid="40"/>
                                        </p:tgtEl>
                                      </p:cBhvr>
                                    </p:animEffect>
                                    <p:set>
                                      <p:cBhvr>
                                        <p:cTn id="382" dur="1" fill="hold">
                                          <p:stCondLst>
                                            <p:cond delay="2999"/>
                                          </p:stCondLst>
                                        </p:cTn>
                                        <p:tgtEl>
                                          <p:spTgt spid="40"/>
                                        </p:tgtEl>
                                        <p:attrNameLst>
                                          <p:attrName>style.visibility</p:attrName>
                                        </p:attrNameLst>
                                      </p:cBhvr>
                                      <p:to>
                                        <p:strVal val="hidden"/>
                                      </p:to>
                                    </p:set>
                                  </p:childTnLst>
                                </p:cTn>
                              </p:par>
                              <p:par>
                                <p:cTn id="383" presetID="5" presetClass="exit" presetSubtype="10" fill="hold" grpId="1" nodeType="withEffect">
                                  <p:stCondLst>
                                    <p:cond delay="0"/>
                                  </p:stCondLst>
                                  <p:childTnLst>
                                    <p:animEffect transition="out" filter="checkerboard(across)">
                                      <p:cBhvr>
                                        <p:cTn id="384" dur="3000"/>
                                        <p:tgtEl>
                                          <p:spTgt spid="42"/>
                                        </p:tgtEl>
                                      </p:cBhvr>
                                    </p:animEffect>
                                    <p:set>
                                      <p:cBhvr>
                                        <p:cTn id="385" dur="1" fill="hold">
                                          <p:stCondLst>
                                            <p:cond delay="2999"/>
                                          </p:stCondLst>
                                        </p:cTn>
                                        <p:tgtEl>
                                          <p:spTgt spid="42"/>
                                        </p:tgtEl>
                                        <p:attrNameLst>
                                          <p:attrName>style.visibility</p:attrName>
                                        </p:attrNameLst>
                                      </p:cBhvr>
                                      <p:to>
                                        <p:strVal val="hidden"/>
                                      </p:to>
                                    </p:set>
                                  </p:childTnLst>
                                </p:cTn>
                              </p:par>
                              <p:par>
                                <p:cTn id="386" presetID="5" presetClass="exit" presetSubtype="10" fill="hold" grpId="1" nodeType="withEffect">
                                  <p:stCondLst>
                                    <p:cond delay="0"/>
                                  </p:stCondLst>
                                  <p:childTnLst>
                                    <p:animEffect transition="out" filter="checkerboard(across)">
                                      <p:cBhvr>
                                        <p:cTn id="387" dur="3000"/>
                                        <p:tgtEl>
                                          <p:spTgt spid="44"/>
                                        </p:tgtEl>
                                      </p:cBhvr>
                                    </p:animEffect>
                                    <p:set>
                                      <p:cBhvr>
                                        <p:cTn id="388" dur="1" fill="hold">
                                          <p:stCondLst>
                                            <p:cond delay="2999"/>
                                          </p:stCondLst>
                                        </p:cTn>
                                        <p:tgtEl>
                                          <p:spTgt spid="44"/>
                                        </p:tgtEl>
                                        <p:attrNameLst>
                                          <p:attrName>style.visibility</p:attrName>
                                        </p:attrNameLst>
                                      </p:cBhvr>
                                      <p:to>
                                        <p:strVal val="hidden"/>
                                      </p:to>
                                    </p:set>
                                  </p:childTnLst>
                                </p:cTn>
                              </p:par>
                              <p:par>
                                <p:cTn id="389" presetID="5" presetClass="exit" presetSubtype="10" fill="hold" grpId="1" nodeType="withEffect">
                                  <p:stCondLst>
                                    <p:cond delay="0"/>
                                  </p:stCondLst>
                                  <p:childTnLst>
                                    <p:animEffect transition="out" filter="checkerboard(across)">
                                      <p:cBhvr>
                                        <p:cTn id="390" dur="3000"/>
                                        <p:tgtEl>
                                          <p:spTgt spid="7"/>
                                        </p:tgtEl>
                                      </p:cBhvr>
                                    </p:animEffect>
                                    <p:set>
                                      <p:cBhvr>
                                        <p:cTn id="391" dur="1" fill="hold">
                                          <p:stCondLst>
                                            <p:cond delay="2999"/>
                                          </p:stCondLst>
                                        </p:cTn>
                                        <p:tgtEl>
                                          <p:spTgt spid="7"/>
                                        </p:tgtEl>
                                        <p:attrNameLst>
                                          <p:attrName>style.visibility</p:attrName>
                                        </p:attrNameLst>
                                      </p:cBhvr>
                                      <p:to>
                                        <p:strVal val="hidden"/>
                                      </p:to>
                                    </p:set>
                                  </p:childTnLst>
                                </p:cTn>
                              </p:par>
                              <p:par>
                                <p:cTn id="392" presetID="5" presetClass="exit" presetSubtype="10" fill="hold" grpId="1" nodeType="withEffect">
                                  <p:stCondLst>
                                    <p:cond delay="0"/>
                                  </p:stCondLst>
                                  <p:childTnLst>
                                    <p:animEffect transition="out" filter="checkerboard(across)">
                                      <p:cBhvr>
                                        <p:cTn id="393" dur="3000"/>
                                        <p:tgtEl>
                                          <p:spTgt spid="9"/>
                                        </p:tgtEl>
                                      </p:cBhvr>
                                    </p:animEffect>
                                    <p:set>
                                      <p:cBhvr>
                                        <p:cTn id="394" dur="1" fill="hold">
                                          <p:stCondLst>
                                            <p:cond delay="2999"/>
                                          </p:stCondLst>
                                        </p:cTn>
                                        <p:tgtEl>
                                          <p:spTgt spid="9"/>
                                        </p:tgtEl>
                                        <p:attrNameLst>
                                          <p:attrName>style.visibility</p:attrName>
                                        </p:attrNameLst>
                                      </p:cBhvr>
                                      <p:to>
                                        <p:strVal val="hidden"/>
                                      </p:to>
                                    </p:set>
                                  </p:childTnLst>
                                </p:cTn>
                              </p:par>
                              <p:par>
                                <p:cTn id="395" presetID="5" presetClass="exit" presetSubtype="10" fill="hold" grpId="1" nodeType="withEffect">
                                  <p:stCondLst>
                                    <p:cond delay="0"/>
                                  </p:stCondLst>
                                  <p:childTnLst>
                                    <p:animEffect transition="out" filter="checkerboard(across)">
                                      <p:cBhvr>
                                        <p:cTn id="396" dur="3000"/>
                                        <p:tgtEl>
                                          <p:spTgt spid="11"/>
                                        </p:tgtEl>
                                      </p:cBhvr>
                                    </p:animEffect>
                                    <p:set>
                                      <p:cBhvr>
                                        <p:cTn id="397" dur="1" fill="hold">
                                          <p:stCondLst>
                                            <p:cond delay="2999"/>
                                          </p:stCondLst>
                                        </p:cTn>
                                        <p:tgtEl>
                                          <p:spTgt spid="11"/>
                                        </p:tgtEl>
                                        <p:attrNameLst>
                                          <p:attrName>style.visibility</p:attrName>
                                        </p:attrNameLst>
                                      </p:cBhvr>
                                      <p:to>
                                        <p:strVal val="hidden"/>
                                      </p:to>
                                    </p:set>
                                  </p:childTnLst>
                                </p:cTn>
                              </p:par>
                              <p:par>
                                <p:cTn id="398" presetID="5" presetClass="exit" presetSubtype="10" fill="hold" grpId="1" nodeType="withEffect">
                                  <p:stCondLst>
                                    <p:cond delay="0"/>
                                  </p:stCondLst>
                                  <p:childTnLst>
                                    <p:animEffect transition="out" filter="checkerboard(across)">
                                      <p:cBhvr>
                                        <p:cTn id="399" dur="3000"/>
                                        <p:tgtEl>
                                          <p:spTgt spid="13"/>
                                        </p:tgtEl>
                                      </p:cBhvr>
                                    </p:animEffect>
                                    <p:set>
                                      <p:cBhvr>
                                        <p:cTn id="400" dur="1" fill="hold">
                                          <p:stCondLst>
                                            <p:cond delay="2999"/>
                                          </p:stCondLst>
                                        </p:cTn>
                                        <p:tgtEl>
                                          <p:spTgt spid="13"/>
                                        </p:tgtEl>
                                        <p:attrNameLst>
                                          <p:attrName>style.visibility</p:attrName>
                                        </p:attrNameLst>
                                      </p:cBhvr>
                                      <p:to>
                                        <p:strVal val="hidden"/>
                                      </p:to>
                                    </p:set>
                                  </p:childTnLst>
                                </p:cTn>
                              </p:par>
                              <p:par>
                                <p:cTn id="401" presetID="5" presetClass="exit" presetSubtype="10" fill="hold" grpId="1" nodeType="withEffect">
                                  <p:stCondLst>
                                    <p:cond delay="0"/>
                                  </p:stCondLst>
                                  <p:childTnLst>
                                    <p:animEffect transition="out" filter="checkerboard(across)">
                                      <p:cBhvr>
                                        <p:cTn id="402" dur="3000"/>
                                        <p:tgtEl>
                                          <p:spTgt spid="16"/>
                                        </p:tgtEl>
                                      </p:cBhvr>
                                    </p:animEffect>
                                    <p:set>
                                      <p:cBhvr>
                                        <p:cTn id="403" dur="1" fill="hold">
                                          <p:stCondLst>
                                            <p:cond delay="2999"/>
                                          </p:stCondLst>
                                        </p:cTn>
                                        <p:tgtEl>
                                          <p:spTgt spid="16"/>
                                        </p:tgtEl>
                                        <p:attrNameLst>
                                          <p:attrName>style.visibility</p:attrName>
                                        </p:attrNameLst>
                                      </p:cBhvr>
                                      <p:to>
                                        <p:strVal val="hidden"/>
                                      </p:to>
                                    </p:set>
                                  </p:childTnLst>
                                </p:cTn>
                              </p:par>
                              <p:par>
                                <p:cTn id="404" presetID="5" presetClass="exit" presetSubtype="10" fill="hold" grpId="1" nodeType="withEffect">
                                  <p:stCondLst>
                                    <p:cond delay="0"/>
                                  </p:stCondLst>
                                  <p:childTnLst>
                                    <p:animEffect transition="out" filter="checkerboard(across)">
                                      <p:cBhvr>
                                        <p:cTn id="405" dur="3000"/>
                                        <p:tgtEl>
                                          <p:spTgt spid="17"/>
                                        </p:tgtEl>
                                      </p:cBhvr>
                                    </p:animEffect>
                                    <p:set>
                                      <p:cBhvr>
                                        <p:cTn id="406" dur="1" fill="hold">
                                          <p:stCondLst>
                                            <p:cond delay="2999"/>
                                          </p:stCondLst>
                                        </p:cTn>
                                        <p:tgtEl>
                                          <p:spTgt spid="17"/>
                                        </p:tgtEl>
                                        <p:attrNameLst>
                                          <p:attrName>style.visibility</p:attrName>
                                        </p:attrNameLst>
                                      </p:cBhvr>
                                      <p:to>
                                        <p:strVal val="hidden"/>
                                      </p:to>
                                    </p:set>
                                  </p:childTnLst>
                                </p:cTn>
                              </p:par>
                              <p:par>
                                <p:cTn id="407" presetID="5" presetClass="exit" presetSubtype="10" fill="hold" grpId="1" nodeType="withEffect">
                                  <p:stCondLst>
                                    <p:cond delay="0"/>
                                  </p:stCondLst>
                                  <p:childTnLst>
                                    <p:animEffect transition="out" filter="checkerboard(across)">
                                      <p:cBhvr>
                                        <p:cTn id="408" dur="3000"/>
                                        <p:tgtEl>
                                          <p:spTgt spid="19"/>
                                        </p:tgtEl>
                                      </p:cBhvr>
                                    </p:animEffect>
                                    <p:set>
                                      <p:cBhvr>
                                        <p:cTn id="409" dur="1" fill="hold">
                                          <p:stCondLst>
                                            <p:cond delay="2999"/>
                                          </p:stCondLst>
                                        </p:cTn>
                                        <p:tgtEl>
                                          <p:spTgt spid="19"/>
                                        </p:tgtEl>
                                        <p:attrNameLst>
                                          <p:attrName>style.visibility</p:attrName>
                                        </p:attrNameLst>
                                      </p:cBhvr>
                                      <p:to>
                                        <p:strVal val="hidden"/>
                                      </p:to>
                                    </p:set>
                                  </p:childTnLst>
                                </p:cTn>
                              </p:par>
                              <p:par>
                                <p:cTn id="410" presetID="5" presetClass="exit" presetSubtype="10" fill="hold" grpId="1" nodeType="withEffect">
                                  <p:stCondLst>
                                    <p:cond delay="0"/>
                                  </p:stCondLst>
                                  <p:childTnLst>
                                    <p:animEffect transition="out" filter="checkerboard(across)">
                                      <p:cBhvr>
                                        <p:cTn id="411" dur="3000"/>
                                        <p:tgtEl>
                                          <p:spTgt spid="21"/>
                                        </p:tgtEl>
                                      </p:cBhvr>
                                    </p:animEffect>
                                    <p:set>
                                      <p:cBhvr>
                                        <p:cTn id="412" dur="1" fill="hold">
                                          <p:stCondLst>
                                            <p:cond delay="2999"/>
                                          </p:stCondLst>
                                        </p:cTn>
                                        <p:tgtEl>
                                          <p:spTgt spid="21"/>
                                        </p:tgtEl>
                                        <p:attrNameLst>
                                          <p:attrName>style.visibility</p:attrName>
                                        </p:attrNameLst>
                                      </p:cBhvr>
                                      <p:to>
                                        <p:strVal val="hidden"/>
                                      </p:to>
                                    </p:set>
                                  </p:childTnLst>
                                </p:cTn>
                              </p:par>
                              <p:par>
                                <p:cTn id="413" presetID="5" presetClass="exit" presetSubtype="10" fill="hold" grpId="1" nodeType="withEffect">
                                  <p:stCondLst>
                                    <p:cond delay="0"/>
                                  </p:stCondLst>
                                  <p:childTnLst>
                                    <p:animEffect transition="out" filter="checkerboard(across)">
                                      <p:cBhvr>
                                        <p:cTn id="414" dur="3000"/>
                                        <p:tgtEl>
                                          <p:spTgt spid="23"/>
                                        </p:tgtEl>
                                      </p:cBhvr>
                                    </p:animEffect>
                                    <p:set>
                                      <p:cBhvr>
                                        <p:cTn id="415" dur="1" fill="hold">
                                          <p:stCondLst>
                                            <p:cond delay="2999"/>
                                          </p:stCondLst>
                                        </p:cTn>
                                        <p:tgtEl>
                                          <p:spTgt spid="23"/>
                                        </p:tgtEl>
                                        <p:attrNameLst>
                                          <p:attrName>style.visibility</p:attrName>
                                        </p:attrNameLst>
                                      </p:cBhvr>
                                      <p:to>
                                        <p:strVal val="hidden"/>
                                      </p:to>
                                    </p:set>
                                  </p:childTnLst>
                                </p:cTn>
                              </p:par>
                              <p:par>
                                <p:cTn id="416" presetID="5" presetClass="exit" presetSubtype="10" fill="hold" grpId="1" nodeType="withEffect">
                                  <p:stCondLst>
                                    <p:cond delay="0"/>
                                  </p:stCondLst>
                                  <p:childTnLst>
                                    <p:animEffect transition="out" filter="checkerboard(across)">
                                      <p:cBhvr>
                                        <p:cTn id="417" dur="3000"/>
                                        <p:tgtEl>
                                          <p:spTgt spid="24"/>
                                        </p:tgtEl>
                                      </p:cBhvr>
                                    </p:animEffect>
                                    <p:set>
                                      <p:cBhvr>
                                        <p:cTn id="418" dur="1" fill="hold">
                                          <p:stCondLst>
                                            <p:cond delay="2999"/>
                                          </p:stCondLst>
                                        </p:cTn>
                                        <p:tgtEl>
                                          <p:spTgt spid="24"/>
                                        </p:tgtEl>
                                        <p:attrNameLst>
                                          <p:attrName>style.visibility</p:attrName>
                                        </p:attrNameLst>
                                      </p:cBhvr>
                                      <p:to>
                                        <p:strVal val="hidden"/>
                                      </p:to>
                                    </p:set>
                                  </p:childTnLst>
                                </p:cTn>
                              </p:par>
                              <p:par>
                                <p:cTn id="419" presetID="5" presetClass="exit" presetSubtype="10" fill="hold" grpId="1" nodeType="withEffect">
                                  <p:stCondLst>
                                    <p:cond delay="0"/>
                                  </p:stCondLst>
                                  <p:childTnLst>
                                    <p:animEffect transition="out" filter="checkerboard(across)">
                                      <p:cBhvr>
                                        <p:cTn id="420" dur="3000"/>
                                        <p:tgtEl>
                                          <p:spTgt spid="27"/>
                                        </p:tgtEl>
                                      </p:cBhvr>
                                    </p:animEffect>
                                    <p:set>
                                      <p:cBhvr>
                                        <p:cTn id="421" dur="1" fill="hold">
                                          <p:stCondLst>
                                            <p:cond delay="2999"/>
                                          </p:stCondLst>
                                        </p:cTn>
                                        <p:tgtEl>
                                          <p:spTgt spid="27"/>
                                        </p:tgtEl>
                                        <p:attrNameLst>
                                          <p:attrName>style.visibility</p:attrName>
                                        </p:attrNameLst>
                                      </p:cBhvr>
                                      <p:to>
                                        <p:strVal val="hidden"/>
                                      </p:to>
                                    </p:set>
                                  </p:childTnLst>
                                </p:cTn>
                              </p:par>
                              <p:par>
                                <p:cTn id="422" presetID="5" presetClass="exit" presetSubtype="10" fill="hold" grpId="1" nodeType="withEffect">
                                  <p:stCondLst>
                                    <p:cond delay="0"/>
                                  </p:stCondLst>
                                  <p:childTnLst>
                                    <p:animEffect transition="out" filter="checkerboard(across)">
                                      <p:cBhvr>
                                        <p:cTn id="423" dur="3000"/>
                                        <p:tgtEl>
                                          <p:spTgt spid="29"/>
                                        </p:tgtEl>
                                      </p:cBhvr>
                                    </p:animEffect>
                                    <p:set>
                                      <p:cBhvr>
                                        <p:cTn id="424" dur="1" fill="hold">
                                          <p:stCondLst>
                                            <p:cond delay="2999"/>
                                          </p:stCondLst>
                                        </p:cTn>
                                        <p:tgtEl>
                                          <p:spTgt spid="29"/>
                                        </p:tgtEl>
                                        <p:attrNameLst>
                                          <p:attrName>style.visibility</p:attrName>
                                        </p:attrNameLst>
                                      </p:cBhvr>
                                      <p:to>
                                        <p:strVal val="hidden"/>
                                      </p:to>
                                    </p:set>
                                  </p:childTnLst>
                                </p:cTn>
                              </p:par>
                              <p:par>
                                <p:cTn id="425" presetID="5" presetClass="exit" presetSubtype="10" fill="hold" grpId="1" nodeType="withEffect">
                                  <p:stCondLst>
                                    <p:cond delay="0"/>
                                  </p:stCondLst>
                                  <p:childTnLst>
                                    <p:animEffect transition="out" filter="checkerboard(across)">
                                      <p:cBhvr>
                                        <p:cTn id="426" dur="3000"/>
                                        <p:tgtEl>
                                          <p:spTgt spid="31"/>
                                        </p:tgtEl>
                                      </p:cBhvr>
                                    </p:animEffect>
                                    <p:set>
                                      <p:cBhvr>
                                        <p:cTn id="427" dur="1" fill="hold">
                                          <p:stCondLst>
                                            <p:cond delay="2999"/>
                                          </p:stCondLst>
                                        </p:cTn>
                                        <p:tgtEl>
                                          <p:spTgt spid="31"/>
                                        </p:tgtEl>
                                        <p:attrNameLst>
                                          <p:attrName>style.visibility</p:attrName>
                                        </p:attrNameLst>
                                      </p:cBhvr>
                                      <p:to>
                                        <p:strVal val="hidden"/>
                                      </p:to>
                                    </p:set>
                                  </p:childTnLst>
                                </p:cTn>
                              </p:par>
                              <p:par>
                                <p:cTn id="428" presetID="5" presetClass="exit" presetSubtype="10" fill="hold" grpId="1" nodeType="withEffect">
                                  <p:stCondLst>
                                    <p:cond delay="0"/>
                                  </p:stCondLst>
                                  <p:childTnLst>
                                    <p:animEffect transition="out" filter="checkerboard(across)">
                                      <p:cBhvr>
                                        <p:cTn id="429" dur="3000"/>
                                        <p:tgtEl>
                                          <p:spTgt spid="33"/>
                                        </p:tgtEl>
                                      </p:cBhvr>
                                    </p:animEffect>
                                    <p:set>
                                      <p:cBhvr>
                                        <p:cTn id="430" dur="1" fill="hold">
                                          <p:stCondLst>
                                            <p:cond delay="2999"/>
                                          </p:stCondLst>
                                        </p:cTn>
                                        <p:tgtEl>
                                          <p:spTgt spid="33"/>
                                        </p:tgtEl>
                                        <p:attrNameLst>
                                          <p:attrName>style.visibility</p:attrName>
                                        </p:attrNameLst>
                                      </p:cBhvr>
                                      <p:to>
                                        <p:strVal val="hidden"/>
                                      </p:to>
                                    </p:set>
                                  </p:childTnLst>
                                </p:cTn>
                              </p:par>
                              <p:par>
                                <p:cTn id="431" presetID="5" presetClass="exit" presetSubtype="10" fill="hold" grpId="1" nodeType="withEffect">
                                  <p:stCondLst>
                                    <p:cond delay="0"/>
                                  </p:stCondLst>
                                  <p:childTnLst>
                                    <p:animEffect transition="out" filter="checkerboard(across)">
                                      <p:cBhvr>
                                        <p:cTn id="432" dur="3000"/>
                                        <p:tgtEl>
                                          <p:spTgt spid="34"/>
                                        </p:tgtEl>
                                      </p:cBhvr>
                                    </p:animEffect>
                                    <p:set>
                                      <p:cBhvr>
                                        <p:cTn id="433" dur="1" fill="hold">
                                          <p:stCondLst>
                                            <p:cond delay="2999"/>
                                          </p:stCondLst>
                                        </p:cTn>
                                        <p:tgtEl>
                                          <p:spTgt spid="34"/>
                                        </p:tgtEl>
                                        <p:attrNameLst>
                                          <p:attrName>style.visibility</p:attrName>
                                        </p:attrNameLst>
                                      </p:cBhvr>
                                      <p:to>
                                        <p:strVal val="hidden"/>
                                      </p:to>
                                    </p:set>
                                  </p:childTnLst>
                                </p:cTn>
                              </p:par>
                              <p:par>
                                <p:cTn id="434" presetID="5" presetClass="exit" presetSubtype="10" fill="hold" grpId="1" nodeType="withEffect">
                                  <p:stCondLst>
                                    <p:cond delay="0"/>
                                  </p:stCondLst>
                                  <p:childTnLst>
                                    <p:animEffect transition="out" filter="checkerboard(across)">
                                      <p:cBhvr>
                                        <p:cTn id="435" dur="3000"/>
                                        <p:tgtEl>
                                          <p:spTgt spid="36"/>
                                        </p:tgtEl>
                                      </p:cBhvr>
                                    </p:animEffect>
                                    <p:set>
                                      <p:cBhvr>
                                        <p:cTn id="436" dur="1" fill="hold">
                                          <p:stCondLst>
                                            <p:cond delay="2999"/>
                                          </p:stCondLst>
                                        </p:cTn>
                                        <p:tgtEl>
                                          <p:spTgt spid="36"/>
                                        </p:tgtEl>
                                        <p:attrNameLst>
                                          <p:attrName>style.visibility</p:attrName>
                                        </p:attrNameLst>
                                      </p:cBhvr>
                                      <p:to>
                                        <p:strVal val="hidden"/>
                                      </p:to>
                                    </p:set>
                                  </p:childTnLst>
                                </p:cTn>
                              </p:par>
                              <p:par>
                                <p:cTn id="437" presetID="5" presetClass="exit" presetSubtype="10" fill="hold" grpId="1" nodeType="withEffect">
                                  <p:stCondLst>
                                    <p:cond delay="0"/>
                                  </p:stCondLst>
                                  <p:childTnLst>
                                    <p:animEffect transition="out" filter="checkerboard(across)">
                                      <p:cBhvr>
                                        <p:cTn id="438" dur="3000"/>
                                        <p:tgtEl>
                                          <p:spTgt spid="38"/>
                                        </p:tgtEl>
                                      </p:cBhvr>
                                    </p:animEffect>
                                    <p:set>
                                      <p:cBhvr>
                                        <p:cTn id="439" dur="1" fill="hold">
                                          <p:stCondLst>
                                            <p:cond delay="2999"/>
                                          </p:stCondLst>
                                        </p:cTn>
                                        <p:tgtEl>
                                          <p:spTgt spid="38"/>
                                        </p:tgtEl>
                                        <p:attrNameLst>
                                          <p:attrName>style.visibility</p:attrName>
                                        </p:attrNameLst>
                                      </p:cBhvr>
                                      <p:to>
                                        <p:strVal val="hidden"/>
                                      </p:to>
                                    </p:set>
                                  </p:childTnLst>
                                </p:cTn>
                              </p:par>
                              <p:par>
                                <p:cTn id="440" presetID="5" presetClass="exit" presetSubtype="10" fill="hold" grpId="1" nodeType="withEffect">
                                  <p:stCondLst>
                                    <p:cond delay="0"/>
                                  </p:stCondLst>
                                  <p:childTnLst>
                                    <p:animEffect transition="out" filter="checkerboard(across)">
                                      <p:cBhvr>
                                        <p:cTn id="441" dur="3000"/>
                                        <p:tgtEl>
                                          <p:spTgt spid="41"/>
                                        </p:tgtEl>
                                      </p:cBhvr>
                                    </p:animEffect>
                                    <p:set>
                                      <p:cBhvr>
                                        <p:cTn id="442" dur="1" fill="hold">
                                          <p:stCondLst>
                                            <p:cond delay="2999"/>
                                          </p:stCondLst>
                                        </p:cTn>
                                        <p:tgtEl>
                                          <p:spTgt spid="41"/>
                                        </p:tgtEl>
                                        <p:attrNameLst>
                                          <p:attrName>style.visibility</p:attrName>
                                        </p:attrNameLst>
                                      </p:cBhvr>
                                      <p:to>
                                        <p:strVal val="hidden"/>
                                      </p:to>
                                    </p:set>
                                  </p:childTnLst>
                                </p:cTn>
                              </p:par>
                              <p:par>
                                <p:cTn id="443" presetID="5" presetClass="exit" presetSubtype="10" fill="hold" grpId="1" nodeType="withEffect">
                                  <p:stCondLst>
                                    <p:cond delay="0"/>
                                  </p:stCondLst>
                                  <p:childTnLst>
                                    <p:animEffect transition="out" filter="checkerboard(across)">
                                      <p:cBhvr>
                                        <p:cTn id="444" dur="3000"/>
                                        <p:tgtEl>
                                          <p:spTgt spid="43"/>
                                        </p:tgtEl>
                                      </p:cBhvr>
                                    </p:animEffect>
                                    <p:set>
                                      <p:cBhvr>
                                        <p:cTn id="445" dur="1" fill="hold">
                                          <p:stCondLst>
                                            <p:cond delay="2999"/>
                                          </p:stCondLst>
                                        </p:cTn>
                                        <p:tgtEl>
                                          <p:spTgt spid="43"/>
                                        </p:tgtEl>
                                        <p:attrNameLst>
                                          <p:attrName>style.visibility</p:attrName>
                                        </p:attrNameLst>
                                      </p:cBhvr>
                                      <p:to>
                                        <p:strVal val="hidden"/>
                                      </p:to>
                                    </p:set>
                                  </p:childTnLst>
                                </p:cTn>
                              </p:par>
                              <p:par>
                                <p:cTn id="446" presetID="5" presetClass="exit" presetSubtype="10" fill="hold" grpId="1" nodeType="withEffect">
                                  <p:stCondLst>
                                    <p:cond delay="0"/>
                                  </p:stCondLst>
                                  <p:childTnLst>
                                    <p:animEffect transition="out" filter="checkerboard(across)">
                                      <p:cBhvr>
                                        <p:cTn id="447" dur="3000"/>
                                        <p:tgtEl>
                                          <p:spTgt spid="45"/>
                                        </p:tgtEl>
                                      </p:cBhvr>
                                    </p:animEffect>
                                    <p:set>
                                      <p:cBhvr>
                                        <p:cTn id="448" dur="1" fill="hold">
                                          <p:stCondLst>
                                            <p:cond delay="2999"/>
                                          </p:stCondLst>
                                        </p:cTn>
                                        <p:tgtEl>
                                          <p:spTgt spid="45"/>
                                        </p:tgtEl>
                                        <p:attrNameLst>
                                          <p:attrName>style.visibility</p:attrName>
                                        </p:attrNameLst>
                                      </p:cBhvr>
                                      <p:to>
                                        <p:strVal val="hidden"/>
                                      </p:to>
                                    </p:set>
                                  </p:childTnLst>
                                </p:cTn>
                              </p:par>
                              <p:par>
                                <p:cTn id="449" presetID="23" presetClass="entr" presetSubtype="288" fill="hold" nodeType="withEffect">
                                  <p:stCondLst>
                                    <p:cond delay="0"/>
                                  </p:stCondLst>
                                  <p:childTnLst>
                                    <p:set>
                                      <p:cBhvr>
                                        <p:cTn id="450" dur="1" fill="hold">
                                          <p:stCondLst>
                                            <p:cond delay="0"/>
                                          </p:stCondLst>
                                        </p:cTn>
                                        <p:tgtEl>
                                          <p:spTgt spid="4"/>
                                        </p:tgtEl>
                                        <p:attrNameLst>
                                          <p:attrName>style.visibility</p:attrName>
                                        </p:attrNameLst>
                                      </p:cBhvr>
                                      <p:to>
                                        <p:strVal val="visible"/>
                                      </p:to>
                                    </p:set>
                                    <p:anim calcmode="lin" valueType="num">
                                      <p:cBhvr>
                                        <p:cTn id="451" dur="3000" fill="hold"/>
                                        <p:tgtEl>
                                          <p:spTgt spid="4"/>
                                        </p:tgtEl>
                                        <p:attrNameLst>
                                          <p:attrName>ppt_w</p:attrName>
                                        </p:attrNameLst>
                                      </p:cBhvr>
                                      <p:tavLst>
                                        <p:tav tm="0">
                                          <p:val>
                                            <p:strVal val="4/3*#ppt_w"/>
                                          </p:val>
                                        </p:tav>
                                        <p:tav tm="100000">
                                          <p:val>
                                            <p:strVal val="#ppt_w"/>
                                          </p:val>
                                        </p:tav>
                                      </p:tavLst>
                                    </p:anim>
                                    <p:anim calcmode="lin" valueType="num">
                                      <p:cBhvr>
                                        <p:cTn id="452" dur="3000" fill="hold"/>
                                        <p:tgtEl>
                                          <p:spTgt spid="4"/>
                                        </p:tgtEl>
                                        <p:attrNameLst>
                                          <p:attrName>ppt_h</p:attrName>
                                        </p:attrNameLst>
                                      </p:cBhvr>
                                      <p:tavLst>
                                        <p:tav tm="0">
                                          <p:val>
                                            <p:strVal val="4/3*#ppt_h"/>
                                          </p:val>
                                        </p:tav>
                                        <p:tav tm="100000">
                                          <p:val>
                                            <p:strVal val="#ppt_h"/>
                                          </p:val>
                                        </p:tav>
                                      </p:tavLst>
                                    </p:anim>
                                  </p:childTnLst>
                                </p:cTn>
                              </p:par>
                              <p:par>
                                <p:cTn id="453" presetID="4" presetClass="entr" presetSubtype="32" fill="hold" nodeType="withEffect">
                                  <p:stCondLst>
                                    <p:cond delay="0"/>
                                  </p:stCondLst>
                                  <p:childTnLst>
                                    <p:set>
                                      <p:cBhvr>
                                        <p:cTn id="454" dur="1" fill="hold">
                                          <p:stCondLst>
                                            <p:cond delay="0"/>
                                          </p:stCondLst>
                                        </p:cTn>
                                        <p:tgtEl>
                                          <p:spTgt spid="4"/>
                                        </p:tgtEl>
                                        <p:attrNameLst>
                                          <p:attrName>style.visibility</p:attrName>
                                        </p:attrNameLst>
                                      </p:cBhvr>
                                      <p:to>
                                        <p:strVal val="visible"/>
                                      </p:to>
                                    </p:set>
                                    <p:animEffect transition="in" filter="box(out)">
                                      <p:cBhvr>
                                        <p:cTn id="45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29" grpId="0" animBg="1"/>
      <p:bldP spid="29" grpId="1" animBg="1"/>
      <p:bldP spid="30" grpId="0" animBg="1"/>
      <p:bldP spid="30" grpId="1" animBg="1"/>
      <p:bldP spid="31" grpId="0" animBg="1"/>
      <p:bldP spid="31" grpId="1" animBg="1"/>
      <p:bldP spid="32" grpId="0" animBg="1"/>
      <p:bldP spid="32" grpId="1" animBg="1"/>
      <p:bldP spid="33" grpId="0" animBg="1"/>
      <p:bldP spid="33" grpId="1" animBg="1"/>
      <p:bldP spid="34" grpId="0" animBg="1"/>
      <p:bldP spid="34" grpId="1" animBg="1"/>
      <p:bldP spid="35" grpId="0" animBg="1"/>
      <p:bldP spid="35" grpId="1" animBg="1"/>
      <p:bldP spid="36" grpId="0" animBg="1"/>
      <p:bldP spid="36" grpId="1" animBg="1"/>
      <p:bldP spid="37" grpId="0" animBg="1"/>
      <p:bldP spid="37" grpId="1" animBg="1"/>
      <p:bldP spid="38" grpId="0" animBg="1"/>
      <p:bldP spid="38" grpId="1" animBg="1"/>
      <p:bldP spid="39" grpId="0" animBg="1"/>
      <p:bldP spid="39" grpId="1" animBg="1"/>
      <p:bldP spid="40" grpId="0" animBg="1"/>
      <p:bldP spid="40" grpId="1" animBg="1"/>
      <p:bldP spid="41" grpId="0" animBg="1"/>
      <p:bldP spid="41" grpId="1" animBg="1"/>
      <p:bldP spid="42" grpId="0" animBg="1"/>
      <p:bldP spid="42" grpId="1" animBg="1"/>
      <p:bldP spid="43" grpId="0" animBg="1"/>
      <p:bldP spid="43" grpId="1" animBg="1"/>
      <p:bldP spid="44" grpId="0" animBg="1"/>
      <p:bldP spid="44" grpId="1" animBg="1"/>
      <p:bldP spid="45" grpId="0" animBg="1"/>
      <p:bldP spid="45" grpId="1" animBg="1"/>
      <p:bldP spid="4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996600">
                  <a:shade val="67500"/>
                  <a:satMod val="115000"/>
                </a:srgbClr>
              </a:gs>
              <a:gs pos="100000">
                <a:srgbClr val="996600">
                  <a:shade val="100000"/>
                  <a:satMod val="115000"/>
                </a:srgbClr>
              </a:gs>
            </a:gsLst>
            <a:path path="circle">
              <a:fillToRect l="50000" t="50000" r="50000" b="50000"/>
            </a:path>
            <a:tileRect/>
          </a:gradFill>
        </p:spPr>
        <p:txBody>
          <a:bodyPr/>
          <a:lstStyle/>
          <a:p>
            <a:endParaRPr lang="es-ES" dirty="0"/>
          </a:p>
        </p:txBody>
      </p:sp>
      <p:pic>
        <p:nvPicPr>
          <p:cNvPr id="4" name="3 Imagen" descr="paisaje-lago-natural.jpg"/>
          <p:cNvPicPr>
            <a:picLocks noChangeAspect="1"/>
          </p:cNvPicPr>
          <p:nvPr/>
        </p:nvPicPr>
        <p:blipFill>
          <a:blip r:embed="rId2"/>
          <a:stretch>
            <a:fillRect/>
          </a:stretch>
        </p:blipFill>
        <p:spPr>
          <a:xfrm>
            <a:off x="0" y="20033"/>
            <a:ext cx="9144000" cy="6837967"/>
          </a:xfrm>
          <a:prstGeom prst="rect">
            <a:avLst/>
          </a:prstGeom>
        </p:spPr>
      </p:pic>
      <p:sp>
        <p:nvSpPr>
          <p:cNvPr id="5" name="4 Luna"/>
          <p:cNvSpPr/>
          <p:nvPr/>
        </p:nvSpPr>
        <p:spPr>
          <a:xfrm>
            <a:off x="1000100" y="0"/>
            <a:ext cx="3786214" cy="6858000"/>
          </a:xfrm>
          <a:prstGeom prst="moon">
            <a:avLst>
              <a:gd name="adj" fmla="val 16316"/>
            </a:avLst>
          </a:prstGeom>
          <a:blipFill dpi="0" rotWithShape="1">
            <a:blip r:embed="rId3">
              <a:duotone>
                <a:schemeClr val="accent6">
                  <a:shade val="45000"/>
                  <a:satMod val="135000"/>
                </a:schemeClr>
                <a:prstClr val="white"/>
              </a:duotone>
              <a:lum contrast="40000"/>
            </a:blip>
            <a:srcRect/>
            <a:tile tx="0" ty="0" sx="100000" sy="100000" flip="none" algn="tl"/>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4714876" y="0"/>
            <a:ext cx="3571900" cy="6858000"/>
          </a:xfrm>
          <a:prstGeom prst="moon">
            <a:avLst>
              <a:gd name="adj" fmla="val 16468"/>
            </a:avLst>
          </a:prstGeom>
          <a:blipFill dpi="0" rotWithShape="1">
            <a:blip r:embed="rId3">
              <a:duotone>
                <a:schemeClr val="accent6">
                  <a:shade val="45000"/>
                  <a:satMod val="135000"/>
                </a:schemeClr>
                <a:prstClr val="white"/>
              </a:duotone>
              <a:lum contrast="40000"/>
            </a:blip>
            <a:srcRect/>
            <a:tile tx="0" ty="0" sx="100000" sy="100000" flip="none" algn="tl"/>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1785918" y="928670"/>
            <a:ext cx="2786082" cy="5214974"/>
          </a:xfrm>
          <a:prstGeom prst="moon">
            <a:avLst>
              <a:gd name="adj" fmla="val 16316"/>
            </a:avLst>
          </a:prstGeom>
          <a:blipFill dpi="0" rotWithShape="1">
            <a:blip r:embed="rId3">
              <a:duotone>
                <a:schemeClr val="accent6">
                  <a:shade val="45000"/>
                  <a:satMod val="135000"/>
                </a:schemeClr>
                <a:prstClr val="white"/>
              </a:duotone>
              <a:lum contrast="40000"/>
            </a:blip>
            <a:srcRect/>
            <a:tile tx="0" ty="0" sx="100000" sy="100000" flip="none" algn="tl"/>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4714876" y="857232"/>
            <a:ext cx="2776558" cy="5286412"/>
          </a:xfrm>
          <a:prstGeom prst="moon">
            <a:avLst>
              <a:gd name="adj" fmla="val 16316"/>
            </a:avLst>
          </a:prstGeom>
          <a:blipFill dpi="0" rotWithShape="1">
            <a:blip r:embed="rId3">
              <a:duotone>
                <a:schemeClr val="accent6">
                  <a:shade val="45000"/>
                  <a:satMod val="135000"/>
                </a:schemeClr>
                <a:prstClr val="white"/>
              </a:duotone>
              <a:lum contrast="40000"/>
            </a:blip>
            <a:srcRect/>
            <a:tile tx="0" ty="0" sx="100000" sy="100000" flip="none" algn="tl"/>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2428860" y="1571612"/>
            <a:ext cx="2286016" cy="4000528"/>
          </a:xfrm>
          <a:prstGeom prst="moon">
            <a:avLst>
              <a:gd name="adj" fmla="val 16316"/>
            </a:avLst>
          </a:prstGeom>
          <a:blipFill dpi="0" rotWithShape="1">
            <a:blip r:embed="rId3">
              <a:duotone>
                <a:schemeClr val="accent6">
                  <a:shade val="45000"/>
                  <a:satMod val="135000"/>
                </a:schemeClr>
                <a:prstClr val="white"/>
              </a:duotone>
              <a:lum contrast="40000"/>
            </a:blip>
            <a:srcRect/>
            <a:tile tx="0" ty="0" sx="100000" sy="100000" flip="none" algn="tl"/>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4643438" y="1571612"/>
            <a:ext cx="2143140" cy="4000528"/>
          </a:xfrm>
          <a:prstGeom prst="moon">
            <a:avLst>
              <a:gd name="adj" fmla="val 16316"/>
            </a:avLst>
          </a:prstGeom>
          <a:blipFill dpi="0" rotWithShape="1">
            <a:blip r:embed="rId3">
              <a:duotone>
                <a:schemeClr val="accent6">
                  <a:shade val="45000"/>
                  <a:satMod val="135000"/>
                </a:schemeClr>
                <a:prstClr val="white"/>
              </a:duotone>
              <a:lum contrast="40000"/>
            </a:blip>
            <a:srcRect/>
            <a:tile tx="0" ty="0" sx="100000" sy="100000" flip="none" algn="tl"/>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3000364" y="2143116"/>
            <a:ext cx="1857388" cy="3000396"/>
          </a:xfrm>
          <a:prstGeom prst="moon">
            <a:avLst>
              <a:gd name="adj" fmla="val 21499"/>
            </a:avLst>
          </a:prstGeom>
          <a:blipFill dpi="0" rotWithShape="1">
            <a:blip r:embed="rId3">
              <a:duotone>
                <a:schemeClr val="accent6">
                  <a:shade val="45000"/>
                  <a:satMod val="135000"/>
                </a:schemeClr>
                <a:prstClr val="white"/>
              </a:duotone>
              <a:lum contrast="40000"/>
            </a:blip>
            <a:srcRect/>
            <a:tile tx="0" ty="0" sx="100000" sy="100000" flip="none" algn="tl"/>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flipH="1">
            <a:off x="4572000" y="2143116"/>
            <a:ext cx="1714512" cy="3000396"/>
          </a:xfrm>
          <a:prstGeom prst="moon">
            <a:avLst>
              <a:gd name="adj" fmla="val 22378"/>
            </a:avLst>
          </a:prstGeom>
          <a:blipFill dpi="0" rotWithShape="1">
            <a:blip r:embed="rId3">
              <a:duotone>
                <a:schemeClr val="accent6">
                  <a:shade val="45000"/>
                  <a:satMod val="135000"/>
                </a:schemeClr>
                <a:prstClr val="white"/>
              </a:duotone>
              <a:lum contrast="40000"/>
            </a:blip>
            <a:srcRect/>
            <a:tile tx="0" ty="0" sx="100000" sy="100000" flip="none" algn="tl"/>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a:off x="3643306" y="2643182"/>
            <a:ext cx="1143008" cy="1928826"/>
          </a:xfrm>
          <a:prstGeom prst="moon">
            <a:avLst>
              <a:gd name="adj" fmla="val 25709"/>
            </a:avLst>
          </a:prstGeom>
          <a:blipFill dpi="0" rotWithShape="1">
            <a:blip r:embed="rId3">
              <a:duotone>
                <a:schemeClr val="accent6">
                  <a:shade val="45000"/>
                  <a:satMod val="135000"/>
                </a:schemeClr>
                <a:prstClr val="white"/>
              </a:duotone>
              <a:lum contrast="40000"/>
            </a:blip>
            <a:srcRect/>
            <a:tile tx="0" ty="0" sx="100000" sy="100000" flip="none" algn="tl"/>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flipH="1">
            <a:off x="4643438" y="2643182"/>
            <a:ext cx="1071570" cy="1928826"/>
          </a:xfrm>
          <a:prstGeom prst="moon">
            <a:avLst>
              <a:gd name="adj" fmla="val 25709"/>
            </a:avLst>
          </a:prstGeom>
          <a:blipFill dpi="0" rotWithShape="1">
            <a:blip r:embed="rId3">
              <a:duotone>
                <a:schemeClr val="accent6">
                  <a:shade val="45000"/>
                  <a:satMod val="135000"/>
                </a:schemeClr>
                <a:prstClr val="white"/>
              </a:duotone>
              <a:lum contrast="40000"/>
            </a:blip>
            <a:srcRect/>
            <a:tile tx="0" ty="0" sx="100000" sy="100000" flip="none" algn="tl"/>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CuadroTexto"/>
          <p:cNvSpPr txBox="1"/>
          <p:nvPr/>
        </p:nvSpPr>
        <p:spPr>
          <a:xfrm>
            <a:off x="428596" y="571480"/>
            <a:ext cx="3839513" cy="646331"/>
          </a:xfrm>
          <a:prstGeom prst="rect">
            <a:avLst/>
          </a:prstGeom>
          <a:noFill/>
        </p:spPr>
        <p:txBody>
          <a:bodyPr wrap="none" rtlCol="0">
            <a:spAutoFit/>
          </a:bodyPr>
          <a:lstStyle/>
          <a:p>
            <a:pPr algn="ctr"/>
            <a:r>
              <a:rPr lang="es-PE" dirty="0" smtClean="0">
                <a:solidFill>
                  <a:schemeClr val="bg1"/>
                </a:solidFill>
                <a:effectLst>
                  <a:outerShdw blurRad="38100" dist="38100" dir="2700000" algn="tl">
                    <a:srgbClr val="000000">
                      <a:alpha val="43137"/>
                    </a:srgbClr>
                  </a:outerShdw>
                </a:effectLst>
                <a:latin typeface="Lucida Calligraphy" pitchFamily="66" charset="0"/>
              </a:rPr>
              <a:t>Si quieres cambiar al mundo, </a:t>
            </a:r>
          </a:p>
          <a:p>
            <a:pPr algn="ctr"/>
            <a:r>
              <a:rPr lang="es-PE" dirty="0" smtClean="0">
                <a:solidFill>
                  <a:schemeClr val="bg1"/>
                </a:solidFill>
                <a:effectLst>
                  <a:outerShdw blurRad="38100" dist="38100" dir="2700000" algn="tl">
                    <a:srgbClr val="000000">
                      <a:alpha val="43137"/>
                    </a:srgbClr>
                  </a:outerShdw>
                </a:effectLst>
                <a:latin typeface="Lucida Calligraphy" pitchFamily="66" charset="0"/>
              </a:rPr>
              <a:t>cámbiate a ti mismo</a:t>
            </a:r>
            <a:endParaRPr lang="es-PE" dirty="0">
              <a:solidFill>
                <a:schemeClr val="bg1"/>
              </a:solidFill>
              <a:effectLst>
                <a:outerShdw blurRad="38100" dist="38100" dir="2700000" algn="tl">
                  <a:srgbClr val="000000">
                    <a:alpha val="43137"/>
                  </a:srgbClr>
                </a:outerShdw>
              </a:effectLst>
              <a:latin typeface="Lucida Calligraphy" pitchFamily="66" charset="0"/>
            </a:endParaRPr>
          </a:p>
        </p:txBody>
      </p:sp>
      <p:sp>
        <p:nvSpPr>
          <p:cNvPr id="16" name="15 Rectángulo"/>
          <p:cNvSpPr/>
          <p:nvPr/>
        </p:nvSpPr>
        <p:spPr>
          <a:xfrm>
            <a:off x="0" y="0"/>
            <a:ext cx="9144000" cy="6858000"/>
          </a:xfrm>
          <a:prstGeom prst="rect">
            <a:avLst/>
          </a:prstGeom>
          <a:gradFill flip="none" rotWithShape="1">
            <a:gsLst>
              <a:gs pos="100000">
                <a:schemeClr val="tx2">
                  <a:lumMod val="10000"/>
                </a:schemeClr>
              </a:gs>
              <a:gs pos="50000">
                <a:schemeClr val="tx1">
                  <a:lumMod val="65000"/>
                  <a:shade val="67500"/>
                  <a:satMod val="115000"/>
                </a:schemeClr>
              </a:gs>
              <a:gs pos="100000">
                <a:schemeClr val="tx1">
                  <a:lumMod val="6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1" presetClass="entr" presetSubtype="8" fill="hold" grpId="1"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heel(8)">
                                      <p:cBhvr>
                                        <p:cTn id="10" dur="3000"/>
                                        <p:tgtEl>
                                          <p:spTgt spid="5"/>
                                        </p:tgtEl>
                                      </p:cBhvr>
                                    </p:animEffect>
                                  </p:childTnLst>
                                </p:cTn>
                              </p:par>
                              <p:par>
                                <p:cTn id="11" presetID="21" presetClass="entr" presetSubtype="8" fill="hold" grpId="1"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heel(8)">
                                      <p:cBhvr>
                                        <p:cTn id="13" dur="3000"/>
                                        <p:tgtEl>
                                          <p:spTgt spid="6"/>
                                        </p:tgtEl>
                                      </p:cBhvr>
                                    </p:animEffect>
                                  </p:childTnLst>
                                </p:cTn>
                              </p:par>
                              <p:par>
                                <p:cTn id="14" presetID="21" presetClass="entr" presetSubtype="8" fill="hold" grpId="1"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heel(8)">
                                      <p:cBhvr>
                                        <p:cTn id="16" dur="3000"/>
                                        <p:tgtEl>
                                          <p:spTgt spid="7"/>
                                        </p:tgtEl>
                                      </p:cBhvr>
                                    </p:animEffect>
                                  </p:childTnLst>
                                </p:cTn>
                              </p:par>
                              <p:par>
                                <p:cTn id="17" presetID="21" presetClass="entr" presetSubtype="8" fill="hold" grpId="1"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heel(8)">
                                      <p:cBhvr>
                                        <p:cTn id="19" dur="3000"/>
                                        <p:tgtEl>
                                          <p:spTgt spid="8"/>
                                        </p:tgtEl>
                                      </p:cBhvr>
                                    </p:animEffect>
                                  </p:childTnLst>
                                </p:cTn>
                              </p:par>
                              <p:par>
                                <p:cTn id="20" presetID="21" presetClass="entr" presetSubtype="8" fill="hold" grpId="1"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heel(8)">
                                      <p:cBhvr>
                                        <p:cTn id="22" dur="3000"/>
                                        <p:tgtEl>
                                          <p:spTgt spid="9"/>
                                        </p:tgtEl>
                                      </p:cBhvr>
                                    </p:animEffect>
                                  </p:childTnLst>
                                </p:cTn>
                              </p:par>
                              <p:par>
                                <p:cTn id="23" presetID="21" presetClass="entr" presetSubtype="8" fill="hold" grpId="1"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wheel(8)">
                                      <p:cBhvr>
                                        <p:cTn id="25" dur="3000"/>
                                        <p:tgtEl>
                                          <p:spTgt spid="10"/>
                                        </p:tgtEl>
                                      </p:cBhvr>
                                    </p:animEffect>
                                  </p:childTnLst>
                                </p:cTn>
                              </p:par>
                              <p:par>
                                <p:cTn id="26" presetID="21" presetClass="entr" presetSubtype="8" fill="hold" grpId="1"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wheel(8)">
                                      <p:cBhvr>
                                        <p:cTn id="28" dur="3000"/>
                                        <p:tgtEl>
                                          <p:spTgt spid="11"/>
                                        </p:tgtEl>
                                      </p:cBhvr>
                                    </p:animEffect>
                                  </p:childTnLst>
                                </p:cTn>
                              </p:par>
                              <p:par>
                                <p:cTn id="29" presetID="21" presetClass="entr" presetSubtype="8" fill="hold" grpId="1"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wheel(8)">
                                      <p:cBhvr>
                                        <p:cTn id="31" dur="3000"/>
                                        <p:tgtEl>
                                          <p:spTgt spid="12"/>
                                        </p:tgtEl>
                                      </p:cBhvr>
                                    </p:animEffect>
                                  </p:childTnLst>
                                </p:cTn>
                              </p:par>
                              <p:par>
                                <p:cTn id="32" presetID="21" presetClass="entr" presetSubtype="8" fill="hold" grpId="1"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wheel(8)">
                                      <p:cBhvr>
                                        <p:cTn id="34" dur="3000"/>
                                        <p:tgtEl>
                                          <p:spTgt spid="13"/>
                                        </p:tgtEl>
                                      </p:cBhvr>
                                    </p:animEffect>
                                  </p:childTnLst>
                                </p:cTn>
                              </p:par>
                              <p:par>
                                <p:cTn id="35" presetID="21" presetClass="entr" presetSubtype="8" fill="hold" grpId="1"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wheel(8)">
                                      <p:cBhvr>
                                        <p:cTn id="37" dur="3000"/>
                                        <p:tgtEl>
                                          <p:spTgt spid="14"/>
                                        </p:tgtEl>
                                      </p:cBhvr>
                                    </p:animEffect>
                                  </p:childTnLst>
                                </p:cTn>
                              </p:par>
                              <p:par>
                                <p:cTn id="38" presetID="23" presetClass="entr" presetSubtype="528" fill="hold" grpId="0" nodeType="withEffect">
                                  <p:stCondLst>
                                    <p:cond delay="0"/>
                                  </p:stCondLst>
                                  <p:childTnLst>
                                    <p:set>
                                      <p:cBhvr>
                                        <p:cTn id="39" dur="1" fill="hold">
                                          <p:stCondLst>
                                            <p:cond delay="0"/>
                                          </p:stCondLst>
                                        </p:cTn>
                                        <p:tgtEl>
                                          <p:spTgt spid="5"/>
                                        </p:tgtEl>
                                        <p:attrNameLst>
                                          <p:attrName>style.visibility</p:attrName>
                                        </p:attrNameLst>
                                      </p:cBhvr>
                                      <p:to>
                                        <p:strVal val="visible"/>
                                      </p:to>
                                    </p:set>
                                    <p:anim calcmode="lin" valueType="num">
                                      <p:cBhvr>
                                        <p:cTn id="40" dur="3000" fill="hold"/>
                                        <p:tgtEl>
                                          <p:spTgt spid="5"/>
                                        </p:tgtEl>
                                        <p:attrNameLst>
                                          <p:attrName>ppt_w</p:attrName>
                                        </p:attrNameLst>
                                      </p:cBhvr>
                                      <p:tavLst>
                                        <p:tav tm="0">
                                          <p:val>
                                            <p:fltVal val="0"/>
                                          </p:val>
                                        </p:tav>
                                        <p:tav tm="100000">
                                          <p:val>
                                            <p:strVal val="#ppt_w"/>
                                          </p:val>
                                        </p:tav>
                                      </p:tavLst>
                                    </p:anim>
                                    <p:anim calcmode="lin" valueType="num">
                                      <p:cBhvr>
                                        <p:cTn id="41" dur="3000" fill="hold"/>
                                        <p:tgtEl>
                                          <p:spTgt spid="5"/>
                                        </p:tgtEl>
                                        <p:attrNameLst>
                                          <p:attrName>ppt_h</p:attrName>
                                        </p:attrNameLst>
                                      </p:cBhvr>
                                      <p:tavLst>
                                        <p:tav tm="0">
                                          <p:val>
                                            <p:fltVal val="0"/>
                                          </p:val>
                                        </p:tav>
                                        <p:tav tm="100000">
                                          <p:val>
                                            <p:strVal val="#ppt_h"/>
                                          </p:val>
                                        </p:tav>
                                      </p:tavLst>
                                    </p:anim>
                                    <p:anim calcmode="lin" valueType="num">
                                      <p:cBhvr>
                                        <p:cTn id="42" dur="3000" fill="hold"/>
                                        <p:tgtEl>
                                          <p:spTgt spid="5"/>
                                        </p:tgtEl>
                                        <p:attrNameLst>
                                          <p:attrName>ppt_x</p:attrName>
                                        </p:attrNameLst>
                                      </p:cBhvr>
                                      <p:tavLst>
                                        <p:tav tm="0">
                                          <p:val>
                                            <p:fltVal val="0.5"/>
                                          </p:val>
                                        </p:tav>
                                        <p:tav tm="100000">
                                          <p:val>
                                            <p:strVal val="#ppt_x"/>
                                          </p:val>
                                        </p:tav>
                                      </p:tavLst>
                                    </p:anim>
                                    <p:anim calcmode="lin" valueType="num">
                                      <p:cBhvr>
                                        <p:cTn id="43" dur="3000" fill="hold"/>
                                        <p:tgtEl>
                                          <p:spTgt spid="5"/>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p:cTn id="46" dur="3000" fill="hold"/>
                                        <p:tgtEl>
                                          <p:spTgt spid="6"/>
                                        </p:tgtEl>
                                        <p:attrNameLst>
                                          <p:attrName>ppt_w</p:attrName>
                                        </p:attrNameLst>
                                      </p:cBhvr>
                                      <p:tavLst>
                                        <p:tav tm="0">
                                          <p:val>
                                            <p:fltVal val="0"/>
                                          </p:val>
                                        </p:tav>
                                        <p:tav tm="100000">
                                          <p:val>
                                            <p:strVal val="#ppt_w"/>
                                          </p:val>
                                        </p:tav>
                                      </p:tavLst>
                                    </p:anim>
                                    <p:anim calcmode="lin" valueType="num">
                                      <p:cBhvr>
                                        <p:cTn id="47" dur="3000" fill="hold"/>
                                        <p:tgtEl>
                                          <p:spTgt spid="6"/>
                                        </p:tgtEl>
                                        <p:attrNameLst>
                                          <p:attrName>ppt_h</p:attrName>
                                        </p:attrNameLst>
                                      </p:cBhvr>
                                      <p:tavLst>
                                        <p:tav tm="0">
                                          <p:val>
                                            <p:fltVal val="0"/>
                                          </p:val>
                                        </p:tav>
                                        <p:tav tm="100000">
                                          <p:val>
                                            <p:strVal val="#ppt_h"/>
                                          </p:val>
                                        </p:tav>
                                      </p:tavLst>
                                    </p:anim>
                                    <p:anim calcmode="lin" valueType="num">
                                      <p:cBhvr>
                                        <p:cTn id="48" dur="3000" fill="hold"/>
                                        <p:tgtEl>
                                          <p:spTgt spid="6"/>
                                        </p:tgtEl>
                                        <p:attrNameLst>
                                          <p:attrName>ppt_x</p:attrName>
                                        </p:attrNameLst>
                                      </p:cBhvr>
                                      <p:tavLst>
                                        <p:tav tm="0">
                                          <p:val>
                                            <p:fltVal val="0.5"/>
                                          </p:val>
                                        </p:tav>
                                        <p:tav tm="100000">
                                          <p:val>
                                            <p:strVal val="#ppt_x"/>
                                          </p:val>
                                        </p:tav>
                                      </p:tavLst>
                                    </p:anim>
                                    <p:anim calcmode="lin" valueType="num">
                                      <p:cBhvr>
                                        <p:cTn id="49" dur="3000" fill="hold"/>
                                        <p:tgtEl>
                                          <p:spTgt spid="6"/>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7"/>
                                        </p:tgtEl>
                                        <p:attrNameLst>
                                          <p:attrName>style.visibility</p:attrName>
                                        </p:attrNameLst>
                                      </p:cBhvr>
                                      <p:to>
                                        <p:strVal val="visible"/>
                                      </p:to>
                                    </p:set>
                                    <p:anim calcmode="lin" valueType="num">
                                      <p:cBhvr>
                                        <p:cTn id="52" dur="3000" fill="hold"/>
                                        <p:tgtEl>
                                          <p:spTgt spid="7"/>
                                        </p:tgtEl>
                                        <p:attrNameLst>
                                          <p:attrName>ppt_w</p:attrName>
                                        </p:attrNameLst>
                                      </p:cBhvr>
                                      <p:tavLst>
                                        <p:tav tm="0">
                                          <p:val>
                                            <p:fltVal val="0"/>
                                          </p:val>
                                        </p:tav>
                                        <p:tav tm="100000">
                                          <p:val>
                                            <p:strVal val="#ppt_w"/>
                                          </p:val>
                                        </p:tav>
                                      </p:tavLst>
                                    </p:anim>
                                    <p:anim calcmode="lin" valueType="num">
                                      <p:cBhvr>
                                        <p:cTn id="53" dur="3000" fill="hold"/>
                                        <p:tgtEl>
                                          <p:spTgt spid="7"/>
                                        </p:tgtEl>
                                        <p:attrNameLst>
                                          <p:attrName>ppt_h</p:attrName>
                                        </p:attrNameLst>
                                      </p:cBhvr>
                                      <p:tavLst>
                                        <p:tav tm="0">
                                          <p:val>
                                            <p:fltVal val="0"/>
                                          </p:val>
                                        </p:tav>
                                        <p:tav tm="100000">
                                          <p:val>
                                            <p:strVal val="#ppt_h"/>
                                          </p:val>
                                        </p:tav>
                                      </p:tavLst>
                                    </p:anim>
                                    <p:anim calcmode="lin" valueType="num">
                                      <p:cBhvr>
                                        <p:cTn id="54" dur="3000" fill="hold"/>
                                        <p:tgtEl>
                                          <p:spTgt spid="7"/>
                                        </p:tgtEl>
                                        <p:attrNameLst>
                                          <p:attrName>ppt_x</p:attrName>
                                        </p:attrNameLst>
                                      </p:cBhvr>
                                      <p:tavLst>
                                        <p:tav tm="0">
                                          <p:val>
                                            <p:fltVal val="0.5"/>
                                          </p:val>
                                        </p:tav>
                                        <p:tav tm="100000">
                                          <p:val>
                                            <p:strVal val="#ppt_x"/>
                                          </p:val>
                                        </p:tav>
                                      </p:tavLst>
                                    </p:anim>
                                    <p:anim calcmode="lin" valueType="num">
                                      <p:cBhvr>
                                        <p:cTn id="55" dur="3000" fill="hold"/>
                                        <p:tgtEl>
                                          <p:spTgt spid="7"/>
                                        </p:tgtEl>
                                        <p:attrNameLst>
                                          <p:attrName>ppt_y</p:attrName>
                                        </p:attrNameLst>
                                      </p:cBhvr>
                                      <p:tavLst>
                                        <p:tav tm="0">
                                          <p:val>
                                            <p:fltVal val="0.5"/>
                                          </p:val>
                                        </p:tav>
                                        <p:tav tm="100000">
                                          <p:val>
                                            <p:strVal val="#ppt_y"/>
                                          </p:val>
                                        </p:tav>
                                      </p:tavLst>
                                    </p:anim>
                                  </p:childTnLst>
                                </p:cTn>
                              </p:par>
                              <p:par>
                                <p:cTn id="56" presetID="23" presetClass="entr" presetSubtype="528" fill="hold" grpId="0" nodeType="withEffect">
                                  <p:stCondLst>
                                    <p:cond delay="0"/>
                                  </p:stCondLst>
                                  <p:childTnLst>
                                    <p:set>
                                      <p:cBhvr>
                                        <p:cTn id="57" dur="1" fill="hold">
                                          <p:stCondLst>
                                            <p:cond delay="0"/>
                                          </p:stCondLst>
                                        </p:cTn>
                                        <p:tgtEl>
                                          <p:spTgt spid="8"/>
                                        </p:tgtEl>
                                        <p:attrNameLst>
                                          <p:attrName>style.visibility</p:attrName>
                                        </p:attrNameLst>
                                      </p:cBhvr>
                                      <p:to>
                                        <p:strVal val="visible"/>
                                      </p:to>
                                    </p:set>
                                    <p:anim calcmode="lin" valueType="num">
                                      <p:cBhvr>
                                        <p:cTn id="58" dur="3000" fill="hold"/>
                                        <p:tgtEl>
                                          <p:spTgt spid="8"/>
                                        </p:tgtEl>
                                        <p:attrNameLst>
                                          <p:attrName>ppt_w</p:attrName>
                                        </p:attrNameLst>
                                      </p:cBhvr>
                                      <p:tavLst>
                                        <p:tav tm="0">
                                          <p:val>
                                            <p:fltVal val="0"/>
                                          </p:val>
                                        </p:tav>
                                        <p:tav tm="100000">
                                          <p:val>
                                            <p:strVal val="#ppt_w"/>
                                          </p:val>
                                        </p:tav>
                                      </p:tavLst>
                                    </p:anim>
                                    <p:anim calcmode="lin" valueType="num">
                                      <p:cBhvr>
                                        <p:cTn id="59" dur="3000" fill="hold"/>
                                        <p:tgtEl>
                                          <p:spTgt spid="8"/>
                                        </p:tgtEl>
                                        <p:attrNameLst>
                                          <p:attrName>ppt_h</p:attrName>
                                        </p:attrNameLst>
                                      </p:cBhvr>
                                      <p:tavLst>
                                        <p:tav tm="0">
                                          <p:val>
                                            <p:fltVal val="0"/>
                                          </p:val>
                                        </p:tav>
                                        <p:tav tm="100000">
                                          <p:val>
                                            <p:strVal val="#ppt_h"/>
                                          </p:val>
                                        </p:tav>
                                      </p:tavLst>
                                    </p:anim>
                                    <p:anim calcmode="lin" valueType="num">
                                      <p:cBhvr>
                                        <p:cTn id="60" dur="3000" fill="hold"/>
                                        <p:tgtEl>
                                          <p:spTgt spid="8"/>
                                        </p:tgtEl>
                                        <p:attrNameLst>
                                          <p:attrName>ppt_x</p:attrName>
                                        </p:attrNameLst>
                                      </p:cBhvr>
                                      <p:tavLst>
                                        <p:tav tm="0">
                                          <p:val>
                                            <p:fltVal val="0.5"/>
                                          </p:val>
                                        </p:tav>
                                        <p:tav tm="100000">
                                          <p:val>
                                            <p:strVal val="#ppt_x"/>
                                          </p:val>
                                        </p:tav>
                                      </p:tavLst>
                                    </p:anim>
                                    <p:anim calcmode="lin" valueType="num">
                                      <p:cBhvr>
                                        <p:cTn id="61" dur="3000" fill="hold"/>
                                        <p:tgtEl>
                                          <p:spTgt spid="8"/>
                                        </p:tgtEl>
                                        <p:attrNameLst>
                                          <p:attrName>ppt_y</p:attrName>
                                        </p:attrNameLst>
                                      </p:cBhvr>
                                      <p:tavLst>
                                        <p:tav tm="0">
                                          <p:val>
                                            <p:fltVal val="0.5"/>
                                          </p:val>
                                        </p:tav>
                                        <p:tav tm="100000">
                                          <p:val>
                                            <p:strVal val="#ppt_y"/>
                                          </p:val>
                                        </p:tav>
                                      </p:tavLst>
                                    </p:anim>
                                  </p:childTnLst>
                                </p:cTn>
                              </p:par>
                              <p:par>
                                <p:cTn id="62" presetID="23" presetClass="entr" presetSubtype="528" fill="hold" grpId="0" nodeType="withEffect">
                                  <p:stCondLst>
                                    <p:cond delay="0"/>
                                  </p:stCondLst>
                                  <p:childTnLst>
                                    <p:set>
                                      <p:cBhvr>
                                        <p:cTn id="63" dur="1" fill="hold">
                                          <p:stCondLst>
                                            <p:cond delay="0"/>
                                          </p:stCondLst>
                                        </p:cTn>
                                        <p:tgtEl>
                                          <p:spTgt spid="9"/>
                                        </p:tgtEl>
                                        <p:attrNameLst>
                                          <p:attrName>style.visibility</p:attrName>
                                        </p:attrNameLst>
                                      </p:cBhvr>
                                      <p:to>
                                        <p:strVal val="visible"/>
                                      </p:to>
                                    </p:set>
                                    <p:anim calcmode="lin" valueType="num">
                                      <p:cBhvr>
                                        <p:cTn id="64" dur="3000" fill="hold"/>
                                        <p:tgtEl>
                                          <p:spTgt spid="9"/>
                                        </p:tgtEl>
                                        <p:attrNameLst>
                                          <p:attrName>ppt_w</p:attrName>
                                        </p:attrNameLst>
                                      </p:cBhvr>
                                      <p:tavLst>
                                        <p:tav tm="0">
                                          <p:val>
                                            <p:fltVal val="0"/>
                                          </p:val>
                                        </p:tav>
                                        <p:tav tm="100000">
                                          <p:val>
                                            <p:strVal val="#ppt_w"/>
                                          </p:val>
                                        </p:tav>
                                      </p:tavLst>
                                    </p:anim>
                                    <p:anim calcmode="lin" valueType="num">
                                      <p:cBhvr>
                                        <p:cTn id="65" dur="3000" fill="hold"/>
                                        <p:tgtEl>
                                          <p:spTgt spid="9"/>
                                        </p:tgtEl>
                                        <p:attrNameLst>
                                          <p:attrName>ppt_h</p:attrName>
                                        </p:attrNameLst>
                                      </p:cBhvr>
                                      <p:tavLst>
                                        <p:tav tm="0">
                                          <p:val>
                                            <p:fltVal val="0"/>
                                          </p:val>
                                        </p:tav>
                                        <p:tav tm="100000">
                                          <p:val>
                                            <p:strVal val="#ppt_h"/>
                                          </p:val>
                                        </p:tav>
                                      </p:tavLst>
                                    </p:anim>
                                    <p:anim calcmode="lin" valueType="num">
                                      <p:cBhvr>
                                        <p:cTn id="66" dur="3000" fill="hold"/>
                                        <p:tgtEl>
                                          <p:spTgt spid="9"/>
                                        </p:tgtEl>
                                        <p:attrNameLst>
                                          <p:attrName>ppt_x</p:attrName>
                                        </p:attrNameLst>
                                      </p:cBhvr>
                                      <p:tavLst>
                                        <p:tav tm="0">
                                          <p:val>
                                            <p:fltVal val="0.5"/>
                                          </p:val>
                                        </p:tav>
                                        <p:tav tm="100000">
                                          <p:val>
                                            <p:strVal val="#ppt_x"/>
                                          </p:val>
                                        </p:tav>
                                      </p:tavLst>
                                    </p:anim>
                                    <p:anim calcmode="lin" valueType="num">
                                      <p:cBhvr>
                                        <p:cTn id="67" dur="3000" fill="hold"/>
                                        <p:tgtEl>
                                          <p:spTgt spid="9"/>
                                        </p:tgtEl>
                                        <p:attrNameLst>
                                          <p:attrName>ppt_y</p:attrName>
                                        </p:attrNameLst>
                                      </p:cBhvr>
                                      <p:tavLst>
                                        <p:tav tm="0">
                                          <p:val>
                                            <p:fltVal val="0.5"/>
                                          </p:val>
                                        </p:tav>
                                        <p:tav tm="100000">
                                          <p:val>
                                            <p:strVal val="#ppt_y"/>
                                          </p:val>
                                        </p:tav>
                                      </p:tavLst>
                                    </p:anim>
                                  </p:childTnLst>
                                </p:cTn>
                              </p:par>
                              <p:par>
                                <p:cTn id="68" presetID="23" presetClass="entr" presetSubtype="528" fill="hold" grpId="0" nodeType="withEffect">
                                  <p:stCondLst>
                                    <p:cond delay="0"/>
                                  </p:stCondLst>
                                  <p:childTnLst>
                                    <p:set>
                                      <p:cBhvr>
                                        <p:cTn id="69" dur="1" fill="hold">
                                          <p:stCondLst>
                                            <p:cond delay="0"/>
                                          </p:stCondLst>
                                        </p:cTn>
                                        <p:tgtEl>
                                          <p:spTgt spid="10"/>
                                        </p:tgtEl>
                                        <p:attrNameLst>
                                          <p:attrName>style.visibility</p:attrName>
                                        </p:attrNameLst>
                                      </p:cBhvr>
                                      <p:to>
                                        <p:strVal val="visible"/>
                                      </p:to>
                                    </p:set>
                                    <p:anim calcmode="lin" valueType="num">
                                      <p:cBhvr>
                                        <p:cTn id="70" dur="3000" fill="hold"/>
                                        <p:tgtEl>
                                          <p:spTgt spid="10"/>
                                        </p:tgtEl>
                                        <p:attrNameLst>
                                          <p:attrName>ppt_w</p:attrName>
                                        </p:attrNameLst>
                                      </p:cBhvr>
                                      <p:tavLst>
                                        <p:tav tm="0">
                                          <p:val>
                                            <p:fltVal val="0"/>
                                          </p:val>
                                        </p:tav>
                                        <p:tav tm="100000">
                                          <p:val>
                                            <p:strVal val="#ppt_w"/>
                                          </p:val>
                                        </p:tav>
                                      </p:tavLst>
                                    </p:anim>
                                    <p:anim calcmode="lin" valueType="num">
                                      <p:cBhvr>
                                        <p:cTn id="71" dur="3000" fill="hold"/>
                                        <p:tgtEl>
                                          <p:spTgt spid="10"/>
                                        </p:tgtEl>
                                        <p:attrNameLst>
                                          <p:attrName>ppt_h</p:attrName>
                                        </p:attrNameLst>
                                      </p:cBhvr>
                                      <p:tavLst>
                                        <p:tav tm="0">
                                          <p:val>
                                            <p:fltVal val="0"/>
                                          </p:val>
                                        </p:tav>
                                        <p:tav tm="100000">
                                          <p:val>
                                            <p:strVal val="#ppt_h"/>
                                          </p:val>
                                        </p:tav>
                                      </p:tavLst>
                                    </p:anim>
                                    <p:anim calcmode="lin" valueType="num">
                                      <p:cBhvr>
                                        <p:cTn id="72" dur="3000" fill="hold"/>
                                        <p:tgtEl>
                                          <p:spTgt spid="10"/>
                                        </p:tgtEl>
                                        <p:attrNameLst>
                                          <p:attrName>ppt_x</p:attrName>
                                        </p:attrNameLst>
                                      </p:cBhvr>
                                      <p:tavLst>
                                        <p:tav tm="0">
                                          <p:val>
                                            <p:fltVal val="0.5"/>
                                          </p:val>
                                        </p:tav>
                                        <p:tav tm="100000">
                                          <p:val>
                                            <p:strVal val="#ppt_x"/>
                                          </p:val>
                                        </p:tav>
                                      </p:tavLst>
                                    </p:anim>
                                    <p:anim calcmode="lin" valueType="num">
                                      <p:cBhvr>
                                        <p:cTn id="73" dur="3000" fill="hold"/>
                                        <p:tgtEl>
                                          <p:spTgt spid="10"/>
                                        </p:tgtEl>
                                        <p:attrNameLst>
                                          <p:attrName>ppt_y</p:attrName>
                                        </p:attrNameLst>
                                      </p:cBhvr>
                                      <p:tavLst>
                                        <p:tav tm="0">
                                          <p:val>
                                            <p:fltVal val="0.5"/>
                                          </p:val>
                                        </p:tav>
                                        <p:tav tm="100000">
                                          <p:val>
                                            <p:strVal val="#ppt_y"/>
                                          </p:val>
                                        </p:tav>
                                      </p:tavLst>
                                    </p:anim>
                                  </p:childTnLst>
                                </p:cTn>
                              </p:par>
                              <p:par>
                                <p:cTn id="74" presetID="23" presetClass="entr" presetSubtype="528" fill="hold" grpId="0" nodeType="withEffect">
                                  <p:stCondLst>
                                    <p:cond delay="0"/>
                                  </p:stCondLst>
                                  <p:childTnLst>
                                    <p:set>
                                      <p:cBhvr>
                                        <p:cTn id="75" dur="1" fill="hold">
                                          <p:stCondLst>
                                            <p:cond delay="0"/>
                                          </p:stCondLst>
                                        </p:cTn>
                                        <p:tgtEl>
                                          <p:spTgt spid="11"/>
                                        </p:tgtEl>
                                        <p:attrNameLst>
                                          <p:attrName>style.visibility</p:attrName>
                                        </p:attrNameLst>
                                      </p:cBhvr>
                                      <p:to>
                                        <p:strVal val="visible"/>
                                      </p:to>
                                    </p:set>
                                    <p:anim calcmode="lin" valueType="num">
                                      <p:cBhvr>
                                        <p:cTn id="76" dur="3000" fill="hold"/>
                                        <p:tgtEl>
                                          <p:spTgt spid="11"/>
                                        </p:tgtEl>
                                        <p:attrNameLst>
                                          <p:attrName>ppt_w</p:attrName>
                                        </p:attrNameLst>
                                      </p:cBhvr>
                                      <p:tavLst>
                                        <p:tav tm="0">
                                          <p:val>
                                            <p:fltVal val="0"/>
                                          </p:val>
                                        </p:tav>
                                        <p:tav tm="100000">
                                          <p:val>
                                            <p:strVal val="#ppt_w"/>
                                          </p:val>
                                        </p:tav>
                                      </p:tavLst>
                                    </p:anim>
                                    <p:anim calcmode="lin" valueType="num">
                                      <p:cBhvr>
                                        <p:cTn id="77" dur="3000" fill="hold"/>
                                        <p:tgtEl>
                                          <p:spTgt spid="11"/>
                                        </p:tgtEl>
                                        <p:attrNameLst>
                                          <p:attrName>ppt_h</p:attrName>
                                        </p:attrNameLst>
                                      </p:cBhvr>
                                      <p:tavLst>
                                        <p:tav tm="0">
                                          <p:val>
                                            <p:fltVal val="0"/>
                                          </p:val>
                                        </p:tav>
                                        <p:tav tm="100000">
                                          <p:val>
                                            <p:strVal val="#ppt_h"/>
                                          </p:val>
                                        </p:tav>
                                      </p:tavLst>
                                    </p:anim>
                                    <p:anim calcmode="lin" valueType="num">
                                      <p:cBhvr>
                                        <p:cTn id="78" dur="3000" fill="hold"/>
                                        <p:tgtEl>
                                          <p:spTgt spid="11"/>
                                        </p:tgtEl>
                                        <p:attrNameLst>
                                          <p:attrName>ppt_x</p:attrName>
                                        </p:attrNameLst>
                                      </p:cBhvr>
                                      <p:tavLst>
                                        <p:tav tm="0">
                                          <p:val>
                                            <p:fltVal val="0.5"/>
                                          </p:val>
                                        </p:tav>
                                        <p:tav tm="100000">
                                          <p:val>
                                            <p:strVal val="#ppt_x"/>
                                          </p:val>
                                        </p:tav>
                                      </p:tavLst>
                                    </p:anim>
                                    <p:anim calcmode="lin" valueType="num">
                                      <p:cBhvr>
                                        <p:cTn id="79" dur="3000" fill="hold"/>
                                        <p:tgtEl>
                                          <p:spTgt spid="11"/>
                                        </p:tgtEl>
                                        <p:attrNameLst>
                                          <p:attrName>ppt_y</p:attrName>
                                        </p:attrNameLst>
                                      </p:cBhvr>
                                      <p:tavLst>
                                        <p:tav tm="0">
                                          <p:val>
                                            <p:fltVal val="0.5"/>
                                          </p:val>
                                        </p:tav>
                                        <p:tav tm="100000">
                                          <p:val>
                                            <p:strVal val="#ppt_y"/>
                                          </p:val>
                                        </p:tav>
                                      </p:tavLst>
                                    </p:anim>
                                  </p:childTnLst>
                                </p:cTn>
                              </p:par>
                              <p:par>
                                <p:cTn id="80" presetID="23" presetClass="entr" presetSubtype="528" fill="hold" grpId="0" nodeType="withEffect">
                                  <p:stCondLst>
                                    <p:cond delay="0"/>
                                  </p:stCondLst>
                                  <p:childTnLst>
                                    <p:set>
                                      <p:cBhvr>
                                        <p:cTn id="81" dur="1" fill="hold">
                                          <p:stCondLst>
                                            <p:cond delay="0"/>
                                          </p:stCondLst>
                                        </p:cTn>
                                        <p:tgtEl>
                                          <p:spTgt spid="12"/>
                                        </p:tgtEl>
                                        <p:attrNameLst>
                                          <p:attrName>style.visibility</p:attrName>
                                        </p:attrNameLst>
                                      </p:cBhvr>
                                      <p:to>
                                        <p:strVal val="visible"/>
                                      </p:to>
                                    </p:set>
                                    <p:anim calcmode="lin" valueType="num">
                                      <p:cBhvr>
                                        <p:cTn id="82" dur="3000" fill="hold"/>
                                        <p:tgtEl>
                                          <p:spTgt spid="12"/>
                                        </p:tgtEl>
                                        <p:attrNameLst>
                                          <p:attrName>ppt_w</p:attrName>
                                        </p:attrNameLst>
                                      </p:cBhvr>
                                      <p:tavLst>
                                        <p:tav tm="0">
                                          <p:val>
                                            <p:fltVal val="0"/>
                                          </p:val>
                                        </p:tav>
                                        <p:tav tm="100000">
                                          <p:val>
                                            <p:strVal val="#ppt_w"/>
                                          </p:val>
                                        </p:tav>
                                      </p:tavLst>
                                    </p:anim>
                                    <p:anim calcmode="lin" valueType="num">
                                      <p:cBhvr>
                                        <p:cTn id="83" dur="3000" fill="hold"/>
                                        <p:tgtEl>
                                          <p:spTgt spid="12"/>
                                        </p:tgtEl>
                                        <p:attrNameLst>
                                          <p:attrName>ppt_h</p:attrName>
                                        </p:attrNameLst>
                                      </p:cBhvr>
                                      <p:tavLst>
                                        <p:tav tm="0">
                                          <p:val>
                                            <p:fltVal val="0"/>
                                          </p:val>
                                        </p:tav>
                                        <p:tav tm="100000">
                                          <p:val>
                                            <p:strVal val="#ppt_h"/>
                                          </p:val>
                                        </p:tav>
                                      </p:tavLst>
                                    </p:anim>
                                    <p:anim calcmode="lin" valueType="num">
                                      <p:cBhvr>
                                        <p:cTn id="84" dur="3000" fill="hold"/>
                                        <p:tgtEl>
                                          <p:spTgt spid="12"/>
                                        </p:tgtEl>
                                        <p:attrNameLst>
                                          <p:attrName>ppt_x</p:attrName>
                                        </p:attrNameLst>
                                      </p:cBhvr>
                                      <p:tavLst>
                                        <p:tav tm="0">
                                          <p:val>
                                            <p:fltVal val="0.5"/>
                                          </p:val>
                                        </p:tav>
                                        <p:tav tm="100000">
                                          <p:val>
                                            <p:strVal val="#ppt_x"/>
                                          </p:val>
                                        </p:tav>
                                      </p:tavLst>
                                    </p:anim>
                                    <p:anim calcmode="lin" valueType="num">
                                      <p:cBhvr>
                                        <p:cTn id="85" dur="3000" fill="hold"/>
                                        <p:tgtEl>
                                          <p:spTgt spid="12"/>
                                        </p:tgtEl>
                                        <p:attrNameLst>
                                          <p:attrName>ppt_y</p:attrName>
                                        </p:attrNameLst>
                                      </p:cBhvr>
                                      <p:tavLst>
                                        <p:tav tm="0">
                                          <p:val>
                                            <p:fltVal val="0.5"/>
                                          </p:val>
                                        </p:tav>
                                        <p:tav tm="100000">
                                          <p:val>
                                            <p:strVal val="#ppt_y"/>
                                          </p:val>
                                        </p:tav>
                                      </p:tavLst>
                                    </p:anim>
                                  </p:childTnLst>
                                </p:cTn>
                              </p:par>
                              <p:par>
                                <p:cTn id="86" presetID="23" presetClass="entr" presetSubtype="528" fill="hold" grpId="0" nodeType="withEffect">
                                  <p:stCondLst>
                                    <p:cond delay="0"/>
                                  </p:stCondLst>
                                  <p:childTnLst>
                                    <p:set>
                                      <p:cBhvr>
                                        <p:cTn id="87" dur="1" fill="hold">
                                          <p:stCondLst>
                                            <p:cond delay="0"/>
                                          </p:stCondLst>
                                        </p:cTn>
                                        <p:tgtEl>
                                          <p:spTgt spid="13"/>
                                        </p:tgtEl>
                                        <p:attrNameLst>
                                          <p:attrName>style.visibility</p:attrName>
                                        </p:attrNameLst>
                                      </p:cBhvr>
                                      <p:to>
                                        <p:strVal val="visible"/>
                                      </p:to>
                                    </p:set>
                                    <p:anim calcmode="lin" valueType="num">
                                      <p:cBhvr>
                                        <p:cTn id="88" dur="3000" fill="hold"/>
                                        <p:tgtEl>
                                          <p:spTgt spid="13"/>
                                        </p:tgtEl>
                                        <p:attrNameLst>
                                          <p:attrName>ppt_w</p:attrName>
                                        </p:attrNameLst>
                                      </p:cBhvr>
                                      <p:tavLst>
                                        <p:tav tm="0">
                                          <p:val>
                                            <p:fltVal val="0"/>
                                          </p:val>
                                        </p:tav>
                                        <p:tav tm="100000">
                                          <p:val>
                                            <p:strVal val="#ppt_w"/>
                                          </p:val>
                                        </p:tav>
                                      </p:tavLst>
                                    </p:anim>
                                    <p:anim calcmode="lin" valueType="num">
                                      <p:cBhvr>
                                        <p:cTn id="89" dur="3000" fill="hold"/>
                                        <p:tgtEl>
                                          <p:spTgt spid="13"/>
                                        </p:tgtEl>
                                        <p:attrNameLst>
                                          <p:attrName>ppt_h</p:attrName>
                                        </p:attrNameLst>
                                      </p:cBhvr>
                                      <p:tavLst>
                                        <p:tav tm="0">
                                          <p:val>
                                            <p:fltVal val="0"/>
                                          </p:val>
                                        </p:tav>
                                        <p:tav tm="100000">
                                          <p:val>
                                            <p:strVal val="#ppt_h"/>
                                          </p:val>
                                        </p:tav>
                                      </p:tavLst>
                                    </p:anim>
                                    <p:anim calcmode="lin" valueType="num">
                                      <p:cBhvr>
                                        <p:cTn id="90" dur="3000" fill="hold"/>
                                        <p:tgtEl>
                                          <p:spTgt spid="13"/>
                                        </p:tgtEl>
                                        <p:attrNameLst>
                                          <p:attrName>ppt_x</p:attrName>
                                        </p:attrNameLst>
                                      </p:cBhvr>
                                      <p:tavLst>
                                        <p:tav tm="0">
                                          <p:val>
                                            <p:fltVal val="0.5"/>
                                          </p:val>
                                        </p:tav>
                                        <p:tav tm="100000">
                                          <p:val>
                                            <p:strVal val="#ppt_x"/>
                                          </p:val>
                                        </p:tav>
                                      </p:tavLst>
                                    </p:anim>
                                    <p:anim calcmode="lin" valueType="num">
                                      <p:cBhvr>
                                        <p:cTn id="91" dur="3000" fill="hold"/>
                                        <p:tgtEl>
                                          <p:spTgt spid="13"/>
                                        </p:tgtEl>
                                        <p:attrNameLst>
                                          <p:attrName>ppt_y</p:attrName>
                                        </p:attrNameLst>
                                      </p:cBhvr>
                                      <p:tavLst>
                                        <p:tav tm="0">
                                          <p:val>
                                            <p:fltVal val="0.5"/>
                                          </p:val>
                                        </p:tav>
                                        <p:tav tm="100000">
                                          <p:val>
                                            <p:strVal val="#ppt_y"/>
                                          </p:val>
                                        </p:tav>
                                      </p:tavLst>
                                    </p:anim>
                                  </p:childTnLst>
                                </p:cTn>
                              </p:par>
                              <p:par>
                                <p:cTn id="92" presetID="23" presetClass="entr" presetSubtype="528" fill="hold" grpId="0" nodeType="withEffect">
                                  <p:stCondLst>
                                    <p:cond delay="0"/>
                                  </p:stCondLst>
                                  <p:childTnLst>
                                    <p:set>
                                      <p:cBhvr>
                                        <p:cTn id="93" dur="1" fill="hold">
                                          <p:stCondLst>
                                            <p:cond delay="0"/>
                                          </p:stCondLst>
                                        </p:cTn>
                                        <p:tgtEl>
                                          <p:spTgt spid="14"/>
                                        </p:tgtEl>
                                        <p:attrNameLst>
                                          <p:attrName>style.visibility</p:attrName>
                                        </p:attrNameLst>
                                      </p:cBhvr>
                                      <p:to>
                                        <p:strVal val="visible"/>
                                      </p:to>
                                    </p:set>
                                    <p:anim calcmode="lin" valueType="num">
                                      <p:cBhvr>
                                        <p:cTn id="94" dur="3000" fill="hold"/>
                                        <p:tgtEl>
                                          <p:spTgt spid="14"/>
                                        </p:tgtEl>
                                        <p:attrNameLst>
                                          <p:attrName>ppt_w</p:attrName>
                                        </p:attrNameLst>
                                      </p:cBhvr>
                                      <p:tavLst>
                                        <p:tav tm="0">
                                          <p:val>
                                            <p:fltVal val="0"/>
                                          </p:val>
                                        </p:tav>
                                        <p:tav tm="100000">
                                          <p:val>
                                            <p:strVal val="#ppt_w"/>
                                          </p:val>
                                        </p:tav>
                                      </p:tavLst>
                                    </p:anim>
                                    <p:anim calcmode="lin" valueType="num">
                                      <p:cBhvr>
                                        <p:cTn id="95" dur="3000" fill="hold"/>
                                        <p:tgtEl>
                                          <p:spTgt spid="14"/>
                                        </p:tgtEl>
                                        <p:attrNameLst>
                                          <p:attrName>ppt_h</p:attrName>
                                        </p:attrNameLst>
                                      </p:cBhvr>
                                      <p:tavLst>
                                        <p:tav tm="0">
                                          <p:val>
                                            <p:fltVal val="0"/>
                                          </p:val>
                                        </p:tav>
                                        <p:tav tm="100000">
                                          <p:val>
                                            <p:strVal val="#ppt_h"/>
                                          </p:val>
                                        </p:tav>
                                      </p:tavLst>
                                    </p:anim>
                                    <p:anim calcmode="lin" valueType="num">
                                      <p:cBhvr>
                                        <p:cTn id="96" dur="3000" fill="hold"/>
                                        <p:tgtEl>
                                          <p:spTgt spid="14"/>
                                        </p:tgtEl>
                                        <p:attrNameLst>
                                          <p:attrName>ppt_x</p:attrName>
                                        </p:attrNameLst>
                                      </p:cBhvr>
                                      <p:tavLst>
                                        <p:tav tm="0">
                                          <p:val>
                                            <p:fltVal val="0.5"/>
                                          </p:val>
                                        </p:tav>
                                        <p:tav tm="100000">
                                          <p:val>
                                            <p:strVal val="#ppt_x"/>
                                          </p:val>
                                        </p:tav>
                                      </p:tavLst>
                                    </p:anim>
                                    <p:anim calcmode="lin" valueType="num">
                                      <p:cBhvr>
                                        <p:cTn id="97" dur="3000" fill="hold"/>
                                        <p:tgtEl>
                                          <p:spTgt spid="14"/>
                                        </p:tgtEl>
                                        <p:attrNameLst>
                                          <p:attrName>ppt_y</p:attrName>
                                        </p:attrNameLst>
                                      </p:cBhvr>
                                      <p:tavLst>
                                        <p:tav tm="0">
                                          <p:val>
                                            <p:fltVal val="0.5"/>
                                          </p:val>
                                        </p:tav>
                                        <p:tav tm="100000">
                                          <p:val>
                                            <p:strVal val="#ppt_y"/>
                                          </p:val>
                                        </p:tav>
                                      </p:tavLst>
                                    </p:anim>
                                  </p:childTnLst>
                                </p:cTn>
                              </p:par>
                            </p:childTnLst>
                          </p:cTn>
                        </p:par>
                        <p:par>
                          <p:cTn id="98" fill="hold">
                            <p:stCondLst>
                              <p:cond delay="3000"/>
                            </p:stCondLst>
                            <p:childTnLst>
                              <p:par>
                                <p:cTn id="99" presetID="8" presetClass="emph" presetSubtype="0" fill="hold" grpId="2" nodeType="afterEffect">
                                  <p:stCondLst>
                                    <p:cond delay="0"/>
                                  </p:stCondLst>
                                  <p:childTnLst>
                                    <p:animRot by="-10800000">
                                      <p:cBhvr>
                                        <p:cTn id="100" dur="3000" fill="hold"/>
                                        <p:tgtEl>
                                          <p:spTgt spid="5"/>
                                        </p:tgtEl>
                                        <p:attrNameLst>
                                          <p:attrName>r</p:attrName>
                                        </p:attrNameLst>
                                      </p:cBhvr>
                                    </p:animRot>
                                  </p:childTnLst>
                                </p:cTn>
                              </p:par>
                              <p:par>
                                <p:cTn id="101" presetID="8" presetClass="emph" presetSubtype="0" fill="hold" grpId="2" nodeType="withEffect">
                                  <p:stCondLst>
                                    <p:cond delay="0"/>
                                  </p:stCondLst>
                                  <p:childTnLst>
                                    <p:animRot by="-10800000">
                                      <p:cBhvr>
                                        <p:cTn id="102" dur="3000" fill="hold"/>
                                        <p:tgtEl>
                                          <p:spTgt spid="7"/>
                                        </p:tgtEl>
                                        <p:attrNameLst>
                                          <p:attrName>r</p:attrName>
                                        </p:attrNameLst>
                                      </p:cBhvr>
                                    </p:animRot>
                                  </p:childTnLst>
                                </p:cTn>
                              </p:par>
                              <p:par>
                                <p:cTn id="103" presetID="8" presetClass="emph" presetSubtype="0" fill="hold" grpId="2" nodeType="withEffect">
                                  <p:stCondLst>
                                    <p:cond delay="0"/>
                                  </p:stCondLst>
                                  <p:childTnLst>
                                    <p:animRot by="-10800000">
                                      <p:cBhvr>
                                        <p:cTn id="104" dur="3000" fill="hold"/>
                                        <p:tgtEl>
                                          <p:spTgt spid="9"/>
                                        </p:tgtEl>
                                        <p:attrNameLst>
                                          <p:attrName>r</p:attrName>
                                        </p:attrNameLst>
                                      </p:cBhvr>
                                    </p:animRot>
                                  </p:childTnLst>
                                </p:cTn>
                              </p:par>
                              <p:par>
                                <p:cTn id="105" presetID="8" presetClass="emph" presetSubtype="0" fill="hold" grpId="2" nodeType="withEffect">
                                  <p:stCondLst>
                                    <p:cond delay="0"/>
                                  </p:stCondLst>
                                  <p:childTnLst>
                                    <p:animRot by="-10800000">
                                      <p:cBhvr>
                                        <p:cTn id="106" dur="3000" fill="hold"/>
                                        <p:tgtEl>
                                          <p:spTgt spid="11"/>
                                        </p:tgtEl>
                                        <p:attrNameLst>
                                          <p:attrName>r</p:attrName>
                                        </p:attrNameLst>
                                      </p:cBhvr>
                                    </p:animRot>
                                  </p:childTnLst>
                                </p:cTn>
                              </p:par>
                              <p:par>
                                <p:cTn id="107" presetID="8" presetClass="emph" presetSubtype="0" fill="hold" grpId="2" nodeType="withEffect">
                                  <p:stCondLst>
                                    <p:cond delay="0"/>
                                  </p:stCondLst>
                                  <p:childTnLst>
                                    <p:animRot by="-10800000">
                                      <p:cBhvr>
                                        <p:cTn id="108" dur="3000" fill="hold"/>
                                        <p:tgtEl>
                                          <p:spTgt spid="13"/>
                                        </p:tgtEl>
                                        <p:attrNameLst>
                                          <p:attrName>r</p:attrName>
                                        </p:attrNameLst>
                                      </p:cBhvr>
                                    </p:animRot>
                                  </p:childTnLst>
                                </p:cTn>
                              </p:par>
                              <p:par>
                                <p:cTn id="109" presetID="8" presetClass="emph" presetSubtype="0" fill="hold" grpId="2" nodeType="withEffect">
                                  <p:stCondLst>
                                    <p:cond delay="0"/>
                                  </p:stCondLst>
                                  <p:childTnLst>
                                    <p:animRot by="-10800000">
                                      <p:cBhvr>
                                        <p:cTn id="110" dur="3000" fill="hold"/>
                                        <p:tgtEl>
                                          <p:spTgt spid="6"/>
                                        </p:tgtEl>
                                        <p:attrNameLst>
                                          <p:attrName>r</p:attrName>
                                        </p:attrNameLst>
                                      </p:cBhvr>
                                    </p:animRot>
                                  </p:childTnLst>
                                </p:cTn>
                              </p:par>
                              <p:par>
                                <p:cTn id="111" presetID="8" presetClass="emph" presetSubtype="0" fill="hold" grpId="2" nodeType="withEffect">
                                  <p:stCondLst>
                                    <p:cond delay="0"/>
                                  </p:stCondLst>
                                  <p:childTnLst>
                                    <p:animRot by="-10800000">
                                      <p:cBhvr>
                                        <p:cTn id="112" dur="3000" fill="hold"/>
                                        <p:tgtEl>
                                          <p:spTgt spid="8"/>
                                        </p:tgtEl>
                                        <p:attrNameLst>
                                          <p:attrName>r</p:attrName>
                                        </p:attrNameLst>
                                      </p:cBhvr>
                                    </p:animRot>
                                  </p:childTnLst>
                                </p:cTn>
                              </p:par>
                              <p:par>
                                <p:cTn id="113" presetID="8" presetClass="emph" presetSubtype="0" fill="hold" grpId="2" nodeType="withEffect">
                                  <p:stCondLst>
                                    <p:cond delay="0"/>
                                  </p:stCondLst>
                                  <p:childTnLst>
                                    <p:animRot by="-10800000">
                                      <p:cBhvr>
                                        <p:cTn id="114" dur="3000" fill="hold"/>
                                        <p:tgtEl>
                                          <p:spTgt spid="10"/>
                                        </p:tgtEl>
                                        <p:attrNameLst>
                                          <p:attrName>r</p:attrName>
                                        </p:attrNameLst>
                                      </p:cBhvr>
                                    </p:animRot>
                                  </p:childTnLst>
                                </p:cTn>
                              </p:par>
                              <p:par>
                                <p:cTn id="115" presetID="8" presetClass="emph" presetSubtype="0" fill="hold" grpId="2" nodeType="withEffect">
                                  <p:stCondLst>
                                    <p:cond delay="0"/>
                                  </p:stCondLst>
                                  <p:childTnLst>
                                    <p:animRot by="-10800000">
                                      <p:cBhvr>
                                        <p:cTn id="116" dur="3000" fill="hold"/>
                                        <p:tgtEl>
                                          <p:spTgt spid="12"/>
                                        </p:tgtEl>
                                        <p:attrNameLst>
                                          <p:attrName>r</p:attrName>
                                        </p:attrNameLst>
                                      </p:cBhvr>
                                    </p:animRot>
                                  </p:childTnLst>
                                </p:cTn>
                              </p:par>
                              <p:par>
                                <p:cTn id="117" presetID="8" presetClass="emph" presetSubtype="0" fill="hold" grpId="2" nodeType="withEffect">
                                  <p:stCondLst>
                                    <p:cond delay="0"/>
                                  </p:stCondLst>
                                  <p:childTnLst>
                                    <p:animRot by="-10800000">
                                      <p:cBhvr>
                                        <p:cTn id="118" dur="3000" fill="hold"/>
                                        <p:tgtEl>
                                          <p:spTgt spid="14"/>
                                        </p:tgtEl>
                                        <p:attrNameLst>
                                          <p:attrName>r</p:attrName>
                                        </p:attrNameLst>
                                      </p:cBhvr>
                                    </p:animRot>
                                  </p:childTnLst>
                                </p:cTn>
                              </p:par>
                            </p:childTnLst>
                          </p:cTn>
                        </p:par>
                        <p:par>
                          <p:cTn id="119" fill="hold">
                            <p:stCondLst>
                              <p:cond delay="6000"/>
                            </p:stCondLst>
                            <p:childTnLst>
                              <p:par>
                                <p:cTn id="120" presetID="2" presetClass="exit" presetSubtype="8" fill="hold" grpId="3" nodeType="afterEffect">
                                  <p:stCondLst>
                                    <p:cond delay="0"/>
                                  </p:stCondLst>
                                  <p:childTnLst>
                                    <p:anim calcmode="lin" valueType="num">
                                      <p:cBhvr additive="base">
                                        <p:cTn id="121" dur="3000"/>
                                        <p:tgtEl>
                                          <p:spTgt spid="6"/>
                                        </p:tgtEl>
                                        <p:attrNameLst>
                                          <p:attrName>ppt_x</p:attrName>
                                        </p:attrNameLst>
                                      </p:cBhvr>
                                      <p:tavLst>
                                        <p:tav tm="0">
                                          <p:val>
                                            <p:strVal val="ppt_x"/>
                                          </p:val>
                                        </p:tav>
                                        <p:tav tm="100000">
                                          <p:val>
                                            <p:strVal val="0-ppt_w/2"/>
                                          </p:val>
                                        </p:tav>
                                      </p:tavLst>
                                    </p:anim>
                                    <p:anim calcmode="lin" valueType="num">
                                      <p:cBhvr additive="base">
                                        <p:cTn id="122" dur="3000"/>
                                        <p:tgtEl>
                                          <p:spTgt spid="6"/>
                                        </p:tgtEl>
                                        <p:attrNameLst>
                                          <p:attrName>ppt_y</p:attrName>
                                        </p:attrNameLst>
                                      </p:cBhvr>
                                      <p:tavLst>
                                        <p:tav tm="0">
                                          <p:val>
                                            <p:strVal val="ppt_y"/>
                                          </p:val>
                                        </p:tav>
                                        <p:tav tm="100000">
                                          <p:val>
                                            <p:strVal val="ppt_y"/>
                                          </p:val>
                                        </p:tav>
                                      </p:tavLst>
                                    </p:anim>
                                    <p:set>
                                      <p:cBhvr>
                                        <p:cTn id="123" dur="1" fill="hold">
                                          <p:stCondLst>
                                            <p:cond delay="2999"/>
                                          </p:stCondLst>
                                        </p:cTn>
                                        <p:tgtEl>
                                          <p:spTgt spid="6"/>
                                        </p:tgtEl>
                                        <p:attrNameLst>
                                          <p:attrName>style.visibility</p:attrName>
                                        </p:attrNameLst>
                                      </p:cBhvr>
                                      <p:to>
                                        <p:strVal val="hidden"/>
                                      </p:to>
                                    </p:set>
                                  </p:childTnLst>
                                </p:cTn>
                              </p:par>
                              <p:par>
                                <p:cTn id="124" presetID="2" presetClass="exit" presetSubtype="8" fill="hold" grpId="3" nodeType="withEffect">
                                  <p:stCondLst>
                                    <p:cond delay="0"/>
                                  </p:stCondLst>
                                  <p:childTnLst>
                                    <p:anim calcmode="lin" valueType="num">
                                      <p:cBhvr additive="base">
                                        <p:cTn id="125" dur="3000"/>
                                        <p:tgtEl>
                                          <p:spTgt spid="8"/>
                                        </p:tgtEl>
                                        <p:attrNameLst>
                                          <p:attrName>ppt_x</p:attrName>
                                        </p:attrNameLst>
                                      </p:cBhvr>
                                      <p:tavLst>
                                        <p:tav tm="0">
                                          <p:val>
                                            <p:strVal val="ppt_x"/>
                                          </p:val>
                                        </p:tav>
                                        <p:tav tm="100000">
                                          <p:val>
                                            <p:strVal val="0-ppt_w/2"/>
                                          </p:val>
                                        </p:tav>
                                      </p:tavLst>
                                    </p:anim>
                                    <p:anim calcmode="lin" valueType="num">
                                      <p:cBhvr additive="base">
                                        <p:cTn id="126" dur="3000"/>
                                        <p:tgtEl>
                                          <p:spTgt spid="8"/>
                                        </p:tgtEl>
                                        <p:attrNameLst>
                                          <p:attrName>ppt_y</p:attrName>
                                        </p:attrNameLst>
                                      </p:cBhvr>
                                      <p:tavLst>
                                        <p:tav tm="0">
                                          <p:val>
                                            <p:strVal val="ppt_y"/>
                                          </p:val>
                                        </p:tav>
                                        <p:tav tm="100000">
                                          <p:val>
                                            <p:strVal val="ppt_y"/>
                                          </p:val>
                                        </p:tav>
                                      </p:tavLst>
                                    </p:anim>
                                    <p:set>
                                      <p:cBhvr>
                                        <p:cTn id="127" dur="1" fill="hold">
                                          <p:stCondLst>
                                            <p:cond delay="2999"/>
                                          </p:stCondLst>
                                        </p:cTn>
                                        <p:tgtEl>
                                          <p:spTgt spid="8"/>
                                        </p:tgtEl>
                                        <p:attrNameLst>
                                          <p:attrName>style.visibility</p:attrName>
                                        </p:attrNameLst>
                                      </p:cBhvr>
                                      <p:to>
                                        <p:strVal val="hidden"/>
                                      </p:to>
                                    </p:set>
                                  </p:childTnLst>
                                </p:cTn>
                              </p:par>
                              <p:par>
                                <p:cTn id="128" presetID="2" presetClass="exit" presetSubtype="8" fill="hold" grpId="3" nodeType="withEffect">
                                  <p:stCondLst>
                                    <p:cond delay="0"/>
                                  </p:stCondLst>
                                  <p:childTnLst>
                                    <p:anim calcmode="lin" valueType="num">
                                      <p:cBhvr additive="base">
                                        <p:cTn id="129" dur="3000"/>
                                        <p:tgtEl>
                                          <p:spTgt spid="10"/>
                                        </p:tgtEl>
                                        <p:attrNameLst>
                                          <p:attrName>ppt_x</p:attrName>
                                        </p:attrNameLst>
                                      </p:cBhvr>
                                      <p:tavLst>
                                        <p:tav tm="0">
                                          <p:val>
                                            <p:strVal val="ppt_x"/>
                                          </p:val>
                                        </p:tav>
                                        <p:tav tm="100000">
                                          <p:val>
                                            <p:strVal val="0-ppt_w/2"/>
                                          </p:val>
                                        </p:tav>
                                      </p:tavLst>
                                    </p:anim>
                                    <p:anim calcmode="lin" valueType="num">
                                      <p:cBhvr additive="base">
                                        <p:cTn id="130" dur="3000"/>
                                        <p:tgtEl>
                                          <p:spTgt spid="10"/>
                                        </p:tgtEl>
                                        <p:attrNameLst>
                                          <p:attrName>ppt_y</p:attrName>
                                        </p:attrNameLst>
                                      </p:cBhvr>
                                      <p:tavLst>
                                        <p:tav tm="0">
                                          <p:val>
                                            <p:strVal val="ppt_y"/>
                                          </p:val>
                                        </p:tav>
                                        <p:tav tm="100000">
                                          <p:val>
                                            <p:strVal val="ppt_y"/>
                                          </p:val>
                                        </p:tav>
                                      </p:tavLst>
                                    </p:anim>
                                    <p:set>
                                      <p:cBhvr>
                                        <p:cTn id="131" dur="1" fill="hold">
                                          <p:stCondLst>
                                            <p:cond delay="2999"/>
                                          </p:stCondLst>
                                        </p:cTn>
                                        <p:tgtEl>
                                          <p:spTgt spid="10"/>
                                        </p:tgtEl>
                                        <p:attrNameLst>
                                          <p:attrName>style.visibility</p:attrName>
                                        </p:attrNameLst>
                                      </p:cBhvr>
                                      <p:to>
                                        <p:strVal val="hidden"/>
                                      </p:to>
                                    </p:set>
                                  </p:childTnLst>
                                </p:cTn>
                              </p:par>
                              <p:par>
                                <p:cTn id="132" presetID="2" presetClass="exit" presetSubtype="8" fill="hold" grpId="3" nodeType="withEffect">
                                  <p:stCondLst>
                                    <p:cond delay="0"/>
                                  </p:stCondLst>
                                  <p:childTnLst>
                                    <p:anim calcmode="lin" valueType="num">
                                      <p:cBhvr additive="base">
                                        <p:cTn id="133" dur="3000"/>
                                        <p:tgtEl>
                                          <p:spTgt spid="12"/>
                                        </p:tgtEl>
                                        <p:attrNameLst>
                                          <p:attrName>ppt_x</p:attrName>
                                        </p:attrNameLst>
                                      </p:cBhvr>
                                      <p:tavLst>
                                        <p:tav tm="0">
                                          <p:val>
                                            <p:strVal val="ppt_x"/>
                                          </p:val>
                                        </p:tav>
                                        <p:tav tm="100000">
                                          <p:val>
                                            <p:strVal val="0-ppt_w/2"/>
                                          </p:val>
                                        </p:tav>
                                      </p:tavLst>
                                    </p:anim>
                                    <p:anim calcmode="lin" valueType="num">
                                      <p:cBhvr additive="base">
                                        <p:cTn id="134" dur="3000"/>
                                        <p:tgtEl>
                                          <p:spTgt spid="12"/>
                                        </p:tgtEl>
                                        <p:attrNameLst>
                                          <p:attrName>ppt_y</p:attrName>
                                        </p:attrNameLst>
                                      </p:cBhvr>
                                      <p:tavLst>
                                        <p:tav tm="0">
                                          <p:val>
                                            <p:strVal val="ppt_y"/>
                                          </p:val>
                                        </p:tav>
                                        <p:tav tm="100000">
                                          <p:val>
                                            <p:strVal val="ppt_y"/>
                                          </p:val>
                                        </p:tav>
                                      </p:tavLst>
                                    </p:anim>
                                    <p:set>
                                      <p:cBhvr>
                                        <p:cTn id="135" dur="1" fill="hold">
                                          <p:stCondLst>
                                            <p:cond delay="2999"/>
                                          </p:stCondLst>
                                        </p:cTn>
                                        <p:tgtEl>
                                          <p:spTgt spid="12"/>
                                        </p:tgtEl>
                                        <p:attrNameLst>
                                          <p:attrName>style.visibility</p:attrName>
                                        </p:attrNameLst>
                                      </p:cBhvr>
                                      <p:to>
                                        <p:strVal val="hidden"/>
                                      </p:to>
                                    </p:set>
                                  </p:childTnLst>
                                </p:cTn>
                              </p:par>
                              <p:par>
                                <p:cTn id="136" presetID="2" presetClass="exit" presetSubtype="8" fill="hold" grpId="3" nodeType="withEffect">
                                  <p:stCondLst>
                                    <p:cond delay="0"/>
                                  </p:stCondLst>
                                  <p:childTnLst>
                                    <p:anim calcmode="lin" valueType="num">
                                      <p:cBhvr additive="base">
                                        <p:cTn id="137" dur="3000"/>
                                        <p:tgtEl>
                                          <p:spTgt spid="14"/>
                                        </p:tgtEl>
                                        <p:attrNameLst>
                                          <p:attrName>ppt_x</p:attrName>
                                        </p:attrNameLst>
                                      </p:cBhvr>
                                      <p:tavLst>
                                        <p:tav tm="0">
                                          <p:val>
                                            <p:strVal val="ppt_x"/>
                                          </p:val>
                                        </p:tav>
                                        <p:tav tm="100000">
                                          <p:val>
                                            <p:strVal val="0-ppt_w/2"/>
                                          </p:val>
                                        </p:tav>
                                      </p:tavLst>
                                    </p:anim>
                                    <p:anim calcmode="lin" valueType="num">
                                      <p:cBhvr additive="base">
                                        <p:cTn id="138" dur="3000"/>
                                        <p:tgtEl>
                                          <p:spTgt spid="14"/>
                                        </p:tgtEl>
                                        <p:attrNameLst>
                                          <p:attrName>ppt_y</p:attrName>
                                        </p:attrNameLst>
                                      </p:cBhvr>
                                      <p:tavLst>
                                        <p:tav tm="0">
                                          <p:val>
                                            <p:strVal val="ppt_y"/>
                                          </p:val>
                                        </p:tav>
                                        <p:tav tm="100000">
                                          <p:val>
                                            <p:strVal val="ppt_y"/>
                                          </p:val>
                                        </p:tav>
                                      </p:tavLst>
                                    </p:anim>
                                    <p:set>
                                      <p:cBhvr>
                                        <p:cTn id="139" dur="1" fill="hold">
                                          <p:stCondLst>
                                            <p:cond delay="2999"/>
                                          </p:stCondLst>
                                        </p:cTn>
                                        <p:tgtEl>
                                          <p:spTgt spid="14"/>
                                        </p:tgtEl>
                                        <p:attrNameLst>
                                          <p:attrName>style.visibility</p:attrName>
                                        </p:attrNameLst>
                                      </p:cBhvr>
                                      <p:to>
                                        <p:strVal val="hidden"/>
                                      </p:to>
                                    </p:set>
                                  </p:childTnLst>
                                </p:cTn>
                              </p:par>
                              <p:par>
                                <p:cTn id="140" presetID="2" presetClass="exit" presetSubtype="2" fill="hold" grpId="3" nodeType="withEffect">
                                  <p:stCondLst>
                                    <p:cond delay="0"/>
                                  </p:stCondLst>
                                  <p:childTnLst>
                                    <p:anim calcmode="lin" valueType="num">
                                      <p:cBhvr additive="base">
                                        <p:cTn id="141" dur="3000"/>
                                        <p:tgtEl>
                                          <p:spTgt spid="5"/>
                                        </p:tgtEl>
                                        <p:attrNameLst>
                                          <p:attrName>ppt_x</p:attrName>
                                        </p:attrNameLst>
                                      </p:cBhvr>
                                      <p:tavLst>
                                        <p:tav tm="0">
                                          <p:val>
                                            <p:strVal val="ppt_x"/>
                                          </p:val>
                                        </p:tav>
                                        <p:tav tm="100000">
                                          <p:val>
                                            <p:strVal val="1+ppt_w/2"/>
                                          </p:val>
                                        </p:tav>
                                      </p:tavLst>
                                    </p:anim>
                                    <p:anim calcmode="lin" valueType="num">
                                      <p:cBhvr additive="base">
                                        <p:cTn id="142" dur="3000"/>
                                        <p:tgtEl>
                                          <p:spTgt spid="5"/>
                                        </p:tgtEl>
                                        <p:attrNameLst>
                                          <p:attrName>ppt_y</p:attrName>
                                        </p:attrNameLst>
                                      </p:cBhvr>
                                      <p:tavLst>
                                        <p:tav tm="0">
                                          <p:val>
                                            <p:strVal val="ppt_y"/>
                                          </p:val>
                                        </p:tav>
                                        <p:tav tm="100000">
                                          <p:val>
                                            <p:strVal val="ppt_y"/>
                                          </p:val>
                                        </p:tav>
                                      </p:tavLst>
                                    </p:anim>
                                    <p:set>
                                      <p:cBhvr>
                                        <p:cTn id="143" dur="1" fill="hold">
                                          <p:stCondLst>
                                            <p:cond delay="2999"/>
                                          </p:stCondLst>
                                        </p:cTn>
                                        <p:tgtEl>
                                          <p:spTgt spid="5"/>
                                        </p:tgtEl>
                                        <p:attrNameLst>
                                          <p:attrName>style.visibility</p:attrName>
                                        </p:attrNameLst>
                                      </p:cBhvr>
                                      <p:to>
                                        <p:strVal val="hidden"/>
                                      </p:to>
                                    </p:set>
                                  </p:childTnLst>
                                </p:cTn>
                              </p:par>
                              <p:par>
                                <p:cTn id="144" presetID="2" presetClass="exit" presetSubtype="2" fill="hold" grpId="3" nodeType="withEffect">
                                  <p:stCondLst>
                                    <p:cond delay="0"/>
                                  </p:stCondLst>
                                  <p:childTnLst>
                                    <p:anim calcmode="lin" valueType="num">
                                      <p:cBhvr additive="base">
                                        <p:cTn id="145" dur="3000"/>
                                        <p:tgtEl>
                                          <p:spTgt spid="7"/>
                                        </p:tgtEl>
                                        <p:attrNameLst>
                                          <p:attrName>ppt_x</p:attrName>
                                        </p:attrNameLst>
                                      </p:cBhvr>
                                      <p:tavLst>
                                        <p:tav tm="0">
                                          <p:val>
                                            <p:strVal val="ppt_x"/>
                                          </p:val>
                                        </p:tav>
                                        <p:tav tm="100000">
                                          <p:val>
                                            <p:strVal val="1+ppt_w/2"/>
                                          </p:val>
                                        </p:tav>
                                      </p:tavLst>
                                    </p:anim>
                                    <p:anim calcmode="lin" valueType="num">
                                      <p:cBhvr additive="base">
                                        <p:cTn id="146" dur="3000"/>
                                        <p:tgtEl>
                                          <p:spTgt spid="7"/>
                                        </p:tgtEl>
                                        <p:attrNameLst>
                                          <p:attrName>ppt_y</p:attrName>
                                        </p:attrNameLst>
                                      </p:cBhvr>
                                      <p:tavLst>
                                        <p:tav tm="0">
                                          <p:val>
                                            <p:strVal val="ppt_y"/>
                                          </p:val>
                                        </p:tav>
                                        <p:tav tm="100000">
                                          <p:val>
                                            <p:strVal val="ppt_y"/>
                                          </p:val>
                                        </p:tav>
                                      </p:tavLst>
                                    </p:anim>
                                    <p:set>
                                      <p:cBhvr>
                                        <p:cTn id="147" dur="1" fill="hold">
                                          <p:stCondLst>
                                            <p:cond delay="2999"/>
                                          </p:stCondLst>
                                        </p:cTn>
                                        <p:tgtEl>
                                          <p:spTgt spid="7"/>
                                        </p:tgtEl>
                                        <p:attrNameLst>
                                          <p:attrName>style.visibility</p:attrName>
                                        </p:attrNameLst>
                                      </p:cBhvr>
                                      <p:to>
                                        <p:strVal val="hidden"/>
                                      </p:to>
                                    </p:set>
                                  </p:childTnLst>
                                </p:cTn>
                              </p:par>
                              <p:par>
                                <p:cTn id="148" presetID="2" presetClass="exit" presetSubtype="2" fill="hold" grpId="3" nodeType="withEffect">
                                  <p:stCondLst>
                                    <p:cond delay="0"/>
                                  </p:stCondLst>
                                  <p:childTnLst>
                                    <p:anim calcmode="lin" valueType="num">
                                      <p:cBhvr additive="base">
                                        <p:cTn id="149" dur="3000"/>
                                        <p:tgtEl>
                                          <p:spTgt spid="9"/>
                                        </p:tgtEl>
                                        <p:attrNameLst>
                                          <p:attrName>ppt_x</p:attrName>
                                        </p:attrNameLst>
                                      </p:cBhvr>
                                      <p:tavLst>
                                        <p:tav tm="0">
                                          <p:val>
                                            <p:strVal val="ppt_x"/>
                                          </p:val>
                                        </p:tav>
                                        <p:tav tm="100000">
                                          <p:val>
                                            <p:strVal val="1+ppt_w/2"/>
                                          </p:val>
                                        </p:tav>
                                      </p:tavLst>
                                    </p:anim>
                                    <p:anim calcmode="lin" valueType="num">
                                      <p:cBhvr additive="base">
                                        <p:cTn id="150" dur="3000"/>
                                        <p:tgtEl>
                                          <p:spTgt spid="9"/>
                                        </p:tgtEl>
                                        <p:attrNameLst>
                                          <p:attrName>ppt_y</p:attrName>
                                        </p:attrNameLst>
                                      </p:cBhvr>
                                      <p:tavLst>
                                        <p:tav tm="0">
                                          <p:val>
                                            <p:strVal val="ppt_y"/>
                                          </p:val>
                                        </p:tav>
                                        <p:tav tm="100000">
                                          <p:val>
                                            <p:strVal val="ppt_y"/>
                                          </p:val>
                                        </p:tav>
                                      </p:tavLst>
                                    </p:anim>
                                    <p:set>
                                      <p:cBhvr>
                                        <p:cTn id="151" dur="1" fill="hold">
                                          <p:stCondLst>
                                            <p:cond delay="2999"/>
                                          </p:stCondLst>
                                        </p:cTn>
                                        <p:tgtEl>
                                          <p:spTgt spid="9"/>
                                        </p:tgtEl>
                                        <p:attrNameLst>
                                          <p:attrName>style.visibility</p:attrName>
                                        </p:attrNameLst>
                                      </p:cBhvr>
                                      <p:to>
                                        <p:strVal val="hidden"/>
                                      </p:to>
                                    </p:set>
                                  </p:childTnLst>
                                </p:cTn>
                              </p:par>
                              <p:par>
                                <p:cTn id="152" presetID="2" presetClass="exit" presetSubtype="2" fill="hold" grpId="3" nodeType="withEffect">
                                  <p:stCondLst>
                                    <p:cond delay="0"/>
                                  </p:stCondLst>
                                  <p:childTnLst>
                                    <p:anim calcmode="lin" valueType="num">
                                      <p:cBhvr additive="base">
                                        <p:cTn id="153" dur="3000"/>
                                        <p:tgtEl>
                                          <p:spTgt spid="11"/>
                                        </p:tgtEl>
                                        <p:attrNameLst>
                                          <p:attrName>ppt_x</p:attrName>
                                        </p:attrNameLst>
                                      </p:cBhvr>
                                      <p:tavLst>
                                        <p:tav tm="0">
                                          <p:val>
                                            <p:strVal val="ppt_x"/>
                                          </p:val>
                                        </p:tav>
                                        <p:tav tm="100000">
                                          <p:val>
                                            <p:strVal val="1+ppt_w/2"/>
                                          </p:val>
                                        </p:tav>
                                      </p:tavLst>
                                    </p:anim>
                                    <p:anim calcmode="lin" valueType="num">
                                      <p:cBhvr additive="base">
                                        <p:cTn id="154" dur="3000"/>
                                        <p:tgtEl>
                                          <p:spTgt spid="11"/>
                                        </p:tgtEl>
                                        <p:attrNameLst>
                                          <p:attrName>ppt_y</p:attrName>
                                        </p:attrNameLst>
                                      </p:cBhvr>
                                      <p:tavLst>
                                        <p:tav tm="0">
                                          <p:val>
                                            <p:strVal val="ppt_y"/>
                                          </p:val>
                                        </p:tav>
                                        <p:tav tm="100000">
                                          <p:val>
                                            <p:strVal val="ppt_y"/>
                                          </p:val>
                                        </p:tav>
                                      </p:tavLst>
                                    </p:anim>
                                    <p:set>
                                      <p:cBhvr>
                                        <p:cTn id="155" dur="1" fill="hold">
                                          <p:stCondLst>
                                            <p:cond delay="2999"/>
                                          </p:stCondLst>
                                        </p:cTn>
                                        <p:tgtEl>
                                          <p:spTgt spid="11"/>
                                        </p:tgtEl>
                                        <p:attrNameLst>
                                          <p:attrName>style.visibility</p:attrName>
                                        </p:attrNameLst>
                                      </p:cBhvr>
                                      <p:to>
                                        <p:strVal val="hidden"/>
                                      </p:to>
                                    </p:set>
                                  </p:childTnLst>
                                </p:cTn>
                              </p:par>
                              <p:par>
                                <p:cTn id="156" presetID="2" presetClass="exit" presetSubtype="2" fill="hold" grpId="3" nodeType="withEffect">
                                  <p:stCondLst>
                                    <p:cond delay="0"/>
                                  </p:stCondLst>
                                  <p:childTnLst>
                                    <p:anim calcmode="lin" valueType="num">
                                      <p:cBhvr additive="base">
                                        <p:cTn id="157" dur="3000"/>
                                        <p:tgtEl>
                                          <p:spTgt spid="13"/>
                                        </p:tgtEl>
                                        <p:attrNameLst>
                                          <p:attrName>ppt_x</p:attrName>
                                        </p:attrNameLst>
                                      </p:cBhvr>
                                      <p:tavLst>
                                        <p:tav tm="0">
                                          <p:val>
                                            <p:strVal val="ppt_x"/>
                                          </p:val>
                                        </p:tav>
                                        <p:tav tm="100000">
                                          <p:val>
                                            <p:strVal val="1+ppt_w/2"/>
                                          </p:val>
                                        </p:tav>
                                      </p:tavLst>
                                    </p:anim>
                                    <p:anim calcmode="lin" valueType="num">
                                      <p:cBhvr additive="base">
                                        <p:cTn id="158" dur="3000"/>
                                        <p:tgtEl>
                                          <p:spTgt spid="13"/>
                                        </p:tgtEl>
                                        <p:attrNameLst>
                                          <p:attrName>ppt_y</p:attrName>
                                        </p:attrNameLst>
                                      </p:cBhvr>
                                      <p:tavLst>
                                        <p:tav tm="0">
                                          <p:val>
                                            <p:strVal val="ppt_y"/>
                                          </p:val>
                                        </p:tav>
                                        <p:tav tm="100000">
                                          <p:val>
                                            <p:strVal val="ppt_y"/>
                                          </p:val>
                                        </p:tav>
                                      </p:tavLst>
                                    </p:anim>
                                    <p:set>
                                      <p:cBhvr>
                                        <p:cTn id="159" dur="1" fill="hold">
                                          <p:stCondLst>
                                            <p:cond delay="2999"/>
                                          </p:stCondLst>
                                        </p:cTn>
                                        <p:tgtEl>
                                          <p:spTgt spid="13"/>
                                        </p:tgtEl>
                                        <p:attrNameLst>
                                          <p:attrName>style.visibility</p:attrName>
                                        </p:attrNameLst>
                                      </p:cBhvr>
                                      <p:to>
                                        <p:strVal val="hidden"/>
                                      </p:to>
                                    </p:set>
                                  </p:childTnLst>
                                </p:cTn>
                              </p:par>
                              <p:par>
                                <p:cTn id="160" presetID="23" presetClass="entr" presetSubtype="288" fill="hold" nodeType="withEffect">
                                  <p:stCondLst>
                                    <p:cond delay="0"/>
                                  </p:stCondLst>
                                  <p:childTnLst>
                                    <p:set>
                                      <p:cBhvr>
                                        <p:cTn id="161" dur="1" fill="hold">
                                          <p:stCondLst>
                                            <p:cond delay="0"/>
                                          </p:stCondLst>
                                        </p:cTn>
                                        <p:tgtEl>
                                          <p:spTgt spid="4"/>
                                        </p:tgtEl>
                                        <p:attrNameLst>
                                          <p:attrName>style.visibility</p:attrName>
                                        </p:attrNameLst>
                                      </p:cBhvr>
                                      <p:to>
                                        <p:strVal val="visible"/>
                                      </p:to>
                                    </p:set>
                                    <p:anim calcmode="lin" valueType="num">
                                      <p:cBhvr>
                                        <p:cTn id="162" dur="3000" fill="hold"/>
                                        <p:tgtEl>
                                          <p:spTgt spid="4"/>
                                        </p:tgtEl>
                                        <p:attrNameLst>
                                          <p:attrName>ppt_w</p:attrName>
                                        </p:attrNameLst>
                                      </p:cBhvr>
                                      <p:tavLst>
                                        <p:tav tm="0">
                                          <p:val>
                                            <p:strVal val="4/3*#ppt_w"/>
                                          </p:val>
                                        </p:tav>
                                        <p:tav tm="100000">
                                          <p:val>
                                            <p:strVal val="#ppt_w"/>
                                          </p:val>
                                        </p:tav>
                                      </p:tavLst>
                                    </p:anim>
                                    <p:anim calcmode="lin" valueType="num">
                                      <p:cBhvr>
                                        <p:cTn id="163" dur="3000" fill="hold"/>
                                        <p:tgtEl>
                                          <p:spTgt spid="4"/>
                                        </p:tgtEl>
                                        <p:attrNameLst>
                                          <p:attrName>ppt_h</p:attrName>
                                        </p:attrNameLst>
                                      </p:cBhvr>
                                      <p:tavLst>
                                        <p:tav tm="0">
                                          <p:val>
                                            <p:strVal val="4/3*#ppt_h"/>
                                          </p:val>
                                        </p:tav>
                                        <p:tav tm="100000">
                                          <p:val>
                                            <p:strVal val="#ppt_h"/>
                                          </p:val>
                                        </p:tav>
                                      </p:tavLst>
                                    </p:anim>
                                  </p:childTnLst>
                                </p:cTn>
                              </p:par>
                              <p:par>
                                <p:cTn id="164" presetID="16" presetClass="entr" presetSubtype="37" fill="hold" nodeType="withEffect">
                                  <p:stCondLst>
                                    <p:cond delay="0"/>
                                  </p:stCondLst>
                                  <p:childTnLst>
                                    <p:set>
                                      <p:cBhvr>
                                        <p:cTn id="165" dur="1" fill="hold">
                                          <p:stCondLst>
                                            <p:cond delay="0"/>
                                          </p:stCondLst>
                                        </p:cTn>
                                        <p:tgtEl>
                                          <p:spTgt spid="4"/>
                                        </p:tgtEl>
                                        <p:attrNameLst>
                                          <p:attrName>style.visibility</p:attrName>
                                        </p:attrNameLst>
                                      </p:cBhvr>
                                      <p:to>
                                        <p:strVal val="visible"/>
                                      </p:to>
                                    </p:set>
                                    <p:animEffect transition="in" filter="barn(outVertical)">
                                      <p:cBhvr>
                                        <p:cTn id="166" dur="3000"/>
                                        <p:tgtEl>
                                          <p:spTgt spid="4"/>
                                        </p:tgtEl>
                                      </p:cBhvr>
                                    </p:animEffect>
                                  </p:childTnLst>
                                </p:cTn>
                              </p:par>
                            </p:childTnLst>
                          </p:cTn>
                        </p:par>
                        <p:par>
                          <p:cTn id="167" fill="hold">
                            <p:stCondLst>
                              <p:cond delay="9000"/>
                            </p:stCondLst>
                            <p:childTnLst>
                              <p:par>
                                <p:cTn id="168" presetID="17" presetClass="entr" presetSubtype="10" fill="hold" grpId="0" nodeType="afterEffect">
                                  <p:stCondLst>
                                    <p:cond delay="0"/>
                                  </p:stCondLst>
                                  <p:childTnLst>
                                    <p:set>
                                      <p:cBhvr>
                                        <p:cTn id="169" dur="1" fill="hold">
                                          <p:stCondLst>
                                            <p:cond delay="0"/>
                                          </p:stCondLst>
                                        </p:cTn>
                                        <p:tgtEl>
                                          <p:spTgt spid="15"/>
                                        </p:tgtEl>
                                        <p:attrNameLst>
                                          <p:attrName>style.visibility</p:attrName>
                                        </p:attrNameLst>
                                      </p:cBhvr>
                                      <p:to>
                                        <p:strVal val="visible"/>
                                      </p:to>
                                    </p:set>
                                    <p:anim calcmode="lin" valueType="num">
                                      <p:cBhvr>
                                        <p:cTn id="170" dur="2000" fill="hold"/>
                                        <p:tgtEl>
                                          <p:spTgt spid="15"/>
                                        </p:tgtEl>
                                        <p:attrNameLst>
                                          <p:attrName>ppt_w</p:attrName>
                                        </p:attrNameLst>
                                      </p:cBhvr>
                                      <p:tavLst>
                                        <p:tav tm="0">
                                          <p:val>
                                            <p:fltVal val="0"/>
                                          </p:val>
                                        </p:tav>
                                        <p:tav tm="100000">
                                          <p:val>
                                            <p:strVal val="#ppt_w"/>
                                          </p:val>
                                        </p:tav>
                                      </p:tavLst>
                                    </p:anim>
                                    <p:anim calcmode="lin" valueType="num">
                                      <p:cBhvr>
                                        <p:cTn id="171"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p:bldP spid="16"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a:gsLst>
              <a:gs pos="0">
                <a:srgbClr val="007033"/>
              </a:gs>
              <a:gs pos="25000">
                <a:srgbClr val="21D6E0"/>
              </a:gs>
              <a:gs pos="75000">
                <a:srgbClr val="0087E6"/>
              </a:gs>
              <a:gs pos="100000">
                <a:srgbClr val="005CBF"/>
              </a:gs>
            </a:gsLst>
            <a:lin ang="5400000" scaled="0"/>
          </a:gradFill>
        </p:spPr>
        <p:txBody>
          <a:bodyPr/>
          <a:lstStyle/>
          <a:p>
            <a:endParaRPr lang="es-ES" dirty="0"/>
          </a:p>
        </p:txBody>
      </p:sp>
      <p:pic>
        <p:nvPicPr>
          <p:cNvPr id="4" name="3 Imagen" descr="jezioro-las-odbicie-gory-3.jpeg"/>
          <p:cNvPicPr>
            <a:picLocks noChangeAspect="1"/>
          </p:cNvPicPr>
          <p:nvPr/>
        </p:nvPicPr>
        <p:blipFill>
          <a:blip r:embed="rId2"/>
          <a:stretch>
            <a:fillRect/>
          </a:stretch>
        </p:blipFill>
        <p:spPr>
          <a:xfrm>
            <a:off x="0" y="20033"/>
            <a:ext cx="9144000" cy="6837967"/>
          </a:xfrm>
          <a:prstGeom prst="rect">
            <a:avLst/>
          </a:prstGeom>
        </p:spPr>
      </p:pic>
      <p:sp>
        <p:nvSpPr>
          <p:cNvPr id="5" name="4 Marco"/>
          <p:cNvSpPr/>
          <p:nvPr/>
        </p:nvSpPr>
        <p:spPr>
          <a:xfrm rot="2825862">
            <a:off x="288300" y="1746376"/>
            <a:ext cx="1253329" cy="1333385"/>
          </a:xfrm>
          <a:prstGeom prst="frame">
            <a:avLst/>
          </a:prstGeom>
          <a:blipFill dpi="0" rotWithShape="1">
            <a:blip r:embed="rId3" cstate="print">
              <a:duotone>
                <a:schemeClr val="accent5">
                  <a:shade val="45000"/>
                  <a:satMod val="135000"/>
                </a:schemeClr>
                <a:prstClr val="white"/>
              </a:duotone>
              <a:lum bright="4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arco"/>
          <p:cNvSpPr/>
          <p:nvPr/>
        </p:nvSpPr>
        <p:spPr>
          <a:xfrm rot="2825862">
            <a:off x="1145525" y="1746375"/>
            <a:ext cx="1253329" cy="1333385"/>
          </a:xfrm>
          <a:prstGeom prst="frame">
            <a:avLst/>
          </a:prstGeom>
          <a:blipFill dpi="0" rotWithShape="1">
            <a:blip r:embed="rId3" cstate="print">
              <a:duotone>
                <a:schemeClr val="accent5">
                  <a:shade val="45000"/>
                  <a:satMod val="135000"/>
                </a:schemeClr>
                <a:prstClr val="white"/>
              </a:duotone>
              <a:lum bright="4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rot="2825862">
            <a:off x="2074249" y="1746378"/>
            <a:ext cx="1253329" cy="1333385"/>
          </a:xfrm>
          <a:prstGeom prst="frame">
            <a:avLst/>
          </a:prstGeom>
          <a:blipFill dpi="0" rotWithShape="1">
            <a:blip r:embed="rId3" cstate="print">
              <a:duotone>
                <a:schemeClr val="accent5">
                  <a:shade val="45000"/>
                  <a:satMod val="135000"/>
                </a:schemeClr>
                <a:prstClr val="white"/>
              </a:duotone>
              <a:lum bright="4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arco"/>
          <p:cNvSpPr/>
          <p:nvPr/>
        </p:nvSpPr>
        <p:spPr>
          <a:xfrm rot="2825862">
            <a:off x="2931474" y="1746377"/>
            <a:ext cx="1253329" cy="1333385"/>
          </a:xfrm>
          <a:prstGeom prst="frame">
            <a:avLst/>
          </a:prstGeom>
          <a:blipFill dpi="0" rotWithShape="1">
            <a:blip r:embed="rId3" cstate="print">
              <a:duotone>
                <a:schemeClr val="accent5">
                  <a:shade val="45000"/>
                  <a:satMod val="135000"/>
                </a:schemeClr>
                <a:prstClr val="white"/>
              </a:duotone>
              <a:lum bright="4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arco"/>
          <p:cNvSpPr/>
          <p:nvPr/>
        </p:nvSpPr>
        <p:spPr>
          <a:xfrm rot="2825862">
            <a:off x="3860201" y="1746375"/>
            <a:ext cx="1253329" cy="1333385"/>
          </a:xfrm>
          <a:prstGeom prst="frame">
            <a:avLst/>
          </a:prstGeom>
          <a:blipFill dpi="0" rotWithShape="1">
            <a:blip r:embed="rId3" cstate="print">
              <a:duotone>
                <a:schemeClr val="accent5">
                  <a:shade val="45000"/>
                  <a:satMod val="135000"/>
                </a:schemeClr>
                <a:prstClr val="white"/>
              </a:duotone>
              <a:lum bright="4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arco"/>
          <p:cNvSpPr/>
          <p:nvPr/>
        </p:nvSpPr>
        <p:spPr>
          <a:xfrm rot="2825862">
            <a:off x="4717426" y="1746374"/>
            <a:ext cx="1253329" cy="1333385"/>
          </a:xfrm>
          <a:prstGeom prst="frame">
            <a:avLst/>
          </a:prstGeom>
          <a:blipFill dpi="0" rotWithShape="1">
            <a:blip r:embed="rId3" cstate="print">
              <a:duotone>
                <a:schemeClr val="accent5">
                  <a:shade val="45000"/>
                  <a:satMod val="135000"/>
                </a:schemeClr>
                <a:prstClr val="white"/>
              </a:duotone>
              <a:lum bright="4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arco"/>
          <p:cNvSpPr/>
          <p:nvPr/>
        </p:nvSpPr>
        <p:spPr>
          <a:xfrm rot="2825862">
            <a:off x="5646150" y="1746377"/>
            <a:ext cx="1253329" cy="1333385"/>
          </a:xfrm>
          <a:prstGeom prst="frame">
            <a:avLst/>
          </a:prstGeom>
          <a:blipFill dpi="0" rotWithShape="1">
            <a:blip r:embed="rId3" cstate="print">
              <a:duotone>
                <a:schemeClr val="accent5">
                  <a:shade val="45000"/>
                  <a:satMod val="135000"/>
                </a:schemeClr>
                <a:prstClr val="white"/>
              </a:duotone>
              <a:lum bright="4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arco"/>
          <p:cNvSpPr/>
          <p:nvPr/>
        </p:nvSpPr>
        <p:spPr>
          <a:xfrm rot="2825862">
            <a:off x="6503375" y="1746376"/>
            <a:ext cx="1253329" cy="1333385"/>
          </a:xfrm>
          <a:prstGeom prst="frame">
            <a:avLst/>
          </a:prstGeom>
          <a:blipFill dpi="0" rotWithShape="1">
            <a:blip r:embed="rId3" cstate="print">
              <a:duotone>
                <a:schemeClr val="accent5">
                  <a:shade val="45000"/>
                  <a:satMod val="135000"/>
                </a:schemeClr>
                <a:prstClr val="white"/>
              </a:duotone>
              <a:lum bright="4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arco"/>
          <p:cNvSpPr/>
          <p:nvPr/>
        </p:nvSpPr>
        <p:spPr>
          <a:xfrm rot="2825862">
            <a:off x="7432068" y="1746377"/>
            <a:ext cx="1253329" cy="1333385"/>
          </a:xfrm>
          <a:prstGeom prst="frame">
            <a:avLst/>
          </a:prstGeom>
          <a:blipFill dpi="0" rotWithShape="1">
            <a:blip r:embed="rId3" cstate="print">
              <a:duotone>
                <a:schemeClr val="accent5">
                  <a:shade val="45000"/>
                  <a:satMod val="135000"/>
                </a:schemeClr>
                <a:prstClr val="white"/>
              </a:duotone>
              <a:lum bright="4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arco"/>
          <p:cNvSpPr/>
          <p:nvPr/>
        </p:nvSpPr>
        <p:spPr>
          <a:xfrm rot="2825862">
            <a:off x="8289324" y="1746374"/>
            <a:ext cx="1253329" cy="1333385"/>
          </a:xfrm>
          <a:prstGeom prst="frame">
            <a:avLst/>
          </a:prstGeom>
          <a:blipFill dpi="0" rotWithShape="1">
            <a:blip r:embed="rId3" cstate="print">
              <a:duotone>
                <a:schemeClr val="accent5">
                  <a:shade val="45000"/>
                  <a:satMod val="135000"/>
                </a:schemeClr>
                <a:prstClr val="white"/>
              </a:duotone>
              <a:lum bright="4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Marco"/>
          <p:cNvSpPr/>
          <p:nvPr/>
        </p:nvSpPr>
        <p:spPr>
          <a:xfrm rot="2825862">
            <a:off x="288301" y="3746639"/>
            <a:ext cx="1253329" cy="1333385"/>
          </a:xfrm>
          <a:prstGeom prst="frame">
            <a:avLst/>
          </a:prstGeom>
          <a:blipFill dpi="0" rotWithShape="1">
            <a:blip r:embed="rId3" cstate="print">
              <a:duotone>
                <a:schemeClr val="accent5">
                  <a:shade val="45000"/>
                  <a:satMod val="135000"/>
                </a:schemeClr>
                <a:prstClr val="white"/>
              </a:duotone>
              <a:lum bright="4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Marco"/>
          <p:cNvSpPr/>
          <p:nvPr/>
        </p:nvSpPr>
        <p:spPr>
          <a:xfrm rot="2825862">
            <a:off x="1145526" y="3746638"/>
            <a:ext cx="1253329" cy="1333385"/>
          </a:xfrm>
          <a:prstGeom prst="frame">
            <a:avLst/>
          </a:prstGeom>
          <a:blipFill dpi="0" rotWithShape="1">
            <a:blip r:embed="rId3" cstate="print">
              <a:duotone>
                <a:schemeClr val="accent5">
                  <a:shade val="45000"/>
                  <a:satMod val="135000"/>
                </a:schemeClr>
                <a:prstClr val="white"/>
              </a:duotone>
              <a:lum bright="4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Marco"/>
          <p:cNvSpPr/>
          <p:nvPr/>
        </p:nvSpPr>
        <p:spPr>
          <a:xfrm rot="2825862">
            <a:off x="2074250" y="3746641"/>
            <a:ext cx="1253329" cy="1333385"/>
          </a:xfrm>
          <a:prstGeom prst="frame">
            <a:avLst/>
          </a:prstGeom>
          <a:blipFill dpi="0" rotWithShape="1">
            <a:blip r:embed="rId3" cstate="print">
              <a:duotone>
                <a:schemeClr val="accent5">
                  <a:shade val="45000"/>
                  <a:satMod val="135000"/>
                </a:schemeClr>
                <a:prstClr val="white"/>
              </a:duotone>
              <a:lum bright="4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Marco"/>
          <p:cNvSpPr/>
          <p:nvPr/>
        </p:nvSpPr>
        <p:spPr>
          <a:xfrm rot="2825862">
            <a:off x="2931475" y="3746640"/>
            <a:ext cx="1253329" cy="1333385"/>
          </a:xfrm>
          <a:prstGeom prst="frame">
            <a:avLst/>
          </a:prstGeom>
          <a:blipFill dpi="0" rotWithShape="1">
            <a:blip r:embed="rId3" cstate="print">
              <a:duotone>
                <a:schemeClr val="accent5">
                  <a:shade val="45000"/>
                  <a:satMod val="135000"/>
                </a:schemeClr>
                <a:prstClr val="white"/>
              </a:duotone>
              <a:lum bright="4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Marco"/>
          <p:cNvSpPr/>
          <p:nvPr/>
        </p:nvSpPr>
        <p:spPr>
          <a:xfrm rot="2825862">
            <a:off x="3860202" y="3746638"/>
            <a:ext cx="1253329" cy="1333385"/>
          </a:xfrm>
          <a:prstGeom prst="frame">
            <a:avLst/>
          </a:prstGeom>
          <a:blipFill dpi="0" rotWithShape="1">
            <a:blip r:embed="rId3" cstate="print">
              <a:duotone>
                <a:schemeClr val="accent5">
                  <a:shade val="45000"/>
                  <a:satMod val="135000"/>
                </a:schemeClr>
                <a:prstClr val="white"/>
              </a:duotone>
              <a:lum bright="4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Marco"/>
          <p:cNvSpPr/>
          <p:nvPr/>
        </p:nvSpPr>
        <p:spPr>
          <a:xfrm rot="2825862">
            <a:off x="4717427" y="3746637"/>
            <a:ext cx="1253329" cy="1333385"/>
          </a:xfrm>
          <a:prstGeom prst="frame">
            <a:avLst/>
          </a:prstGeom>
          <a:blipFill dpi="0" rotWithShape="1">
            <a:blip r:embed="rId3" cstate="print">
              <a:duotone>
                <a:schemeClr val="accent5">
                  <a:shade val="45000"/>
                  <a:satMod val="135000"/>
                </a:schemeClr>
                <a:prstClr val="white"/>
              </a:duotone>
              <a:lum bright="4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Marco"/>
          <p:cNvSpPr/>
          <p:nvPr/>
        </p:nvSpPr>
        <p:spPr>
          <a:xfrm rot="2825862">
            <a:off x="5646151" y="3746640"/>
            <a:ext cx="1253329" cy="1333385"/>
          </a:xfrm>
          <a:prstGeom prst="frame">
            <a:avLst/>
          </a:prstGeom>
          <a:blipFill dpi="0" rotWithShape="1">
            <a:blip r:embed="rId3" cstate="print">
              <a:duotone>
                <a:schemeClr val="accent5">
                  <a:shade val="45000"/>
                  <a:satMod val="135000"/>
                </a:schemeClr>
                <a:prstClr val="white"/>
              </a:duotone>
              <a:lum bright="4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Marco"/>
          <p:cNvSpPr/>
          <p:nvPr/>
        </p:nvSpPr>
        <p:spPr>
          <a:xfrm rot="2825862">
            <a:off x="6503376" y="3746639"/>
            <a:ext cx="1253329" cy="1333385"/>
          </a:xfrm>
          <a:prstGeom prst="frame">
            <a:avLst/>
          </a:prstGeom>
          <a:blipFill dpi="0" rotWithShape="1">
            <a:blip r:embed="rId3" cstate="print">
              <a:duotone>
                <a:schemeClr val="accent5">
                  <a:shade val="45000"/>
                  <a:satMod val="135000"/>
                </a:schemeClr>
                <a:prstClr val="white"/>
              </a:duotone>
              <a:lum bright="4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Marco"/>
          <p:cNvSpPr/>
          <p:nvPr/>
        </p:nvSpPr>
        <p:spPr>
          <a:xfrm rot="2825862">
            <a:off x="7432069" y="3746640"/>
            <a:ext cx="1253329" cy="1333385"/>
          </a:xfrm>
          <a:prstGeom prst="frame">
            <a:avLst/>
          </a:prstGeom>
          <a:blipFill dpi="0" rotWithShape="1">
            <a:blip r:embed="rId3" cstate="print">
              <a:duotone>
                <a:schemeClr val="accent5">
                  <a:shade val="45000"/>
                  <a:satMod val="135000"/>
                </a:schemeClr>
                <a:prstClr val="white"/>
              </a:duotone>
              <a:lum bright="4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Marco"/>
          <p:cNvSpPr/>
          <p:nvPr/>
        </p:nvSpPr>
        <p:spPr>
          <a:xfrm rot="2825862">
            <a:off x="8217887" y="3746639"/>
            <a:ext cx="1253329" cy="1333385"/>
          </a:xfrm>
          <a:prstGeom prst="frame">
            <a:avLst/>
          </a:prstGeom>
          <a:blipFill dpi="0" rotWithShape="1">
            <a:blip r:embed="rId3" cstate="print">
              <a:duotone>
                <a:schemeClr val="accent5">
                  <a:shade val="45000"/>
                  <a:satMod val="135000"/>
                </a:schemeClr>
                <a:prstClr val="white"/>
              </a:duotone>
              <a:lum bright="4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Rectángulo"/>
          <p:cNvSpPr/>
          <p:nvPr/>
        </p:nvSpPr>
        <p:spPr>
          <a:xfrm>
            <a:off x="0" y="0"/>
            <a:ext cx="9858412" cy="6858000"/>
          </a:xfrm>
          <a:prstGeom prst="rect">
            <a:avLst/>
          </a:prstGeom>
          <a:gradFill flip="none" rotWithShape="1">
            <a:gsLst>
              <a:gs pos="100000">
                <a:schemeClr val="tx2">
                  <a:lumMod val="10000"/>
                </a:schemeClr>
              </a:gs>
              <a:gs pos="50000">
                <a:schemeClr val="tx1">
                  <a:lumMod val="65000"/>
                  <a:shade val="67500"/>
                  <a:satMod val="115000"/>
                </a:schemeClr>
              </a:gs>
              <a:gs pos="100000">
                <a:schemeClr val="tx1">
                  <a:lumMod val="6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5"/>
                                        </p:tgtEl>
                                        <p:attrNameLst>
                                          <p:attrName>style.opacity</p:attrName>
                                        </p:attrNameLst>
                                      </p:cBhvr>
                                      <p:to>
                                        <p:strVal val="0"/>
                                      </p:to>
                                    </p:set>
                                    <p:animEffect filter="image" prLst="opacity: 0">
                                      <p:cBhvr rctx="IE">
                                        <p:cTn id="7" dur="indefinite"/>
                                        <p:tgtEl>
                                          <p:spTgt spid="25"/>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0-#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0-#ppt_w/2"/>
                                          </p:val>
                                        </p:tav>
                                        <p:tav tm="100000">
                                          <p:val>
                                            <p:strVal val="#ppt_x"/>
                                          </p:val>
                                        </p:tav>
                                      </p:tavLst>
                                    </p:anim>
                                    <p:anim calcmode="lin" valueType="num">
                                      <p:cBhvr additive="base">
                                        <p:cTn id="63" dur="3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0-#ppt_w/2"/>
                                          </p:val>
                                        </p:tav>
                                        <p:tav tm="100000">
                                          <p:val>
                                            <p:strVal val="#ppt_x"/>
                                          </p:val>
                                        </p:tav>
                                      </p:tavLst>
                                    </p:anim>
                                    <p:anim calcmode="lin" valueType="num">
                                      <p:cBhvr additive="base">
                                        <p:cTn id="71" dur="3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0-#ppt_w/2"/>
                                          </p:val>
                                        </p:tav>
                                        <p:tav tm="100000">
                                          <p:val>
                                            <p:strVal val="#ppt_x"/>
                                          </p:val>
                                        </p:tav>
                                      </p:tavLst>
                                    </p:anim>
                                    <p:anim calcmode="lin" valueType="num">
                                      <p:cBhvr additive="base">
                                        <p:cTn id="75" dur="3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0-#ppt_w/2"/>
                                          </p:val>
                                        </p:tav>
                                        <p:tav tm="100000">
                                          <p:val>
                                            <p:strVal val="#ppt_x"/>
                                          </p:val>
                                        </p:tav>
                                      </p:tavLst>
                                    </p:anim>
                                    <p:anim calcmode="lin" valueType="num">
                                      <p:cBhvr additive="base">
                                        <p:cTn id="79" dur="3000" fill="hold"/>
                                        <p:tgtEl>
                                          <p:spTgt spid="22"/>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3000" fill="hold"/>
                                        <p:tgtEl>
                                          <p:spTgt spid="23"/>
                                        </p:tgtEl>
                                        <p:attrNameLst>
                                          <p:attrName>ppt_x</p:attrName>
                                        </p:attrNameLst>
                                      </p:cBhvr>
                                      <p:tavLst>
                                        <p:tav tm="0">
                                          <p:val>
                                            <p:strVal val="0-#ppt_w/2"/>
                                          </p:val>
                                        </p:tav>
                                        <p:tav tm="100000">
                                          <p:val>
                                            <p:strVal val="#ppt_x"/>
                                          </p:val>
                                        </p:tav>
                                      </p:tavLst>
                                    </p:anim>
                                    <p:anim calcmode="lin" valueType="num">
                                      <p:cBhvr additive="base">
                                        <p:cTn id="83" dur="3000" fill="hold"/>
                                        <p:tgtEl>
                                          <p:spTgt spid="23"/>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3000" fill="hold"/>
                                        <p:tgtEl>
                                          <p:spTgt spid="24"/>
                                        </p:tgtEl>
                                        <p:attrNameLst>
                                          <p:attrName>ppt_x</p:attrName>
                                        </p:attrNameLst>
                                      </p:cBhvr>
                                      <p:tavLst>
                                        <p:tav tm="0">
                                          <p:val>
                                            <p:strVal val="0-#ppt_w/2"/>
                                          </p:val>
                                        </p:tav>
                                        <p:tav tm="100000">
                                          <p:val>
                                            <p:strVal val="#ppt_x"/>
                                          </p:val>
                                        </p:tav>
                                      </p:tavLst>
                                    </p:anim>
                                    <p:anim calcmode="lin" valueType="num">
                                      <p:cBhvr additive="base">
                                        <p:cTn id="87" dur="3000" fill="hold"/>
                                        <p:tgtEl>
                                          <p:spTgt spid="24"/>
                                        </p:tgtEl>
                                        <p:attrNameLst>
                                          <p:attrName>ppt_y</p:attrName>
                                        </p:attrNameLst>
                                      </p:cBhvr>
                                      <p:tavLst>
                                        <p:tav tm="0">
                                          <p:val>
                                            <p:strVal val="#ppt_y"/>
                                          </p:val>
                                        </p:tav>
                                        <p:tav tm="100000">
                                          <p:val>
                                            <p:strVal val="#ppt_y"/>
                                          </p:val>
                                        </p:tav>
                                      </p:tavLst>
                                    </p:anim>
                                  </p:childTnLst>
                                </p:cTn>
                              </p:par>
                            </p:childTnLst>
                          </p:cTn>
                        </p:par>
                        <p:par>
                          <p:cTn id="88" fill="hold">
                            <p:stCondLst>
                              <p:cond delay="3000"/>
                            </p:stCondLst>
                            <p:childTnLst>
                              <p:par>
                                <p:cTn id="89" presetID="2" presetClass="exit" presetSubtype="4" fill="hold" grpId="1" nodeType="afterEffect">
                                  <p:stCondLst>
                                    <p:cond delay="0"/>
                                  </p:stCondLst>
                                  <p:childTnLst>
                                    <p:anim calcmode="lin" valueType="num">
                                      <p:cBhvr additive="base">
                                        <p:cTn id="90" dur="3000"/>
                                        <p:tgtEl>
                                          <p:spTgt spid="5"/>
                                        </p:tgtEl>
                                        <p:attrNameLst>
                                          <p:attrName>ppt_x</p:attrName>
                                        </p:attrNameLst>
                                      </p:cBhvr>
                                      <p:tavLst>
                                        <p:tav tm="0">
                                          <p:val>
                                            <p:strVal val="ppt_x"/>
                                          </p:val>
                                        </p:tav>
                                        <p:tav tm="100000">
                                          <p:val>
                                            <p:strVal val="ppt_x"/>
                                          </p:val>
                                        </p:tav>
                                      </p:tavLst>
                                    </p:anim>
                                    <p:anim calcmode="lin" valueType="num">
                                      <p:cBhvr additive="base">
                                        <p:cTn id="91" dur="3000"/>
                                        <p:tgtEl>
                                          <p:spTgt spid="5"/>
                                        </p:tgtEl>
                                        <p:attrNameLst>
                                          <p:attrName>ppt_y</p:attrName>
                                        </p:attrNameLst>
                                      </p:cBhvr>
                                      <p:tavLst>
                                        <p:tav tm="0">
                                          <p:val>
                                            <p:strVal val="ppt_y"/>
                                          </p:val>
                                        </p:tav>
                                        <p:tav tm="100000">
                                          <p:val>
                                            <p:strVal val="1+ppt_h/2"/>
                                          </p:val>
                                        </p:tav>
                                      </p:tavLst>
                                    </p:anim>
                                    <p:set>
                                      <p:cBhvr>
                                        <p:cTn id="92" dur="1" fill="hold">
                                          <p:stCondLst>
                                            <p:cond delay="2999"/>
                                          </p:stCondLst>
                                        </p:cTn>
                                        <p:tgtEl>
                                          <p:spTgt spid="5"/>
                                        </p:tgtEl>
                                        <p:attrNameLst>
                                          <p:attrName>style.visibility</p:attrName>
                                        </p:attrNameLst>
                                      </p:cBhvr>
                                      <p:to>
                                        <p:strVal val="hidden"/>
                                      </p:to>
                                    </p:set>
                                  </p:childTnLst>
                                </p:cTn>
                              </p:par>
                              <p:par>
                                <p:cTn id="93" presetID="2" presetClass="exit" presetSubtype="4" fill="hold" grpId="1" nodeType="withEffect">
                                  <p:stCondLst>
                                    <p:cond delay="0"/>
                                  </p:stCondLst>
                                  <p:childTnLst>
                                    <p:anim calcmode="lin" valueType="num">
                                      <p:cBhvr additive="base">
                                        <p:cTn id="94" dur="3000"/>
                                        <p:tgtEl>
                                          <p:spTgt spid="6"/>
                                        </p:tgtEl>
                                        <p:attrNameLst>
                                          <p:attrName>ppt_x</p:attrName>
                                        </p:attrNameLst>
                                      </p:cBhvr>
                                      <p:tavLst>
                                        <p:tav tm="0">
                                          <p:val>
                                            <p:strVal val="ppt_x"/>
                                          </p:val>
                                        </p:tav>
                                        <p:tav tm="100000">
                                          <p:val>
                                            <p:strVal val="ppt_x"/>
                                          </p:val>
                                        </p:tav>
                                      </p:tavLst>
                                    </p:anim>
                                    <p:anim calcmode="lin" valueType="num">
                                      <p:cBhvr additive="base">
                                        <p:cTn id="95" dur="3000"/>
                                        <p:tgtEl>
                                          <p:spTgt spid="6"/>
                                        </p:tgtEl>
                                        <p:attrNameLst>
                                          <p:attrName>ppt_y</p:attrName>
                                        </p:attrNameLst>
                                      </p:cBhvr>
                                      <p:tavLst>
                                        <p:tav tm="0">
                                          <p:val>
                                            <p:strVal val="ppt_y"/>
                                          </p:val>
                                        </p:tav>
                                        <p:tav tm="100000">
                                          <p:val>
                                            <p:strVal val="1+ppt_h/2"/>
                                          </p:val>
                                        </p:tav>
                                      </p:tavLst>
                                    </p:anim>
                                    <p:set>
                                      <p:cBhvr>
                                        <p:cTn id="96" dur="1" fill="hold">
                                          <p:stCondLst>
                                            <p:cond delay="2999"/>
                                          </p:stCondLst>
                                        </p:cTn>
                                        <p:tgtEl>
                                          <p:spTgt spid="6"/>
                                        </p:tgtEl>
                                        <p:attrNameLst>
                                          <p:attrName>style.visibility</p:attrName>
                                        </p:attrNameLst>
                                      </p:cBhvr>
                                      <p:to>
                                        <p:strVal val="hidden"/>
                                      </p:to>
                                    </p:set>
                                  </p:childTnLst>
                                </p:cTn>
                              </p:par>
                              <p:par>
                                <p:cTn id="97" presetID="2" presetClass="exit" presetSubtype="4" fill="hold" grpId="1" nodeType="withEffect">
                                  <p:stCondLst>
                                    <p:cond delay="0"/>
                                  </p:stCondLst>
                                  <p:childTnLst>
                                    <p:anim calcmode="lin" valueType="num">
                                      <p:cBhvr additive="base">
                                        <p:cTn id="98" dur="3000"/>
                                        <p:tgtEl>
                                          <p:spTgt spid="7"/>
                                        </p:tgtEl>
                                        <p:attrNameLst>
                                          <p:attrName>ppt_x</p:attrName>
                                        </p:attrNameLst>
                                      </p:cBhvr>
                                      <p:tavLst>
                                        <p:tav tm="0">
                                          <p:val>
                                            <p:strVal val="ppt_x"/>
                                          </p:val>
                                        </p:tav>
                                        <p:tav tm="100000">
                                          <p:val>
                                            <p:strVal val="ppt_x"/>
                                          </p:val>
                                        </p:tav>
                                      </p:tavLst>
                                    </p:anim>
                                    <p:anim calcmode="lin" valueType="num">
                                      <p:cBhvr additive="base">
                                        <p:cTn id="99" dur="3000"/>
                                        <p:tgtEl>
                                          <p:spTgt spid="7"/>
                                        </p:tgtEl>
                                        <p:attrNameLst>
                                          <p:attrName>ppt_y</p:attrName>
                                        </p:attrNameLst>
                                      </p:cBhvr>
                                      <p:tavLst>
                                        <p:tav tm="0">
                                          <p:val>
                                            <p:strVal val="ppt_y"/>
                                          </p:val>
                                        </p:tav>
                                        <p:tav tm="100000">
                                          <p:val>
                                            <p:strVal val="1+ppt_h/2"/>
                                          </p:val>
                                        </p:tav>
                                      </p:tavLst>
                                    </p:anim>
                                    <p:set>
                                      <p:cBhvr>
                                        <p:cTn id="100" dur="1" fill="hold">
                                          <p:stCondLst>
                                            <p:cond delay="2999"/>
                                          </p:stCondLst>
                                        </p:cTn>
                                        <p:tgtEl>
                                          <p:spTgt spid="7"/>
                                        </p:tgtEl>
                                        <p:attrNameLst>
                                          <p:attrName>style.visibility</p:attrName>
                                        </p:attrNameLst>
                                      </p:cBhvr>
                                      <p:to>
                                        <p:strVal val="hidden"/>
                                      </p:to>
                                    </p:set>
                                  </p:childTnLst>
                                </p:cTn>
                              </p:par>
                              <p:par>
                                <p:cTn id="101" presetID="2" presetClass="exit" presetSubtype="4" fill="hold" grpId="1" nodeType="withEffect">
                                  <p:stCondLst>
                                    <p:cond delay="0"/>
                                  </p:stCondLst>
                                  <p:childTnLst>
                                    <p:anim calcmode="lin" valueType="num">
                                      <p:cBhvr additive="base">
                                        <p:cTn id="102" dur="3000"/>
                                        <p:tgtEl>
                                          <p:spTgt spid="8"/>
                                        </p:tgtEl>
                                        <p:attrNameLst>
                                          <p:attrName>ppt_x</p:attrName>
                                        </p:attrNameLst>
                                      </p:cBhvr>
                                      <p:tavLst>
                                        <p:tav tm="0">
                                          <p:val>
                                            <p:strVal val="ppt_x"/>
                                          </p:val>
                                        </p:tav>
                                        <p:tav tm="100000">
                                          <p:val>
                                            <p:strVal val="ppt_x"/>
                                          </p:val>
                                        </p:tav>
                                      </p:tavLst>
                                    </p:anim>
                                    <p:anim calcmode="lin" valueType="num">
                                      <p:cBhvr additive="base">
                                        <p:cTn id="103" dur="3000"/>
                                        <p:tgtEl>
                                          <p:spTgt spid="8"/>
                                        </p:tgtEl>
                                        <p:attrNameLst>
                                          <p:attrName>ppt_y</p:attrName>
                                        </p:attrNameLst>
                                      </p:cBhvr>
                                      <p:tavLst>
                                        <p:tav tm="0">
                                          <p:val>
                                            <p:strVal val="ppt_y"/>
                                          </p:val>
                                        </p:tav>
                                        <p:tav tm="100000">
                                          <p:val>
                                            <p:strVal val="1+ppt_h/2"/>
                                          </p:val>
                                        </p:tav>
                                      </p:tavLst>
                                    </p:anim>
                                    <p:set>
                                      <p:cBhvr>
                                        <p:cTn id="104" dur="1" fill="hold">
                                          <p:stCondLst>
                                            <p:cond delay="2999"/>
                                          </p:stCondLst>
                                        </p:cTn>
                                        <p:tgtEl>
                                          <p:spTgt spid="8"/>
                                        </p:tgtEl>
                                        <p:attrNameLst>
                                          <p:attrName>style.visibility</p:attrName>
                                        </p:attrNameLst>
                                      </p:cBhvr>
                                      <p:to>
                                        <p:strVal val="hidden"/>
                                      </p:to>
                                    </p:set>
                                  </p:childTnLst>
                                </p:cTn>
                              </p:par>
                              <p:par>
                                <p:cTn id="105" presetID="2" presetClass="exit" presetSubtype="4" fill="hold" grpId="1" nodeType="withEffect">
                                  <p:stCondLst>
                                    <p:cond delay="0"/>
                                  </p:stCondLst>
                                  <p:childTnLst>
                                    <p:anim calcmode="lin" valueType="num">
                                      <p:cBhvr additive="base">
                                        <p:cTn id="106" dur="3000"/>
                                        <p:tgtEl>
                                          <p:spTgt spid="9"/>
                                        </p:tgtEl>
                                        <p:attrNameLst>
                                          <p:attrName>ppt_x</p:attrName>
                                        </p:attrNameLst>
                                      </p:cBhvr>
                                      <p:tavLst>
                                        <p:tav tm="0">
                                          <p:val>
                                            <p:strVal val="ppt_x"/>
                                          </p:val>
                                        </p:tav>
                                        <p:tav tm="100000">
                                          <p:val>
                                            <p:strVal val="ppt_x"/>
                                          </p:val>
                                        </p:tav>
                                      </p:tavLst>
                                    </p:anim>
                                    <p:anim calcmode="lin" valueType="num">
                                      <p:cBhvr additive="base">
                                        <p:cTn id="107" dur="3000"/>
                                        <p:tgtEl>
                                          <p:spTgt spid="9"/>
                                        </p:tgtEl>
                                        <p:attrNameLst>
                                          <p:attrName>ppt_y</p:attrName>
                                        </p:attrNameLst>
                                      </p:cBhvr>
                                      <p:tavLst>
                                        <p:tav tm="0">
                                          <p:val>
                                            <p:strVal val="ppt_y"/>
                                          </p:val>
                                        </p:tav>
                                        <p:tav tm="100000">
                                          <p:val>
                                            <p:strVal val="1+ppt_h/2"/>
                                          </p:val>
                                        </p:tav>
                                      </p:tavLst>
                                    </p:anim>
                                    <p:set>
                                      <p:cBhvr>
                                        <p:cTn id="108" dur="1" fill="hold">
                                          <p:stCondLst>
                                            <p:cond delay="2999"/>
                                          </p:stCondLst>
                                        </p:cTn>
                                        <p:tgtEl>
                                          <p:spTgt spid="9"/>
                                        </p:tgtEl>
                                        <p:attrNameLst>
                                          <p:attrName>style.visibility</p:attrName>
                                        </p:attrNameLst>
                                      </p:cBhvr>
                                      <p:to>
                                        <p:strVal val="hidden"/>
                                      </p:to>
                                    </p:set>
                                  </p:childTnLst>
                                </p:cTn>
                              </p:par>
                              <p:par>
                                <p:cTn id="109" presetID="2" presetClass="exit" presetSubtype="4" fill="hold" grpId="1" nodeType="withEffect">
                                  <p:stCondLst>
                                    <p:cond delay="0"/>
                                  </p:stCondLst>
                                  <p:childTnLst>
                                    <p:anim calcmode="lin" valueType="num">
                                      <p:cBhvr additive="base">
                                        <p:cTn id="110" dur="3000"/>
                                        <p:tgtEl>
                                          <p:spTgt spid="10"/>
                                        </p:tgtEl>
                                        <p:attrNameLst>
                                          <p:attrName>ppt_x</p:attrName>
                                        </p:attrNameLst>
                                      </p:cBhvr>
                                      <p:tavLst>
                                        <p:tav tm="0">
                                          <p:val>
                                            <p:strVal val="ppt_x"/>
                                          </p:val>
                                        </p:tav>
                                        <p:tav tm="100000">
                                          <p:val>
                                            <p:strVal val="ppt_x"/>
                                          </p:val>
                                        </p:tav>
                                      </p:tavLst>
                                    </p:anim>
                                    <p:anim calcmode="lin" valueType="num">
                                      <p:cBhvr additive="base">
                                        <p:cTn id="111" dur="3000"/>
                                        <p:tgtEl>
                                          <p:spTgt spid="10"/>
                                        </p:tgtEl>
                                        <p:attrNameLst>
                                          <p:attrName>ppt_y</p:attrName>
                                        </p:attrNameLst>
                                      </p:cBhvr>
                                      <p:tavLst>
                                        <p:tav tm="0">
                                          <p:val>
                                            <p:strVal val="ppt_y"/>
                                          </p:val>
                                        </p:tav>
                                        <p:tav tm="100000">
                                          <p:val>
                                            <p:strVal val="1+ppt_h/2"/>
                                          </p:val>
                                        </p:tav>
                                      </p:tavLst>
                                    </p:anim>
                                    <p:set>
                                      <p:cBhvr>
                                        <p:cTn id="112" dur="1" fill="hold">
                                          <p:stCondLst>
                                            <p:cond delay="2999"/>
                                          </p:stCondLst>
                                        </p:cTn>
                                        <p:tgtEl>
                                          <p:spTgt spid="10"/>
                                        </p:tgtEl>
                                        <p:attrNameLst>
                                          <p:attrName>style.visibility</p:attrName>
                                        </p:attrNameLst>
                                      </p:cBhvr>
                                      <p:to>
                                        <p:strVal val="hidden"/>
                                      </p:to>
                                    </p:set>
                                  </p:childTnLst>
                                </p:cTn>
                              </p:par>
                              <p:par>
                                <p:cTn id="113" presetID="2" presetClass="exit" presetSubtype="4" fill="hold" grpId="1" nodeType="withEffect">
                                  <p:stCondLst>
                                    <p:cond delay="0"/>
                                  </p:stCondLst>
                                  <p:childTnLst>
                                    <p:anim calcmode="lin" valueType="num">
                                      <p:cBhvr additive="base">
                                        <p:cTn id="114" dur="3000"/>
                                        <p:tgtEl>
                                          <p:spTgt spid="11"/>
                                        </p:tgtEl>
                                        <p:attrNameLst>
                                          <p:attrName>ppt_x</p:attrName>
                                        </p:attrNameLst>
                                      </p:cBhvr>
                                      <p:tavLst>
                                        <p:tav tm="0">
                                          <p:val>
                                            <p:strVal val="ppt_x"/>
                                          </p:val>
                                        </p:tav>
                                        <p:tav tm="100000">
                                          <p:val>
                                            <p:strVal val="ppt_x"/>
                                          </p:val>
                                        </p:tav>
                                      </p:tavLst>
                                    </p:anim>
                                    <p:anim calcmode="lin" valueType="num">
                                      <p:cBhvr additive="base">
                                        <p:cTn id="115" dur="3000"/>
                                        <p:tgtEl>
                                          <p:spTgt spid="11"/>
                                        </p:tgtEl>
                                        <p:attrNameLst>
                                          <p:attrName>ppt_y</p:attrName>
                                        </p:attrNameLst>
                                      </p:cBhvr>
                                      <p:tavLst>
                                        <p:tav tm="0">
                                          <p:val>
                                            <p:strVal val="ppt_y"/>
                                          </p:val>
                                        </p:tav>
                                        <p:tav tm="100000">
                                          <p:val>
                                            <p:strVal val="1+ppt_h/2"/>
                                          </p:val>
                                        </p:tav>
                                      </p:tavLst>
                                    </p:anim>
                                    <p:set>
                                      <p:cBhvr>
                                        <p:cTn id="116" dur="1" fill="hold">
                                          <p:stCondLst>
                                            <p:cond delay="2999"/>
                                          </p:stCondLst>
                                        </p:cTn>
                                        <p:tgtEl>
                                          <p:spTgt spid="11"/>
                                        </p:tgtEl>
                                        <p:attrNameLst>
                                          <p:attrName>style.visibility</p:attrName>
                                        </p:attrNameLst>
                                      </p:cBhvr>
                                      <p:to>
                                        <p:strVal val="hidden"/>
                                      </p:to>
                                    </p:set>
                                  </p:childTnLst>
                                </p:cTn>
                              </p:par>
                              <p:par>
                                <p:cTn id="117" presetID="2" presetClass="exit" presetSubtype="4" fill="hold" grpId="1" nodeType="withEffect">
                                  <p:stCondLst>
                                    <p:cond delay="0"/>
                                  </p:stCondLst>
                                  <p:childTnLst>
                                    <p:anim calcmode="lin" valueType="num">
                                      <p:cBhvr additive="base">
                                        <p:cTn id="118" dur="3000"/>
                                        <p:tgtEl>
                                          <p:spTgt spid="12"/>
                                        </p:tgtEl>
                                        <p:attrNameLst>
                                          <p:attrName>ppt_x</p:attrName>
                                        </p:attrNameLst>
                                      </p:cBhvr>
                                      <p:tavLst>
                                        <p:tav tm="0">
                                          <p:val>
                                            <p:strVal val="ppt_x"/>
                                          </p:val>
                                        </p:tav>
                                        <p:tav tm="100000">
                                          <p:val>
                                            <p:strVal val="ppt_x"/>
                                          </p:val>
                                        </p:tav>
                                      </p:tavLst>
                                    </p:anim>
                                    <p:anim calcmode="lin" valueType="num">
                                      <p:cBhvr additive="base">
                                        <p:cTn id="119" dur="3000"/>
                                        <p:tgtEl>
                                          <p:spTgt spid="12"/>
                                        </p:tgtEl>
                                        <p:attrNameLst>
                                          <p:attrName>ppt_y</p:attrName>
                                        </p:attrNameLst>
                                      </p:cBhvr>
                                      <p:tavLst>
                                        <p:tav tm="0">
                                          <p:val>
                                            <p:strVal val="ppt_y"/>
                                          </p:val>
                                        </p:tav>
                                        <p:tav tm="100000">
                                          <p:val>
                                            <p:strVal val="1+ppt_h/2"/>
                                          </p:val>
                                        </p:tav>
                                      </p:tavLst>
                                    </p:anim>
                                    <p:set>
                                      <p:cBhvr>
                                        <p:cTn id="120" dur="1" fill="hold">
                                          <p:stCondLst>
                                            <p:cond delay="2999"/>
                                          </p:stCondLst>
                                        </p:cTn>
                                        <p:tgtEl>
                                          <p:spTgt spid="12"/>
                                        </p:tgtEl>
                                        <p:attrNameLst>
                                          <p:attrName>style.visibility</p:attrName>
                                        </p:attrNameLst>
                                      </p:cBhvr>
                                      <p:to>
                                        <p:strVal val="hidden"/>
                                      </p:to>
                                    </p:set>
                                  </p:childTnLst>
                                </p:cTn>
                              </p:par>
                              <p:par>
                                <p:cTn id="121" presetID="2" presetClass="exit" presetSubtype="4" fill="hold" grpId="1" nodeType="withEffect">
                                  <p:stCondLst>
                                    <p:cond delay="0"/>
                                  </p:stCondLst>
                                  <p:childTnLst>
                                    <p:anim calcmode="lin" valueType="num">
                                      <p:cBhvr additive="base">
                                        <p:cTn id="122" dur="3000"/>
                                        <p:tgtEl>
                                          <p:spTgt spid="13"/>
                                        </p:tgtEl>
                                        <p:attrNameLst>
                                          <p:attrName>ppt_x</p:attrName>
                                        </p:attrNameLst>
                                      </p:cBhvr>
                                      <p:tavLst>
                                        <p:tav tm="0">
                                          <p:val>
                                            <p:strVal val="ppt_x"/>
                                          </p:val>
                                        </p:tav>
                                        <p:tav tm="100000">
                                          <p:val>
                                            <p:strVal val="ppt_x"/>
                                          </p:val>
                                        </p:tav>
                                      </p:tavLst>
                                    </p:anim>
                                    <p:anim calcmode="lin" valueType="num">
                                      <p:cBhvr additive="base">
                                        <p:cTn id="123" dur="3000"/>
                                        <p:tgtEl>
                                          <p:spTgt spid="13"/>
                                        </p:tgtEl>
                                        <p:attrNameLst>
                                          <p:attrName>ppt_y</p:attrName>
                                        </p:attrNameLst>
                                      </p:cBhvr>
                                      <p:tavLst>
                                        <p:tav tm="0">
                                          <p:val>
                                            <p:strVal val="ppt_y"/>
                                          </p:val>
                                        </p:tav>
                                        <p:tav tm="100000">
                                          <p:val>
                                            <p:strVal val="1+ppt_h/2"/>
                                          </p:val>
                                        </p:tav>
                                      </p:tavLst>
                                    </p:anim>
                                    <p:set>
                                      <p:cBhvr>
                                        <p:cTn id="124" dur="1" fill="hold">
                                          <p:stCondLst>
                                            <p:cond delay="2999"/>
                                          </p:stCondLst>
                                        </p:cTn>
                                        <p:tgtEl>
                                          <p:spTgt spid="13"/>
                                        </p:tgtEl>
                                        <p:attrNameLst>
                                          <p:attrName>style.visibility</p:attrName>
                                        </p:attrNameLst>
                                      </p:cBhvr>
                                      <p:to>
                                        <p:strVal val="hidden"/>
                                      </p:to>
                                    </p:set>
                                  </p:childTnLst>
                                </p:cTn>
                              </p:par>
                              <p:par>
                                <p:cTn id="125" presetID="2" presetClass="exit" presetSubtype="4" fill="hold" grpId="1" nodeType="withEffect">
                                  <p:stCondLst>
                                    <p:cond delay="0"/>
                                  </p:stCondLst>
                                  <p:childTnLst>
                                    <p:anim calcmode="lin" valueType="num">
                                      <p:cBhvr additive="base">
                                        <p:cTn id="126" dur="3000"/>
                                        <p:tgtEl>
                                          <p:spTgt spid="14"/>
                                        </p:tgtEl>
                                        <p:attrNameLst>
                                          <p:attrName>ppt_x</p:attrName>
                                        </p:attrNameLst>
                                      </p:cBhvr>
                                      <p:tavLst>
                                        <p:tav tm="0">
                                          <p:val>
                                            <p:strVal val="ppt_x"/>
                                          </p:val>
                                        </p:tav>
                                        <p:tav tm="100000">
                                          <p:val>
                                            <p:strVal val="ppt_x"/>
                                          </p:val>
                                        </p:tav>
                                      </p:tavLst>
                                    </p:anim>
                                    <p:anim calcmode="lin" valueType="num">
                                      <p:cBhvr additive="base">
                                        <p:cTn id="127" dur="3000"/>
                                        <p:tgtEl>
                                          <p:spTgt spid="14"/>
                                        </p:tgtEl>
                                        <p:attrNameLst>
                                          <p:attrName>ppt_y</p:attrName>
                                        </p:attrNameLst>
                                      </p:cBhvr>
                                      <p:tavLst>
                                        <p:tav tm="0">
                                          <p:val>
                                            <p:strVal val="ppt_y"/>
                                          </p:val>
                                        </p:tav>
                                        <p:tav tm="100000">
                                          <p:val>
                                            <p:strVal val="1+ppt_h/2"/>
                                          </p:val>
                                        </p:tav>
                                      </p:tavLst>
                                    </p:anim>
                                    <p:set>
                                      <p:cBhvr>
                                        <p:cTn id="128" dur="1" fill="hold">
                                          <p:stCondLst>
                                            <p:cond delay="2999"/>
                                          </p:stCondLst>
                                        </p:cTn>
                                        <p:tgtEl>
                                          <p:spTgt spid="14"/>
                                        </p:tgtEl>
                                        <p:attrNameLst>
                                          <p:attrName>style.visibility</p:attrName>
                                        </p:attrNameLst>
                                      </p:cBhvr>
                                      <p:to>
                                        <p:strVal val="hidden"/>
                                      </p:to>
                                    </p:set>
                                  </p:childTnLst>
                                </p:cTn>
                              </p:par>
                              <p:par>
                                <p:cTn id="129" presetID="2" presetClass="exit" presetSubtype="1" fill="hold" grpId="1" nodeType="withEffect">
                                  <p:stCondLst>
                                    <p:cond delay="0"/>
                                  </p:stCondLst>
                                  <p:childTnLst>
                                    <p:anim calcmode="lin" valueType="num">
                                      <p:cBhvr additive="base">
                                        <p:cTn id="130" dur="3000"/>
                                        <p:tgtEl>
                                          <p:spTgt spid="15"/>
                                        </p:tgtEl>
                                        <p:attrNameLst>
                                          <p:attrName>ppt_x</p:attrName>
                                        </p:attrNameLst>
                                      </p:cBhvr>
                                      <p:tavLst>
                                        <p:tav tm="0">
                                          <p:val>
                                            <p:strVal val="ppt_x"/>
                                          </p:val>
                                        </p:tav>
                                        <p:tav tm="100000">
                                          <p:val>
                                            <p:strVal val="ppt_x"/>
                                          </p:val>
                                        </p:tav>
                                      </p:tavLst>
                                    </p:anim>
                                    <p:anim calcmode="lin" valueType="num">
                                      <p:cBhvr additive="base">
                                        <p:cTn id="131" dur="3000"/>
                                        <p:tgtEl>
                                          <p:spTgt spid="15"/>
                                        </p:tgtEl>
                                        <p:attrNameLst>
                                          <p:attrName>ppt_y</p:attrName>
                                        </p:attrNameLst>
                                      </p:cBhvr>
                                      <p:tavLst>
                                        <p:tav tm="0">
                                          <p:val>
                                            <p:strVal val="ppt_y"/>
                                          </p:val>
                                        </p:tav>
                                        <p:tav tm="100000">
                                          <p:val>
                                            <p:strVal val="0-ppt_h/2"/>
                                          </p:val>
                                        </p:tav>
                                      </p:tavLst>
                                    </p:anim>
                                    <p:set>
                                      <p:cBhvr>
                                        <p:cTn id="132" dur="1" fill="hold">
                                          <p:stCondLst>
                                            <p:cond delay="2999"/>
                                          </p:stCondLst>
                                        </p:cTn>
                                        <p:tgtEl>
                                          <p:spTgt spid="15"/>
                                        </p:tgtEl>
                                        <p:attrNameLst>
                                          <p:attrName>style.visibility</p:attrName>
                                        </p:attrNameLst>
                                      </p:cBhvr>
                                      <p:to>
                                        <p:strVal val="hidden"/>
                                      </p:to>
                                    </p:set>
                                  </p:childTnLst>
                                </p:cTn>
                              </p:par>
                              <p:par>
                                <p:cTn id="133" presetID="2" presetClass="exit" presetSubtype="1" fill="hold" grpId="1" nodeType="withEffect">
                                  <p:stCondLst>
                                    <p:cond delay="0"/>
                                  </p:stCondLst>
                                  <p:childTnLst>
                                    <p:anim calcmode="lin" valueType="num">
                                      <p:cBhvr additive="base">
                                        <p:cTn id="134" dur="3000"/>
                                        <p:tgtEl>
                                          <p:spTgt spid="16"/>
                                        </p:tgtEl>
                                        <p:attrNameLst>
                                          <p:attrName>ppt_x</p:attrName>
                                        </p:attrNameLst>
                                      </p:cBhvr>
                                      <p:tavLst>
                                        <p:tav tm="0">
                                          <p:val>
                                            <p:strVal val="ppt_x"/>
                                          </p:val>
                                        </p:tav>
                                        <p:tav tm="100000">
                                          <p:val>
                                            <p:strVal val="ppt_x"/>
                                          </p:val>
                                        </p:tav>
                                      </p:tavLst>
                                    </p:anim>
                                    <p:anim calcmode="lin" valueType="num">
                                      <p:cBhvr additive="base">
                                        <p:cTn id="135" dur="3000"/>
                                        <p:tgtEl>
                                          <p:spTgt spid="16"/>
                                        </p:tgtEl>
                                        <p:attrNameLst>
                                          <p:attrName>ppt_y</p:attrName>
                                        </p:attrNameLst>
                                      </p:cBhvr>
                                      <p:tavLst>
                                        <p:tav tm="0">
                                          <p:val>
                                            <p:strVal val="ppt_y"/>
                                          </p:val>
                                        </p:tav>
                                        <p:tav tm="100000">
                                          <p:val>
                                            <p:strVal val="0-ppt_h/2"/>
                                          </p:val>
                                        </p:tav>
                                      </p:tavLst>
                                    </p:anim>
                                    <p:set>
                                      <p:cBhvr>
                                        <p:cTn id="136" dur="1" fill="hold">
                                          <p:stCondLst>
                                            <p:cond delay="2999"/>
                                          </p:stCondLst>
                                        </p:cTn>
                                        <p:tgtEl>
                                          <p:spTgt spid="16"/>
                                        </p:tgtEl>
                                        <p:attrNameLst>
                                          <p:attrName>style.visibility</p:attrName>
                                        </p:attrNameLst>
                                      </p:cBhvr>
                                      <p:to>
                                        <p:strVal val="hidden"/>
                                      </p:to>
                                    </p:set>
                                  </p:childTnLst>
                                </p:cTn>
                              </p:par>
                              <p:par>
                                <p:cTn id="137" presetID="2" presetClass="exit" presetSubtype="1" fill="hold" grpId="1" nodeType="withEffect">
                                  <p:stCondLst>
                                    <p:cond delay="0"/>
                                  </p:stCondLst>
                                  <p:childTnLst>
                                    <p:anim calcmode="lin" valueType="num">
                                      <p:cBhvr additive="base">
                                        <p:cTn id="138" dur="3000"/>
                                        <p:tgtEl>
                                          <p:spTgt spid="17"/>
                                        </p:tgtEl>
                                        <p:attrNameLst>
                                          <p:attrName>ppt_x</p:attrName>
                                        </p:attrNameLst>
                                      </p:cBhvr>
                                      <p:tavLst>
                                        <p:tav tm="0">
                                          <p:val>
                                            <p:strVal val="ppt_x"/>
                                          </p:val>
                                        </p:tav>
                                        <p:tav tm="100000">
                                          <p:val>
                                            <p:strVal val="ppt_x"/>
                                          </p:val>
                                        </p:tav>
                                      </p:tavLst>
                                    </p:anim>
                                    <p:anim calcmode="lin" valueType="num">
                                      <p:cBhvr additive="base">
                                        <p:cTn id="139" dur="3000"/>
                                        <p:tgtEl>
                                          <p:spTgt spid="17"/>
                                        </p:tgtEl>
                                        <p:attrNameLst>
                                          <p:attrName>ppt_y</p:attrName>
                                        </p:attrNameLst>
                                      </p:cBhvr>
                                      <p:tavLst>
                                        <p:tav tm="0">
                                          <p:val>
                                            <p:strVal val="ppt_y"/>
                                          </p:val>
                                        </p:tav>
                                        <p:tav tm="100000">
                                          <p:val>
                                            <p:strVal val="0-ppt_h/2"/>
                                          </p:val>
                                        </p:tav>
                                      </p:tavLst>
                                    </p:anim>
                                    <p:set>
                                      <p:cBhvr>
                                        <p:cTn id="140" dur="1" fill="hold">
                                          <p:stCondLst>
                                            <p:cond delay="2999"/>
                                          </p:stCondLst>
                                        </p:cTn>
                                        <p:tgtEl>
                                          <p:spTgt spid="17"/>
                                        </p:tgtEl>
                                        <p:attrNameLst>
                                          <p:attrName>style.visibility</p:attrName>
                                        </p:attrNameLst>
                                      </p:cBhvr>
                                      <p:to>
                                        <p:strVal val="hidden"/>
                                      </p:to>
                                    </p:set>
                                  </p:childTnLst>
                                </p:cTn>
                              </p:par>
                              <p:par>
                                <p:cTn id="141" presetID="2" presetClass="exit" presetSubtype="1" fill="hold" grpId="1" nodeType="withEffect">
                                  <p:stCondLst>
                                    <p:cond delay="0"/>
                                  </p:stCondLst>
                                  <p:childTnLst>
                                    <p:anim calcmode="lin" valueType="num">
                                      <p:cBhvr additive="base">
                                        <p:cTn id="142" dur="3000"/>
                                        <p:tgtEl>
                                          <p:spTgt spid="18"/>
                                        </p:tgtEl>
                                        <p:attrNameLst>
                                          <p:attrName>ppt_x</p:attrName>
                                        </p:attrNameLst>
                                      </p:cBhvr>
                                      <p:tavLst>
                                        <p:tav tm="0">
                                          <p:val>
                                            <p:strVal val="ppt_x"/>
                                          </p:val>
                                        </p:tav>
                                        <p:tav tm="100000">
                                          <p:val>
                                            <p:strVal val="ppt_x"/>
                                          </p:val>
                                        </p:tav>
                                      </p:tavLst>
                                    </p:anim>
                                    <p:anim calcmode="lin" valueType="num">
                                      <p:cBhvr additive="base">
                                        <p:cTn id="143" dur="3000"/>
                                        <p:tgtEl>
                                          <p:spTgt spid="18"/>
                                        </p:tgtEl>
                                        <p:attrNameLst>
                                          <p:attrName>ppt_y</p:attrName>
                                        </p:attrNameLst>
                                      </p:cBhvr>
                                      <p:tavLst>
                                        <p:tav tm="0">
                                          <p:val>
                                            <p:strVal val="ppt_y"/>
                                          </p:val>
                                        </p:tav>
                                        <p:tav tm="100000">
                                          <p:val>
                                            <p:strVal val="0-ppt_h/2"/>
                                          </p:val>
                                        </p:tav>
                                      </p:tavLst>
                                    </p:anim>
                                    <p:set>
                                      <p:cBhvr>
                                        <p:cTn id="144" dur="1" fill="hold">
                                          <p:stCondLst>
                                            <p:cond delay="2999"/>
                                          </p:stCondLst>
                                        </p:cTn>
                                        <p:tgtEl>
                                          <p:spTgt spid="18"/>
                                        </p:tgtEl>
                                        <p:attrNameLst>
                                          <p:attrName>style.visibility</p:attrName>
                                        </p:attrNameLst>
                                      </p:cBhvr>
                                      <p:to>
                                        <p:strVal val="hidden"/>
                                      </p:to>
                                    </p:set>
                                  </p:childTnLst>
                                </p:cTn>
                              </p:par>
                              <p:par>
                                <p:cTn id="145" presetID="2" presetClass="exit" presetSubtype="1" fill="hold" grpId="1" nodeType="withEffect">
                                  <p:stCondLst>
                                    <p:cond delay="0"/>
                                  </p:stCondLst>
                                  <p:childTnLst>
                                    <p:anim calcmode="lin" valueType="num">
                                      <p:cBhvr additive="base">
                                        <p:cTn id="146" dur="3000"/>
                                        <p:tgtEl>
                                          <p:spTgt spid="19"/>
                                        </p:tgtEl>
                                        <p:attrNameLst>
                                          <p:attrName>ppt_x</p:attrName>
                                        </p:attrNameLst>
                                      </p:cBhvr>
                                      <p:tavLst>
                                        <p:tav tm="0">
                                          <p:val>
                                            <p:strVal val="ppt_x"/>
                                          </p:val>
                                        </p:tav>
                                        <p:tav tm="100000">
                                          <p:val>
                                            <p:strVal val="ppt_x"/>
                                          </p:val>
                                        </p:tav>
                                      </p:tavLst>
                                    </p:anim>
                                    <p:anim calcmode="lin" valueType="num">
                                      <p:cBhvr additive="base">
                                        <p:cTn id="147" dur="3000"/>
                                        <p:tgtEl>
                                          <p:spTgt spid="19"/>
                                        </p:tgtEl>
                                        <p:attrNameLst>
                                          <p:attrName>ppt_y</p:attrName>
                                        </p:attrNameLst>
                                      </p:cBhvr>
                                      <p:tavLst>
                                        <p:tav tm="0">
                                          <p:val>
                                            <p:strVal val="ppt_y"/>
                                          </p:val>
                                        </p:tav>
                                        <p:tav tm="100000">
                                          <p:val>
                                            <p:strVal val="0-ppt_h/2"/>
                                          </p:val>
                                        </p:tav>
                                      </p:tavLst>
                                    </p:anim>
                                    <p:set>
                                      <p:cBhvr>
                                        <p:cTn id="148" dur="1" fill="hold">
                                          <p:stCondLst>
                                            <p:cond delay="2999"/>
                                          </p:stCondLst>
                                        </p:cTn>
                                        <p:tgtEl>
                                          <p:spTgt spid="19"/>
                                        </p:tgtEl>
                                        <p:attrNameLst>
                                          <p:attrName>style.visibility</p:attrName>
                                        </p:attrNameLst>
                                      </p:cBhvr>
                                      <p:to>
                                        <p:strVal val="hidden"/>
                                      </p:to>
                                    </p:set>
                                  </p:childTnLst>
                                </p:cTn>
                              </p:par>
                              <p:par>
                                <p:cTn id="149" presetID="2" presetClass="exit" presetSubtype="1" fill="hold" grpId="1" nodeType="withEffect">
                                  <p:stCondLst>
                                    <p:cond delay="0"/>
                                  </p:stCondLst>
                                  <p:childTnLst>
                                    <p:anim calcmode="lin" valueType="num">
                                      <p:cBhvr additive="base">
                                        <p:cTn id="150" dur="3000"/>
                                        <p:tgtEl>
                                          <p:spTgt spid="20"/>
                                        </p:tgtEl>
                                        <p:attrNameLst>
                                          <p:attrName>ppt_x</p:attrName>
                                        </p:attrNameLst>
                                      </p:cBhvr>
                                      <p:tavLst>
                                        <p:tav tm="0">
                                          <p:val>
                                            <p:strVal val="ppt_x"/>
                                          </p:val>
                                        </p:tav>
                                        <p:tav tm="100000">
                                          <p:val>
                                            <p:strVal val="ppt_x"/>
                                          </p:val>
                                        </p:tav>
                                      </p:tavLst>
                                    </p:anim>
                                    <p:anim calcmode="lin" valueType="num">
                                      <p:cBhvr additive="base">
                                        <p:cTn id="151" dur="3000"/>
                                        <p:tgtEl>
                                          <p:spTgt spid="20"/>
                                        </p:tgtEl>
                                        <p:attrNameLst>
                                          <p:attrName>ppt_y</p:attrName>
                                        </p:attrNameLst>
                                      </p:cBhvr>
                                      <p:tavLst>
                                        <p:tav tm="0">
                                          <p:val>
                                            <p:strVal val="ppt_y"/>
                                          </p:val>
                                        </p:tav>
                                        <p:tav tm="100000">
                                          <p:val>
                                            <p:strVal val="0-ppt_h/2"/>
                                          </p:val>
                                        </p:tav>
                                      </p:tavLst>
                                    </p:anim>
                                    <p:set>
                                      <p:cBhvr>
                                        <p:cTn id="152" dur="1" fill="hold">
                                          <p:stCondLst>
                                            <p:cond delay="2999"/>
                                          </p:stCondLst>
                                        </p:cTn>
                                        <p:tgtEl>
                                          <p:spTgt spid="20"/>
                                        </p:tgtEl>
                                        <p:attrNameLst>
                                          <p:attrName>style.visibility</p:attrName>
                                        </p:attrNameLst>
                                      </p:cBhvr>
                                      <p:to>
                                        <p:strVal val="hidden"/>
                                      </p:to>
                                    </p:set>
                                  </p:childTnLst>
                                </p:cTn>
                              </p:par>
                              <p:par>
                                <p:cTn id="153" presetID="2" presetClass="exit" presetSubtype="1" fill="hold" grpId="1" nodeType="withEffect">
                                  <p:stCondLst>
                                    <p:cond delay="0"/>
                                  </p:stCondLst>
                                  <p:childTnLst>
                                    <p:anim calcmode="lin" valueType="num">
                                      <p:cBhvr additive="base">
                                        <p:cTn id="154" dur="3000"/>
                                        <p:tgtEl>
                                          <p:spTgt spid="21"/>
                                        </p:tgtEl>
                                        <p:attrNameLst>
                                          <p:attrName>ppt_x</p:attrName>
                                        </p:attrNameLst>
                                      </p:cBhvr>
                                      <p:tavLst>
                                        <p:tav tm="0">
                                          <p:val>
                                            <p:strVal val="ppt_x"/>
                                          </p:val>
                                        </p:tav>
                                        <p:tav tm="100000">
                                          <p:val>
                                            <p:strVal val="ppt_x"/>
                                          </p:val>
                                        </p:tav>
                                      </p:tavLst>
                                    </p:anim>
                                    <p:anim calcmode="lin" valueType="num">
                                      <p:cBhvr additive="base">
                                        <p:cTn id="155" dur="3000"/>
                                        <p:tgtEl>
                                          <p:spTgt spid="21"/>
                                        </p:tgtEl>
                                        <p:attrNameLst>
                                          <p:attrName>ppt_y</p:attrName>
                                        </p:attrNameLst>
                                      </p:cBhvr>
                                      <p:tavLst>
                                        <p:tav tm="0">
                                          <p:val>
                                            <p:strVal val="ppt_y"/>
                                          </p:val>
                                        </p:tav>
                                        <p:tav tm="100000">
                                          <p:val>
                                            <p:strVal val="0-ppt_h/2"/>
                                          </p:val>
                                        </p:tav>
                                      </p:tavLst>
                                    </p:anim>
                                    <p:set>
                                      <p:cBhvr>
                                        <p:cTn id="156" dur="1" fill="hold">
                                          <p:stCondLst>
                                            <p:cond delay="2999"/>
                                          </p:stCondLst>
                                        </p:cTn>
                                        <p:tgtEl>
                                          <p:spTgt spid="21"/>
                                        </p:tgtEl>
                                        <p:attrNameLst>
                                          <p:attrName>style.visibility</p:attrName>
                                        </p:attrNameLst>
                                      </p:cBhvr>
                                      <p:to>
                                        <p:strVal val="hidden"/>
                                      </p:to>
                                    </p:set>
                                  </p:childTnLst>
                                </p:cTn>
                              </p:par>
                              <p:par>
                                <p:cTn id="157" presetID="2" presetClass="exit" presetSubtype="1" fill="hold" grpId="1" nodeType="withEffect">
                                  <p:stCondLst>
                                    <p:cond delay="0"/>
                                  </p:stCondLst>
                                  <p:childTnLst>
                                    <p:anim calcmode="lin" valueType="num">
                                      <p:cBhvr additive="base">
                                        <p:cTn id="158" dur="3000"/>
                                        <p:tgtEl>
                                          <p:spTgt spid="22"/>
                                        </p:tgtEl>
                                        <p:attrNameLst>
                                          <p:attrName>ppt_x</p:attrName>
                                        </p:attrNameLst>
                                      </p:cBhvr>
                                      <p:tavLst>
                                        <p:tav tm="0">
                                          <p:val>
                                            <p:strVal val="ppt_x"/>
                                          </p:val>
                                        </p:tav>
                                        <p:tav tm="100000">
                                          <p:val>
                                            <p:strVal val="ppt_x"/>
                                          </p:val>
                                        </p:tav>
                                      </p:tavLst>
                                    </p:anim>
                                    <p:anim calcmode="lin" valueType="num">
                                      <p:cBhvr additive="base">
                                        <p:cTn id="159" dur="3000"/>
                                        <p:tgtEl>
                                          <p:spTgt spid="22"/>
                                        </p:tgtEl>
                                        <p:attrNameLst>
                                          <p:attrName>ppt_y</p:attrName>
                                        </p:attrNameLst>
                                      </p:cBhvr>
                                      <p:tavLst>
                                        <p:tav tm="0">
                                          <p:val>
                                            <p:strVal val="ppt_y"/>
                                          </p:val>
                                        </p:tav>
                                        <p:tav tm="100000">
                                          <p:val>
                                            <p:strVal val="0-ppt_h/2"/>
                                          </p:val>
                                        </p:tav>
                                      </p:tavLst>
                                    </p:anim>
                                    <p:set>
                                      <p:cBhvr>
                                        <p:cTn id="160" dur="1" fill="hold">
                                          <p:stCondLst>
                                            <p:cond delay="2999"/>
                                          </p:stCondLst>
                                        </p:cTn>
                                        <p:tgtEl>
                                          <p:spTgt spid="22"/>
                                        </p:tgtEl>
                                        <p:attrNameLst>
                                          <p:attrName>style.visibility</p:attrName>
                                        </p:attrNameLst>
                                      </p:cBhvr>
                                      <p:to>
                                        <p:strVal val="hidden"/>
                                      </p:to>
                                    </p:set>
                                  </p:childTnLst>
                                </p:cTn>
                              </p:par>
                              <p:par>
                                <p:cTn id="161" presetID="2" presetClass="exit" presetSubtype="1" fill="hold" grpId="1" nodeType="withEffect">
                                  <p:stCondLst>
                                    <p:cond delay="0"/>
                                  </p:stCondLst>
                                  <p:childTnLst>
                                    <p:anim calcmode="lin" valueType="num">
                                      <p:cBhvr additive="base">
                                        <p:cTn id="162" dur="3000"/>
                                        <p:tgtEl>
                                          <p:spTgt spid="23"/>
                                        </p:tgtEl>
                                        <p:attrNameLst>
                                          <p:attrName>ppt_x</p:attrName>
                                        </p:attrNameLst>
                                      </p:cBhvr>
                                      <p:tavLst>
                                        <p:tav tm="0">
                                          <p:val>
                                            <p:strVal val="ppt_x"/>
                                          </p:val>
                                        </p:tav>
                                        <p:tav tm="100000">
                                          <p:val>
                                            <p:strVal val="ppt_x"/>
                                          </p:val>
                                        </p:tav>
                                      </p:tavLst>
                                    </p:anim>
                                    <p:anim calcmode="lin" valueType="num">
                                      <p:cBhvr additive="base">
                                        <p:cTn id="163" dur="3000"/>
                                        <p:tgtEl>
                                          <p:spTgt spid="23"/>
                                        </p:tgtEl>
                                        <p:attrNameLst>
                                          <p:attrName>ppt_y</p:attrName>
                                        </p:attrNameLst>
                                      </p:cBhvr>
                                      <p:tavLst>
                                        <p:tav tm="0">
                                          <p:val>
                                            <p:strVal val="ppt_y"/>
                                          </p:val>
                                        </p:tav>
                                        <p:tav tm="100000">
                                          <p:val>
                                            <p:strVal val="0-ppt_h/2"/>
                                          </p:val>
                                        </p:tav>
                                      </p:tavLst>
                                    </p:anim>
                                    <p:set>
                                      <p:cBhvr>
                                        <p:cTn id="164" dur="1" fill="hold">
                                          <p:stCondLst>
                                            <p:cond delay="2999"/>
                                          </p:stCondLst>
                                        </p:cTn>
                                        <p:tgtEl>
                                          <p:spTgt spid="23"/>
                                        </p:tgtEl>
                                        <p:attrNameLst>
                                          <p:attrName>style.visibility</p:attrName>
                                        </p:attrNameLst>
                                      </p:cBhvr>
                                      <p:to>
                                        <p:strVal val="hidden"/>
                                      </p:to>
                                    </p:set>
                                  </p:childTnLst>
                                </p:cTn>
                              </p:par>
                              <p:par>
                                <p:cTn id="165" presetID="2" presetClass="exit" presetSubtype="1" fill="hold" grpId="1" nodeType="withEffect">
                                  <p:stCondLst>
                                    <p:cond delay="0"/>
                                  </p:stCondLst>
                                  <p:childTnLst>
                                    <p:anim calcmode="lin" valueType="num">
                                      <p:cBhvr additive="base">
                                        <p:cTn id="166" dur="3000"/>
                                        <p:tgtEl>
                                          <p:spTgt spid="24"/>
                                        </p:tgtEl>
                                        <p:attrNameLst>
                                          <p:attrName>ppt_x</p:attrName>
                                        </p:attrNameLst>
                                      </p:cBhvr>
                                      <p:tavLst>
                                        <p:tav tm="0">
                                          <p:val>
                                            <p:strVal val="ppt_x"/>
                                          </p:val>
                                        </p:tav>
                                        <p:tav tm="100000">
                                          <p:val>
                                            <p:strVal val="ppt_x"/>
                                          </p:val>
                                        </p:tav>
                                      </p:tavLst>
                                    </p:anim>
                                    <p:anim calcmode="lin" valueType="num">
                                      <p:cBhvr additive="base">
                                        <p:cTn id="167" dur="3000"/>
                                        <p:tgtEl>
                                          <p:spTgt spid="24"/>
                                        </p:tgtEl>
                                        <p:attrNameLst>
                                          <p:attrName>ppt_y</p:attrName>
                                        </p:attrNameLst>
                                      </p:cBhvr>
                                      <p:tavLst>
                                        <p:tav tm="0">
                                          <p:val>
                                            <p:strVal val="ppt_y"/>
                                          </p:val>
                                        </p:tav>
                                        <p:tav tm="100000">
                                          <p:val>
                                            <p:strVal val="0-ppt_h/2"/>
                                          </p:val>
                                        </p:tav>
                                      </p:tavLst>
                                    </p:anim>
                                    <p:set>
                                      <p:cBhvr>
                                        <p:cTn id="168" dur="1" fill="hold">
                                          <p:stCondLst>
                                            <p:cond delay="2999"/>
                                          </p:stCondLst>
                                        </p:cTn>
                                        <p:tgtEl>
                                          <p:spTgt spid="24"/>
                                        </p:tgtEl>
                                        <p:attrNameLst>
                                          <p:attrName>style.visibility</p:attrName>
                                        </p:attrNameLst>
                                      </p:cBhvr>
                                      <p:to>
                                        <p:strVal val="hidden"/>
                                      </p:to>
                                    </p:set>
                                  </p:childTnLst>
                                </p:cTn>
                              </p:par>
                              <p:par>
                                <p:cTn id="169" presetID="19" presetClass="exit" presetSubtype="5" fill="hold" grpId="2" nodeType="withEffect">
                                  <p:stCondLst>
                                    <p:cond delay="0"/>
                                  </p:stCondLst>
                                  <p:childTnLst>
                                    <p:anim calcmode="lin" valueType="num">
                                      <p:cBhvr>
                                        <p:cTn id="170" dur="3000"/>
                                        <p:tgtEl>
                                          <p:spTgt spid="15"/>
                                        </p:tgtEl>
                                        <p:attrNameLst>
                                          <p:attrName>ppt_w</p:attrName>
                                        </p:attrNameLst>
                                      </p:cBhvr>
                                      <p:tavLst>
                                        <p:tav tm="0">
                                          <p:val>
                                            <p:strVal val="ppt_w"/>
                                          </p:val>
                                        </p:tav>
                                        <p:tav tm="100000">
                                          <p:val>
                                            <p:strVal val="ppt_w"/>
                                          </p:val>
                                        </p:tav>
                                      </p:tavLst>
                                    </p:anim>
                                    <p:anim calcmode="lin" valueType="num">
                                      <p:cBhvr>
                                        <p:cTn id="171"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2" dur="1" fill="hold">
                                          <p:stCondLst>
                                            <p:cond delay="2999"/>
                                          </p:stCondLst>
                                        </p:cTn>
                                        <p:tgtEl>
                                          <p:spTgt spid="15"/>
                                        </p:tgtEl>
                                        <p:attrNameLst>
                                          <p:attrName>style.visibility</p:attrName>
                                        </p:attrNameLst>
                                      </p:cBhvr>
                                      <p:to>
                                        <p:strVal val="hidden"/>
                                      </p:to>
                                    </p:set>
                                  </p:childTnLst>
                                </p:cTn>
                              </p:par>
                              <p:par>
                                <p:cTn id="173" presetID="19" presetClass="exit" presetSubtype="10" fill="hold" grpId="2" nodeType="withEffect">
                                  <p:stCondLst>
                                    <p:cond delay="0"/>
                                  </p:stCondLst>
                                  <p:childTnLst>
                                    <p:anim calcmode="lin" valueType="num">
                                      <p:cBhvr>
                                        <p:cTn id="174" dur="3000"/>
                                        <p:tgtEl>
                                          <p:spTgt spid="16"/>
                                        </p:tgtEl>
                                        <p:attrNameLst>
                                          <p:attrName>ppt_h</p:attrName>
                                        </p:attrNameLst>
                                      </p:cBhvr>
                                      <p:tavLst>
                                        <p:tav tm="0">
                                          <p:val>
                                            <p:strVal val="ppt_h"/>
                                          </p:val>
                                        </p:tav>
                                        <p:tav tm="100000">
                                          <p:val>
                                            <p:strVal val="ppt_h"/>
                                          </p:val>
                                        </p:tav>
                                      </p:tavLst>
                                    </p:anim>
                                    <p:anim calcmode="lin" valueType="num">
                                      <p:cBhvr>
                                        <p:cTn id="175"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6" dur="1" fill="hold">
                                          <p:stCondLst>
                                            <p:cond delay="2999"/>
                                          </p:stCondLst>
                                        </p:cTn>
                                        <p:tgtEl>
                                          <p:spTgt spid="16"/>
                                        </p:tgtEl>
                                        <p:attrNameLst>
                                          <p:attrName>style.visibility</p:attrName>
                                        </p:attrNameLst>
                                      </p:cBhvr>
                                      <p:to>
                                        <p:strVal val="hidden"/>
                                      </p:to>
                                    </p:set>
                                  </p:childTnLst>
                                </p:cTn>
                              </p:par>
                              <p:par>
                                <p:cTn id="177" presetID="19" presetClass="exit" presetSubtype="5" fill="hold" grpId="2" nodeType="withEffect">
                                  <p:stCondLst>
                                    <p:cond delay="0"/>
                                  </p:stCondLst>
                                  <p:childTnLst>
                                    <p:anim calcmode="lin" valueType="num">
                                      <p:cBhvr>
                                        <p:cTn id="178" dur="3000"/>
                                        <p:tgtEl>
                                          <p:spTgt spid="17"/>
                                        </p:tgtEl>
                                        <p:attrNameLst>
                                          <p:attrName>ppt_w</p:attrName>
                                        </p:attrNameLst>
                                      </p:cBhvr>
                                      <p:tavLst>
                                        <p:tav tm="0">
                                          <p:val>
                                            <p:strVal val="ppt_w"/>
                                          </p:val>
                                        </p:tav>
                                        <p:tav tm="100000">
                                          <p:val>
                                            <p:strVal val="ppt_w"/>
                                          </p:val>
                                        </p:tav>
                                      </p:tavLst>
                                    </p:anim>
                                    <p:anim calcmode="lin" valueType="num">
                                      <p:cBhvr>
                                        <p:cTn id="179"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0" dur="1" fill="hold">
                                          <p:stCondLst>
                                            <p:cond delay="2999"/>
                                          </p:stCondLst>
                                        </p:cTn>
                                        <p:tgtEl>
                                          <p:spTgt spid="17"/>
                                        </p:tgtEl>
                                        <p:attrNameLst>
                                          <p:attrName>style.visibility</p:attrName>
                                        </p:attrNameLst>
                                      </p:cBhvr>
                                      <p:to>
                                        <p:strVal val="hidden"/>
                                      </p:to>
                                    </p:set>
                                  </p:childTnLst>
                                </p:cTn>
                              </p:par>
                              <p:par>
                                <p:cTn id="181" presetID="19" presetClass="exit" presetSubtype="10" fill="hold" grpId="2" nodeType="withEffect">
                                  <p:stCondLst>
                                    <p:cond delay="0"/>
                                  </p:stCondLst>
                                  <p:childTnLst>
                                    <p:anim calcmode="lin" valueType="num">
                                      <p:cBhvr>
                                        <p:cTn id="182" dur="3000"/>
                                        <p:tgtEl>
                                          <p:spTgt spid="18"/>
                                        </p:tgtEl>
                                        <p:attrNameLst>
                                          <p:attrName>ppt_h</p:attrName>
                                        </p:attrNameLst>
                                      </p:cBhvr>
                                      <p:tavLst>
                                        <p:tav tm="0">
                                          <p:val>
                                            <p:strVal val="ppt_h"/>
                                          </p:val>
                                        </p:tav>
                                        <p:tav tm="100000">
                                          <p:val>
                                            <p:strVal val="ppt_h"/>
                                          </p:val>
                                        </p:tav>
                                      </p:tavLst>
                                    </p:anim>
                                    <p:anim calcmode="lin" valueType="num">
                                      <p:cBhvr>
                                        <p:cTn id="183" dur="3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4" dur="1" fill="hold">
                                          <p:stCondLst>
                                            <p:cond delay="2999"/>
                                          </p:stCondLst>
                                        </p:cTn>
                                        <p:tgtEl>
                                          <p:spTgt spid="18"/>
                                        </p:tgtEl>
                                        <p:attrNameLst>
                                          <p:attrName>style.visibility</p:attrName>
                                        </p:attrNameLst>
                                      </p:cBhvr>
                                      <p:to>
                                        <p:strVal val="hidden"/>
                                      </p:to>
                                    </p:set>
                                  </p:childTnLst>
                                </p:cTn>
                              </p:par>
                              <p:par>
                                <p:cTn id="185" presetID="19" presetClass="exit" presetSubtype="5" fill="hold" grpId="2" nodeType="withEffect">
                                  <p:stCondLst>
                                    <p:cond delay="0"/>
                                  </p:stCondLst>
                                  <p:childTnLst>
                                    <p:anim calcmode="lin" valueType="num">
                                      <p:cBhvr>
                                        <p:cTn id="186" dur="3000"/>
                                        <p:tgtEl>
                                          <p:spTgt spid="19"/>
                                        </p:tgtEl>
                                        <p:attrNameLst>
                                          <p:attrName>ppt_w</p:attrName>
                                        </p:attrNameLst>
                                      </p:cBhvr>
                                      <p:tavLst>
                                        <p:tav tm="0">
                                          <p:val>
                                            <p:strVal val="ppt_w"/>
                                          </p:val>
                                        </p:tav>
                                        <p:tav tm="100000">
                                          <p:val>
                                            <p:strVal val="ppt_w"/>
                                          </p:val>
                                        </p:tav>
                                      </p:tavLst>
                                    </p:anim>
                                    <p:anim calcmode="lin" valueType="num">
                                      <p:cBhvr>
                                        <p:cTn id="187" dur="3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8" dur="1" fill="hold">
                                          <p:stCondLst>
                                            <p:cond delay="2999"/>
                                          </p:stCondLst>
                                        </p:cTn>
                                        <p:tgtEl>
                                          <p:spTgt spid="19"/>
                                        </p:tgtEl>
                                        <p:attrNameLst>
                                          <p:attrName>style.visibility</p:attrName>
                                        </p:attrNameLst>
                                      </p:cBhvr>
                                      <p:to>
                                        <p:strVal val="hidden"/>
                                      </p:to>
                                    </p:set>
                                  </p:childTnLst>
                                </p:cTn>
                              </p:par>
                              <p:par>
                                <p:cTn id="189" presetID="19" presetClass="exit" presetSubtype="10" fill="hold" grpId="2" nodeType="withEffect">
                                  <p:stCondLst>
                                    <p:cond delay="0"/>
                                  </p:stCondLst>
                                  <p:childTnLst>
                                    <p:anim calcmode="lin" valueType="num">
                                      <p:cBhvr>
                                        <p:cTn id="190" dur="3000"/>
                                        <p:tgtEl>
                                          <p:spTgt spid="20"/>
                                        </p:tgtEl>
                                        <p:attrNameLst>
                                          <p:attrName>ppt_h</p:attrName>
                                        </p:attrNameLst>
                                      </p:cBhvr>
                                      <p:tavLst>
                                        <p:tav tm="0">
                                          <p:val>
                                            <p:strVal val="ppt_h"/>
                                          </p:val>
                                        </p:tav>
                                        <p:tav tm="100000">
                                          <p:val>
                                            <p:strVal val="ppt_h"/>
                                          </p:val>
                                        </p:tav>
                                      </p:tavLst>
                                    </p:anim>
                                    <p:anim calcmode="lin" valueType="num">
                                      <p:cBhvr>
                                        <p:cTn id="191" dur="3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2" dur="1" fill="hold">
                                          <p:stCondLst>
                                            <p:cond delay="2999"/>
                                          </p:stCondLst>
                                        </p:cTn>
                                        <p:tgtEl>
                                          <p:spTgt spid="20"/>
                                        </p:tgtEl>
                                        <p:attrNameLst>
                                          <p:attrName>style.visibility</p:attrName>
                                        </p:attrNameLst>
                                      </p:cBhvr>
                                      <p:to>
                                        <p:strVal val="hidden"/>
                                      </p:to>
                                    </p:set>
                                  </p:childTnLst>
                                </p:cTn>
                              </p:par>
                              <p:par>
                                <p:cTn id="193" presetID="19" presetClass="exit" presetSubtype="5" fill="hold" grpId="2" nodeType="withEffect">
                                  <p:stCondLst>
                                    <p:cond delay="0"/>
                                  </p:stCondLst>
                                  <p:childTnLst>
                                    <p:anim calcmode="lin" valueType="num">
                                      <p:cBhvr>
                                        <p:cTn id="194" dur="3000"/>
                                        <p:tgtEl>
                                          <p:spTgt spid="21"/>
                                        </p:tgtEl>
                                        <p:attrNameLst>
                                          <p:attrName>ppt_w</p:attrName>
                                        </p:attrNameLst>
                                      </p:cBhvr>
                                      <p:tavLst>
                                        <p:tav tm="0">
                                          <p:val>
                                            <p:strVal val="ppt_w"/>
                                          </p:val>
                                        </p:tav>
                                        <p:tav tm="100000">
                                          <p:val>
                                            <p:strVal val="ppt_w"/>
                                          </p:val>
                                        </p:tav>
                                      </p:tavLst>
                                    </p:anim>
                                    <p:anim calcmode="lin" valueType="num">
                                      <p:cBhvr>
                                        <p:cTn id="195" dur="3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6" dur="1" fill="hold">
                                          <p:stCondLst>
                                            <p:cond delay="2999"/>
                                          </p:stCondLst>
                                        </p:cTn>
                                        <p:tgtEl>
                                          <p:spTgt spid="21"/>
                                        </p:tgtEl>
                                        <p:attrNameLst>
                                          <p:attrName>style.visibility</p:attrName>
                                        </p:attrNameLst>
                                      </p:cBhvr>
                                      <p:to>
                                        <p:strVal val="hidden"/>
                                      </p:to>
                                    </p:set>
                                  </p:childTnLst>
                                </p:cTn>
                              </p:par>
                              <p:par>
                                <p:cTn id="197" presetID="19" presetClass="exit" presetSubtype="10" fill="hold" grpId="2" nodeType="withEffect">
                                  <p:stCondLst>
                                    <p:cond delay="0"/>
                                  </p:stCondLst>
                                  <p:childTnLst>
                                    <p:anim calcmode="lin" valueType="num">
                                      <p:cBhvr>
                                        <p:cTn id="198" dur="3000"/>
                                        <p:tgtEl>
                                          <p:spTgt spid="22"/>
                                        </p:tgtEl>
                                        <p:attrNameLst>
                                          <p:attrName>ppt_h</p:attrName>
                                        </p:attrNameLst>
                                      </p:cBhvr>
                                      <p:tavLst>
                                        <p:tav tm="0">
                                          <p:val>
                                            <p:strVal val="ppt_h"/>
                                          </p:val>
                                        </p:tav>
                                        <p:tav tm="100000">
                                          <p:val>
                                            <p:strVal val="ppt_h"/>
                                          </p:val>
                                        </p:tav>
                                      </p:tavLst>
                                    </p:anim>
                                    <p:anim calcmode="lin" valueType="num">
                                      <p:cBhvr>
                                        <p:cTn id="199" dur="3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0" dur="1" fill="hold">
                                          <p:stCondLst>
                                            <p:cond delay="2999"/>
                                          </p:stCondLst>
                                        </p:cTn>
                                        <p:tgtEl>
                                          <p:spTgt spid="22"/>
                                        </p:tgtEl>
                                        <p:attrNameLst>
                                          <p:attrName>style.visibility</p:attrName>
                                        </p:attrNameLst>
                                      </p:cBhvr>
                                      <p:to>
                                        <p:strVal val="hidden"/>
                                      </p:to>
                                    </p:set>
                                  </p:childTnLst>
                                </p:cTn>
                              </p:par>
                              <p:par>
                                <p:cTn id="201" presetID="19" presetClass="exit" presetSubtype="5" fill="hold" grpId="2" nodeType="withEffect">
                                  <p:stCondLst>
                                    <p:cond delay="0"/>
                                  </p:stCondLst>
                                  <p:childTnLst>
                                    <p:anim calcmode="lin" valueType="num">
                                      <p:cBhvr>
                                        <p:cTn id="202" dur="3000"/>
                                        <p:tgtEl>
                                          <p:spTgt spid="23"/>
                                        </p:tgtEl>
                                        <p:attrNameLst>
                                          <p:attrName>ppt_w</p:attrName>
                                        </p:attrNameLst>
                                      </p:cBhvr>
                                      <p:tavLst>
                                        <p:tav tm="0">
                                          <p:val>
                                            <p:strVal val="ppt_w"/>
                                          </p:val>
                                        </p:tav>
                                        <p:tav tm="100000">
                                          <p:val>
                                            <p:strVal val="ppt_w"/>
                                          </p:val>
                                        </p:tav>
                                      </p:tavLst>
                                    </p:anim>
                                    <p:anim calcmode="lin" valueType="num">
                                      <p:cBhvr>
                                        <p:cTn id="203" dur="3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4" dur="1" fill="hold">
                                          <p:stCondLst>
                                            <p:cond delay="2999"/>
                                          </p:stCondLst>
                                        </p:cTn>
                                        <p:tgtEl>
                                          <p:spTgt spid="23"/>
                                        </p:tgtEl>
                                        <p:attrNameLst>
                                          <p:attrName>style.visibility</p:attrName>
                                        </p:attrNameLst>
                                      </p:cBhvr>
                                      <p:to>
                                        <p:strVal val="hidden"/>
                                      </p:to>
                                    </p:set>
                                  </p:childTnLst>
                                </p:cTn>
                              </p:par>
                              <p:par>
                                <p:cTn id="205" presetID="19" presetClass="exit" presetSubtype="10" fill="hold" grpId="2" nodeType="withEffect">
                                  <p:stCondLst>
                                    <p:cond delay="0"/>
                                  </p:stCondLst>
                                  <p:childTnLst>
                                    <p:anim calcmode="lin" valueType="num">
                                      <p:cBhvr>
                                        <p:cTn id="206" dur="3000"/>
                                        <p:tgtEl>
                                          <p:spTgt spid="24"/>
                                        </p:tgtEl>
                                        <p:attrNameLst>
                                          <p:attrName>ppt_h</p:attrName>
                                        </p:attrNameLst>
                                      </p:cBhvr>
                                      <p:tavLst>
                                        <p:tav tm="0">
                                          <p:val>
                                            <p:strVal val="ppt_h"/>
                                          </p:val>
                                        </p:tav>
                                        <p:tav tm="100000">
                                          <p:val>
                                            <p:strVal val="ppt_h"/>
                                          </p:val>
                                        </p:tav>
                                      </p:tavLst>
                                    </p:anim>
                                    <p:anim calcmode="lin" valueType="num">
                                      <p:cBhvr>
                                        <p:cTn id="207" dur="3000"/>
                                        <p:tgtEl>
                                          <p:spTgt spid="2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8" dur="1" fill="hold">
                                          <p:stCondLst>
                                            <p:cond delay="2999"/>
                                          </p:stCondLst>
                                        </p:cTn>
                                        <p:tgtEl>
                                          <p:spTgt spid="24"/>
                                        </p:tgtEl>
                                        <p:attrNameLst>
                                          <p:attrName>style.visibility</p:attrName>
                                        </p:attrNameLst>
                                      </p:cBhvr>
                                      <p:to>
                                        <p:strVal val="hidden"/>
                                      </p:to>
                                    </p:set>
                                  </p:childTnLst>
                                </p:cTn>
                              </p:par>
                              <p:par>
                                <p:cTn id="209" presetID="19" presetClass="exit" presetSubtype="5" fill="hold" grpId="2" nodeType="withEffect">
                                  <p:stCondLst>
                                    <p:cond delay="0"/>
                                  </p:stCondLst>
                                  <p:childTnLst>
                                    <p:anim calcmode="lin" valueType="num">
                                      <p:cBhvr>
                                        <p:cTn id="210" dur="3000"/>
                                        <p:tgtEl>
                                          <p:spTgt spid="5"/>
                                        </p:tgtEl>
                                        <p:attrNameLst>
                                          <p:attrName>ppt_w</p:attrName>
                                        </p:attrNameLst>
                                      </p:cBhvr>
                                      <p:tavLst>
                                        <p:tav tm="0">
                                          <p:val>
                                            <p:strVal val="ppt_w"/>
                                          </p:val>
                                        </p:tav>
                                        <p:tav tm="100000">
                                          <p:val>
                                            <p:strVal val="ppt_w"/>
                                          </p:val>
                                        </p:tav>
                                      </p:tavLst>
                                    </p:anim>
                                    <p:anim calcmode="lin" valueType="num">
                                      <p:cBhvr>
                                        <p:cTn id="211"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2" dur="1" fill="hold">
                                          <p:stCondLst>
                                            <p:cond delay="2999"/>
                                          </p:stCondLst>
                                        </p:cTn>
                                        <p:tgtEl>
                                          <p:spTgt spid="5"/>
                                        </p:tgtEl>
                                        <p:attrNameLst>
                                          <p:attrName>style.visibility</p:attrName>
                                        </p:attrNameLst>
                                      </p:cBhvr>
                                      <p:to>
                                        <p:strVal val="hidden"/>
                                      </p:to>
                                    </p:set>
                                  </p:childTnLst>
                                </p:cTn>
                              </p:par>
                              <p:par>
                                <p:cTn id="213" presetID="19" presetClass="exit" presetSubtype="10" fill="hold" grpId="2" nodeType="withEffect">
                                  <p:stCondLst>
                                    <p:cond delay="0"/>
                                  </p:stCondLst>
                                  <p:childTnLst>
                                    <p:anim calcmode="lin" valueType="num">
                                      <p:cBhvr>
                                        <p:cTn id="214" dur="3000"/>
                                        <p:tgtEl>
                                          <p:spTgt spid="6"/>
                                        </p:tgtEl>
                                        <p:attrNameLst>
                                          <p:attrName>ppt_h</p:attrName>
                                        </p:attrNameLst>
                                      </p:cBhvr>
                                      <p:tavLst>
                                        <p:tav tm="0">
                                          <p:val>
                                            <p:strVal val="ppt_h"/>
                                          </p:val>
                                        </p:tav>
                                        <p:tav tm="100000">
                                          <p:val>
                                            <p:strVal val="ppt_h"/>
                                          </p:val>
                                        </p:tav>
                                      </p:tavLst>
                                    </p:anim>
                                    <p:anim calcmode="lin" valueType="num">
                                      <p:cBhvr>
                                        <p:cTn id="215"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6" dur="1" fill="hold">
                                          <p:stCondLst>
                                            <p:cond delay="2999"/>
                                          </p:stCondLst>
                                        </p:cTn>
                                        <p:tgtEl>
                                          <p:spTgt spid="6"/>
                                        </p:tgtEl>
                                        <p:attrNameLst>
                                          <p:attrName>style.visibility</p:attrName>
                                        </p:attrNameLst>
                                      </p:cBhvr>
                                      <p:to>
                                        <p:strVal val="hidden"/>
                                      </p:to>
                                    </p:set>
                                  </p:childTnLst>
                                </p:cTn>
                              </p:par>
                              <p:par>
                                <p:cTn id="217" presetID="19" presetClass="exit" presetSubtype="5" fill="hold" grpId="2" nodeType="withEffect">
                                  <p:stCondLst>
                                    <p:cond delay="0"/>
                                  </p:stCondLst>
                                  <p:childTnLst>
                                    <p:anim calcmode="lin" valueType="num">
                                      <p:cBhvr>
                                        <p:cTn id="218" dur="3000"/>
                                        <p:tgtEl>
                                          <p:spTgt spid="7"/>
                                        </p:tgtEl>
                                        <p:attrNameLst>
                                          <p:attrName>ppt_w</p:attrName>
                                        </p:attrNameLst>
                                      </p:cBhvr>
                                      <p:tavLst>
                                        <p:tav tm="0">
                                          <p:val>
                                            <p:strVal val="ppt_w"/>
                                          </p:val>
                                        </p:tav>
                                        <p:tav tm="100000">
                                          <p:val>
                                            <p:strVal val="ppt_w"/>
                                          </p:val>
                                        </p:tav>
                                      </p:tavLst>
                                    </p:anim>
                                    <p:anim calcmode="lin" valueType="num">
                                      <p:cBhvr>
                                        <p:cTn id="219"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0" dur="1" fill="hold">
                                          <p:stCondLst>
                                            <p:cond delay="2999"/>
                                          </p:stCondLst>
                                        </p:cTn>
                                        <p:tgtEl>
                                          <p:spTgt spid="7"/>
                                        </p:tgtEl>
                                        <p:attrNameLst>
                                          <p:attrName>style.visibility</p:attrName>
                                        </p:attrNameLst>
                                      </p:cBhvr>
                                      <p:to>
                                        <p:strVal val="hidden"/>
                                      </p:to>
                                    </p:set>
                                  </p:childTnLst>
                                </p:cTn>
                              </p:par>
                              <p:par>
                                <p:cTn id="221" presetID="19" presetClass="exit" presetSubtype="10" fill="hold" grpId="2" nodeType="withEffect">
                                  <p:stCondLst>
                                    <p:cond delay="0"/>
                                  </p:stCondLst>
                                  <p:childTnLst>
                                    <p:anim calcmode="lin" valueType="num">
                                      <p:cBhvr>
                                        <p:cTn id="222" dur="3000"/>
                                        <p:tgtEl>
                                          <p:spTgt spid="8"/>
                                        </p:tgtEl>
                                        <p:attrNameLst>
                                          <p:attrName>ppt_h</p:attrName>
                                        </p:attrNameLst>
                                      </p:cBhvr>
                                      <p:tavLst>
                                        <p:tav tm="0">
                                          <p:val>
                                            <p:strVal val="ppt_h"/>
                                          </p:val>
                                        </p:tav>
                                        <p:tav tm="100000">
                                          <p:val>
                                            <p:strVal val="ppt_h"/>
                                          </p:val>
                                        </p:tav>
                                      </p:tavLst>
                                    </p:anim>
                                    <p:anim calcmode="lin" valueType="num">
                                      <p:cBhvr>
                                        <p:cTn id="223"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4" dur="1" fill="hold">
                                          <p:stCondLst>
                                            <p:cond delay="2999"/>
                                          </p:stCondLst>
                                        </p:cTn>
                                        <p:tgtEl>
                                          <p:spTgt spid="8"/>
                                        </p:tgtEl>
                                        <p:attrNameLst>
                                          <p:attrName>style.visibility</p:attrName>
                                        </p:attrNameLst>
                                      </p:cBhvr>
                                      <p:to>
                                        <p:strVal val="hidden"/>
                                      </p:to>
                                    </p:set>
                                  </p:childTnLst>
                                </p:cTn>
                              </p:par>
                              <p:par>
                                <p:cTn id="225" presetID="19" presetClass="exit" presetSubtype="5" fill="hold" grpId="2" nodeType="withEffect">
                                  <p:stCondLst>
                                    <p:cond delay="0"/>
                                  </p:stCondLst>
                                  <p:childTnLst>
                                    <p:anim calcmode="lin" valueType="num">
                                      <p:cBhvr>
                                        <p:cTn id="226" dur="3000"/>
                                        <p:tgtEl>
                                          <p:spTgt spid="9"/>
                                        </p:tgtEl>
                                        <p:attrNameLst>
                                          <p:attrName>ppt_w</p:attrName>
                                        </p:attrNameLst>
                                      </p:cBhvr>
                                      <p:tavLst>
                                        <p:tav tm="0">
                                          <p:val>
                                            <p:strVal val="ppt_w"/>
                                          </p:val>
                                        </p:tav>
                                        <p:tav tm="100000">
                                          <p:val>
                                            <p:strVal val="ppt_w"/>
                                          </p:val>
                                        </p:tav>
                                      </p:tavLst>
                                    </p:anim>
                                    <p:anim calcmode="lin" valueType="num">
                                      <p:cBhvr>
                                        <p:cTn id="227"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8" dur="1" fill="hold">
                                          <p:stCondLst>
                                            <p:cond delay="2999"/>
                                          </p:stCondLst>
                                        </p:cTn>
                                        <p:tgtEl>
                                          <p:spTgt spid="9"/>
                                        </p:tgtEl>
                                        <p:attrNameLst>
                                          <p:attrName>style.visibility</p:attrName>
                                        </p:attrNameLst>
                                      </p:cBhvr>
                                      <p:to>
                                        <p:strVal val="hidden"/>
                                      </p:to>
                                    </p:set>
                                  </p:childTnLst>
                                </p:cTn>
                              </p:par>
                              <p:par>
                                <p:cTn id="229" presetID="19" presetClass="exit" presetSubtype="10" fill="hold" grpId="2" nodeType="withEffect">
                                  <p:stCondLst>
                                    <p:cond delay="0"/>
                                  </p:stCondLst>
                                  <p:childTnLst>
                                    <p:anim calcmode="lin" valueType="num">
                                      <p:cBhvr>
                                        <p:cTn id="230" dur="3000"/>
                                        <p:tgtEl>
                                          <p:spTgt spid="10"/>
                                        </p:tgtEl>
                                        <p:attrNameLst>
                                          <p:attrName>ppt_h</p:attrName>
                                        </p:attrNameLst>
                                      </p:cBhvr>
                                      <p:tavLst>
                                        <p:tav tm="0">
                                          <p:val>
                                            <p:strVal val="ppt_h"/>
                                          </p:val>
                                        </p:tav>
                                        <p:tav tm="100000">
                                          <p:val>
                                            <p:strVal val="ppt_h"/>
                                          </p:val>
                                        </p:tav>
                                      </p:tavLst>
                                    </p:anim>
                                    <p:anim calcmode="lin" valueType="num">
                                      <p:cBhvr>
                                        <p:cTn id="231"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2" dur="1" fill="hold">
                                          <p:stCondLst>
                                            <p:cond delay="2999"/>
                                          </p:stCondLst>
                                        </p:cTn>
                                        <p:tgtEl>
                                          <p:spTgt spid="10"/>
                                        </p:tgtEl>
                                        <p:attrNameLst>
                                          <p:attrName>style.visibility</p:attrName>
                                        </p:attrNameLst>
                                      </p:cBhvr>
                                      <p:to>
                                        <p:strVal val="hidden"/>
                                      </p:to>
                                    </p:set>
                                  </p:childTnLst>
                                </p:cTn>
                              </p:par>
                              <p:par>
                                <p:cTn id="233" presetID="19" presetClass="exit" presetSubtype="5" fill="hold" grpId="2" nodeType="withEffect">
                                  <p:stCondLst>
                                    <p:cond delay="0"/>
                                  </p:stCondLst>
                                  <p:childTnLst>
                                    <p:anim calcmode="lin" valueType="num">
                                      <p:cBhvr>
                                        <p:cTn id="234" dur="3000"/>
                                        <p:tgtEl>
                                          <p:spTgt spid="11"/>
                                        </p:tgtEl>
                                        <p:attrNameLst>
                                          <p:attrName>ppt_w</p:attrName>
                                        </p:attrNameLst>
                                      </p:cBhvr>
                                      <p:tavLst>
                                        <p:tav tm="0">
                                          <p:val>
                                            <p:strVal val="ppt_w"/>
                                          </p:val>
                                        </p:tav>
                                        <p:tav tm="100000">
                                          <p:val>
                                            <p:strVal val="ppt_w"/>
                                          </p:val>
                                        </p:tav>
                                      </p:tavLst>
                                    </p:anim>
                                    <p:anim calcmode="lin" valueType="num">
                                      <p:cBhvr>
                                        <p:cTn id="235"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36" dur="1" fill="hold">
                                          <p:stCondLst>
                                            <p:cond delay="2999"/>
                                          </p:stCondLst>
                                        </p:cTn>
                                        <p:tgtEl>
                                          <p:spTgt spid="11"/>
                                        </p:tgtEl>
                                        <p:attrNameLst>
                                          <p:attrName>style.visibility</p:attrName>
                                        </p:attrNameLst>
                                      </p:cBhvr>
                                      <p:to>
                                        <p:strVal val="hidden"/>
                                      </p:to>
                                    </p:set>
                                  </p:childTnLst>
                                </p:cTn>
                              </p:par>
                              <p:par>
                                <p:cTn id="237" presetID="19" presetClass="exit" presetSubtype="10" fill="hold" grpId="2" nodeType="withEffect">
                                  <p:stCondLst>
                                    <p:cond delay="0"/>
                                  </p:stCondLst>
                                  <p:childTnLst>
                                    <p:anim calcmode="lin" valueType="num">
                                      <p:cBhvr>
                                        <p:cTn id="238" dur="3000"/>
                                        <p:tgtEl>
                                          <p:spTgt spid="12"/>
                                        </p:tgtEl>
                                        <p:attrNameLst>
                                          <p:attrName>ppt_h</p:attrName>
                                        </p:attrNameLst>
                                      </p:cBhvr>
                                      <p:tavLst>
                                        <p:tav tm="0">
                                          <p:val>
                                            <p:strVal val="ppt_h"/>
                                          </p:val>
                                        </p:tav>
                                        <p:tav tm="100000">
                                          <p:val>
                                            <p:strVal val="ppt_h"/>
                                          </p:val>
                                        </p:tav>
                                      </p:tavLst>
                                    </p:anim>
                                    <p:anim calcmode="lin" valueType="num">
                                      <p:cBhvr>
                                        <p:cTn id="239"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0" dur="1" fill="hold">
                                          <p:stCondLst>
                                            <p:cond delay="2999"/>
                                          </p:stCondLst>
                                        </p:cTn>
                                        <p:tgtEl>
                                          <p:spTgt spid="12"/>
                                        </p:tgtEl>
                                        <p:attrNameLst>
                                          <p:attrName>style.visibility</p:attrName>
                                        </p:attrNameLst>
                                      </p:cBhvr>
                                      <p:to>
                                        <p:strVal val="hidden"/>
                                      </p:to>
                                    </p:set>
                                  </p:childTnLst>
                                </p:cTn>
                              </p:par>
                              <p:par>
                                <p:cTn id="241" presetID="19" presetClass="exit" presetSubtype="5" fill="hold" grpId="2" nodeType="withEffect">
                                  <p:stCondLst>
                                    <p:cond delay="0"/>
                                  </p:stCondLst>
                                  <p:childTnLst>
                                    <p:anim calcmode="lin" valueType="num">
                                      <p:cBhvr>
                                        <p:cTn id="242" dur="3000"/>
                                        <p:tgtEl>
                                          <p:spTgt spid="13"/>
                                        </p:tgtEl>
                                        <p:attrNameLst>
                                          <p:attrName>ppt_w</p:attrName>
                                        </p:attrNameLst>
                                      </p:cBhvr>
                                      <p:tavLst>
                                        <p:tav tm="0">
                                          <p:val>
                                            <p:strVal val="ppt_w"/>
                                          </p:val>
                                        </p:tav>
                                        <p:tav tm="100000">
                                          <p:val>
                                            <p:strVal val="ppt_w"/>
                                          </p:val>
                                        </p:tav>
                                      </p:tavLst>
                                    </p:anim>
                                    <p:anim calcmode="lin" valueType="num">
                                      <p:cBhvr>
                                        <p:cTn id="243"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4" dur="1" fill="hold">
                                          <p:stCondLst>
                                            <p:cond delay="2999"/>
                                          </p:stCondLst>
                                        </p:cTn>
                                        <p:tgtEl>
                                          <p:spTgt spid="13"/>
                                        </p:tgtEl>
                                        <p:attrNameLst>
                                          <p:attrName>style.visibility</p:attrName>
                                        </p:attrNameLst>
                                      </p:cBhvr>
                                      <p:to>
                                        <p:strVal val="hidden"/>
                                      </p:to>
                                    </p:set>
                                  </p:childTnLst>
                                </p:cTn>
                              </p:par>
                              <p:par>
                                <p:cTn id="245" presetID="19" presetClass="exit" presetSubtype="10" fill="hold" grpId="2" nodeType="withEffect">
                                  <p:stCondLst>
                                    <p:cond delay="0"/>
                                  </p:stCondLst>
                                  <p:childTnLst>
                                    <p:anim calcmode="lin" valueType="num">
                                      <p:cBhvr>
                                        <p:cTn id="246" dur="3000"/>
                                        <p:tgtEl>
                                          <p:spTgt spid="14"/>
                                        </p:tgtEl>
                                        <p:attrNameLst>
                                          <p:attrName>ppt_h</p:attrName>
                                        </p:attrNameLst>
                                      </p:cBhvr>
                                      <p:tavLst>
                                        <p:tav tm="0">
                                          <p:val>
                                            <p:strVal val="ppt_h"/>
                                          </p:val>
                                        </p:tav>
                                        <p:tav tm="100000">
                                          <p:val>
                                            <p:strVal val="ppt_h"/>
                                          </p:val>
                                        </p:tav>
                                      </p:tavLst>
                                    </p:anim>
                                    <p:anim calcmode="lin" valueType="num">
                                      <p:cBhvr>
                                        <p:cTn id="247"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8" dur="1" fill="hold">
                                          <p:stCondLst>
                                            <p:cond delay="2999"/>
                                          </p:stCondLst>
                                        </p:cTn>
                                        <p:tgtEl>
                                          <p:spTgt spid="14"/>
                                        </p:tgtEl>
                                        <p:attrNameLst>
                                          <p:attrName>style.visibility</p:attrName>
                                        </p:attrNameLst>
                                      </p:cBhvr>
                                      <p:to>
                                        <p:strVal val="hidden"/>
                                      </p:to>
                                    </p:set>
                                  </p:childTnLst>
                                </p:cTn>
                              </p:par>
                              <p:par>
                                <p:cTn id="249" presetID="23" presetClass="entr" presetSubtype="288" fill="hold" nodeType="withEffect">
                                  <p:stCondLst>
                                    <p:cond delay="0"/>
                                  </p:stCondLst>
                                  <p:childTnLst>
                                    <p:set>
                                      <p:cBhvr>
                                        <p:cTn id="250" dur="1" fill="hold">
                                          <p:stCondLst>
                                            <p:cond delay="0"/>
                                          </p:stCondLst>
                                        </p:cTn>
                                        <p:tgtEl>
                                          <p:spTgt spid="4"/>
                                        </p:tgtEl>
                                        <p:attrNameLst>
                                          <p:attrName>style.visibility</p:attrName>
                                        </p:attrNameLst>
                                      </p:cBhvr>
                                      <p:to>
                                        <p:strVal val="visible"/>
                                      </p:to>
                                    </p:set>
                                    <p:anim calcmode="lin" valueType="num">
                                      <p:cBhvr>
                                        <p:cTn id="251" dur="3000" fill="hold"/>
                                        <p:tgtEl>
                                          <p:spTgt spid="4"/>
                                        </p:tgtEl>
                                        <p:attrNameLst>
                                          <p:attrName>ppt_w</p:attrName>
                                        </p:attrNameLst>
                                      </p:cBhvr>
                                      <p:tavLst>
                                        <p:tav tm="0">
                                          <p:val>
                                            <p:strVal val="4/3*#ppt_w"/>
                                          </p:val>
                                        </p:tav>
                                        <p:tav tm="100000">
                                          <p:val>
                                            <p:strVal val="#ppt_w"/>
                                          </p:val>
                                        </p:tav>
                                      </p:tavLst>
                                    </p:anim>
                                    <p:anim calcmode="lin" valueType="num">
                                      <p:cBhvr>
                                        <p:cTn id="252" dur="3000" fill="hold"/>
                                        <p:tgtEl>
                                          <p:spTgt spid="4"/>
                                        </p:tgtEl>
                                        <p:attrNameLst>
                                          <p:attrName>ppt_h</p:attrName>
                                        </p:attrNameLst>
                                      </p:cBhvr>
                                      <p:tavLst>
                                        <p:tav tm="0">
                                          <p:val>
                                            <p:strVal val="4/3*#ppt_h"/>
                                          </p:val>
                                        </p:tav>
                                        <p:tav tm="100000">
                                          <p:val>
                                            <p:strVal val="#ppt_h"/>
                                          </p:val>
                                        </p:tav>
                                      </p:tavLst>
                                    </p:anim>
                                  </p:childTnLst>
                                </p:cTn>
                              </p:par>
                              <p:par>
                                <p:cTn id="253" presetID="16" presetClass="entr" presetSubtype="42" fill="hold" nodeType="withEffect">
                                  <p:stCondLst>
                                    <p:cond delay="0"/>
                                  </p:stCondLst>
                                  <p:childTnLst>
                                    <p:set>
                                      <p:cBhvr>
                                        <p:cTn id="254" dur="1" fill="hold">
                                          <p:stCondLst>
                                            <p:cond delay="0"/>
                                          </p:stCondLst>
                                        </p:cTn>
                                        <p:tgtEl>
                                          <p:spTgt spid="4"/>
                                        </p:tgtEl>
                                        <p:attrNameLst>
                                          <p:attrName>style.visibility</p:attrName>
                                        </p:attrNameLst>
                                      </p:cBhvr>
                                      <p:to>
                                        <p:strVal val="visible"/>
                                      </p:to>
                                    </p:set>
                                    <p:animEffect transition="in" filter="barn(outHorizontal)">
                                      <p:cBhvr>
                                        <p:cTn id="25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D8CE88"/>
              </a:gs>
              <a:gs pos="50000">
                <a:srgbClr val="474229">
                  <a:shade val="67500"/>
                  <a:satMod val="115000"/>
                </a:srgbClr>
              </a:gs>
              <a:gs pos="100000">
                <a:srgbClr val="474229">
                  <a:shade val="100000"/>
                  <a:satMod val="115000"/>
                </a:srgbClr>
              </a:gs>
            </a:gsLst>
            <a:path path="circle">
              <a:fillToRect l="50000" t="50000" r="50000" b="50000"/>
            </a:path>
            <a:tileRect/>
          </a:gradFill>
        </p:spPr>
        <p:txBody>
          <a:bodyPr/>
          <a:lstStyle/>
          <a:p>
            <a:endParaRPr lang="es-ES" dirty="0"/>
          </a:p>
        </p:txBody>
      </p:sp>
      <p:pic>
        <p:nvPicPr>
          <p:cNvPr id="4" name="3 Imagen" descr="paisajes de nuestro planeta fotos de la naturaleza (1).jpg"/>
          <p:cNvPicPr>
            <a:picLocks noChangeAspect="1"/>
          </p:cNvPicPr>
          <p:nvPr/>
        </p:nvPicPr>
        <p:blipFill>
          <a:blip r:embed="rId2"/>
          <a:stretch>
            <a:fillRect/>
          </a:stretch>
        </p:blipFill>
        <p:spPr>
          <a:xfrm>
            <a:off x="0" y="26685"/>
            <a:ext cx="9144000" cy="6831315"/>
          </a:xfrm>
          <a:prstGeom prst="rect">
            <a:avLst/>
          </a:prstGeom>
        </p:spPr>
      </p:pic>
      <p:sp>
        <p:nvSpPr>
          <p:cNvPr id="6" name="5 Anillo"/>
          <p:cNvSpPr/>
          <p:nvPr/>
        </p:nvSpPr>
        <p:spPr>
          <a:xfrm rot="1957026">
            <a:off x="29478" y="-77787"/>
            <a:ext cx="928388" cy="1441384"/>
          </a:xfrm>
          <a:prstGeom prst="donut">
            <a:avLst>
              <a:gd name="adj" fmla="val 17926"/>
            </a:avLst>
          </a:prstGeom>
          <a:blipFill dpi="0" rotWithShape="1">
            <a:blip r:embed="rId3" cstate="print">
              <a:duotone>
                <a:prstClr val="black"/>
                <a:srgbClr val="D9C3A5">
                  <a:tint val="50000"/>
                  <a:satMod val="180000"/>
                </a:srgbClr>
              </a:duotone>
              <a:lum contrast="40000"/>
            </a:blip>
            <a:srcRect/>
            <a:stretch>
              <a:fillRect/>
            </a:stretch>
          </a:blipFill>
          <a:ln w="3175">
            <a:solidFill>
              <a:srgbClr val="D8CE88"/>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rot="1957026">
            <a:off x="8173409" y="5494378"/>
            <a:ext cx="928388" cy="1441384"/>
          </a:xfrm>
          <a:prstGeom prst="donut">
            <a:avLst>
              <a:gd name="adj" fmla="val 17926"/>
            </a:avLst>
          </a:prstGeom>
          <a:blipFill>
            <a:blip r:embed="rId3" cstate="print">
              <a:duotone>
                <a:prstClr val="black"/>
                <a:srgbClr val="D9C3A5">
                  <a:tint val="50000"/>
                  <a:satMod val="180000"/>
                </a:srgbClr>
              </a:duotone>
              <a:lum contrast="40000"/>
            </a:blip>
            <a:stretch>
              <a:fillRect/>
            </a:stretch>
          </a:blipFill>
          <a:ln w="3175">
            <a:solidFill>
              <a:srgbClr val="D8CE88"/>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rot="8429042">
            <a:off x="66696" y="5559911"/>
            <a:ext cx="928388" cy="1441384"/>
          </a:xfrm>
          <a:prstGeom prst="donut">
            <a:avLst>
              <a:gd name="adj" fmla="val 17926"/>
            </a:avLst>
          </a:prstGeom>
          <a:blipFill dpi="0" rotWithShape="1">
            <a:blip r:embed="rId3" cstate="print">
              <a:duotone>
                <a:prstClr val="black"/>
                <a:srgbClr val="D9C3A5">
                  <a:tint val="50000"/>
                  <a:satMod val="180000"/>
                </a:srgbClr>
              </a:duotone>
              <a:lum contrast="40000"/>
            </a:blip>
            <a:srcRect/>
            <a:stretch>
              <a:fillRect/>
            </a:stretch>
          </a:blipFill>
          <a:ln w="3175">
            <a:solidFill>
              <a:srgbClr val="D8CE88"/>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rot="8289580">
            <a:off x="8149086" y="-88465"/>
            <a:ext cx="928388" cy="1441384"/>
          </a:xfrm>
          <a:prstGeom prst="donut">
            <a:avLst>
              <a:gd name="adj" fmla="val 17926"/>
            </a:avLst>
          </a:prstGeom>
          <a:blipFill>
            <a:blip r:embed="rId3" cstate="print">
              <a:duotone>
                <a:prstClr val="black"/>
                <a:srgbClr val="D9C3A5">
                  <a:tint val="50000"/>
                  <a:satMod val="180000"/>
                </a:srgbClr>
              </a:duotone>
              <a:lum contrast="40000"/>
            </a:blip>
            <a:stretch>
              <a:fillRect/>
            </a:stretch>
          </a:blipFill>
          <a:ln w="3175">
            <a:solidFill>
              <a:srgbClr val="D8CE88"/>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rot="1957026">
            <a:off x="271269" y="134834"/>
            <a:ext cx="869191" cy="1260835"/>
          </a:xfrm>
          <a:prstGeom prst="donut">
            <a:avLst>
              <a:gd name="adj" fmla="val 17926"/>
            </a:avLst>
          </a:prstGeom>
          <a:blipFill dpi="0" rotWithShape="1">
            <a:blip r:embed="rId4" cstate="print">
              <a:duotone>
                <a:prstClr val="black"/>
                <a:srgbClr val="D9C3A5">
                  <a:tint val="50000"/>
                  <a:satMod val="180000"/>
                </a:srgbClr>
              </a:duotone>
              <a:lum contrast="40000"/>
            </a:blip>
            <a:srcRect/>
            <a:stretch>
              <a:fillRect/>
            </a:stretch>
          </a:blipFill>
          <a:ln w="3175">
            <a:solidFill>
              <a:srgbClr val="D8CE88"/>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rot="8289580">
            <a:off x="7903505" y="152851"/>
            <a:ext cx="940026" cy="1260219"/>
          </a:xfrm>
          <a:prstGeom prst="donut">
            <a:avLst>
              <a:gd name="adj" fmla="val 17926"/>
            </a:avLst>
          </a:prstGeom>
          <a:blipFill>
            <a:blip r:embed="rId5" cstate="print">
              <a:duotone>
                <a:prstClr val="black"/>
                <a:srgbClr val="D9C3A5">
                  <a:tint val="50000"/>
                  <a:satMod val="180000"/>
                </a:srgbClr>
              </a:duotone>
              <a:lum contrast="40000"/>
            </a:blip>
            <a:stretch>
              <a:fillRect/>
            </a:stretch>
          </a:blipFill>
          <a:ln w="3175">
            <a:solidFill>
              <a:srgbClr val="D8CE88"/>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rot="8289580">
            <a:off x="327649" y="5369815"/>
            <a:ext cx="946037" cy="1344011"/>
          </a:xfrm>
          <a:prstGeom prst="donut">
            <a:avLst>
              <a:gd name="adj" fmla="val 17926"/>
            </a:avLst>
          </a:prstGeom>
          <a:blipFill dpi="0" rotWithShape="1">
            <a:blip r:embed="rId6" cstate="print">
              <a:duotone>
                <a:prstClr val="black"/>
                <a:srgbClr val="D9C3A5">
                  <a:tint val="50000"/>
                  <a:satMod val="180000"/>
                </a:srgbClr>
              </a:duotone>
              <a:lum contrast="40000"/>
            </a:blip>
            <a:srcRect/>
            <a:stretch>
              <a:fillRect/>
            </a:stretch>
          </a:blipFill>
          <a:ln w="3175">
            <a:solidFill>
              <a:srgbClr val="D8CE88"/>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rot="13169441">
            <a:off x="7878577" y="5366572"/>
            <a:ext cx="946037" cy="1344011"/>
          </a:xfrm>
          <a:prstGeom prst="donut">
            <a:avLst>
              <a:gd name="adj" fmla="val 17433"/>
            </a:avLst>
          </a:prstGeom>
          <a:blipFill>
            <a:blip r:embed="rId6" cstate="print">
              <a:duotone>
                <a:prstClr val="black"/>
                <a:srgbClr val="D9C3A5">
                  <a:tint val="50000"/>
                  <a:satMod val="180000"/>
                </a:srgbClr>
              </a:duotone>
              <a:lum contrast="40000"/>
            </a:blip>
            <a:stretch>
              <a:fillRect/>
            </a:stretch>
          </a:blipFill>
          <a:ln w="3175">
            <a:solidFill>
              <a:srgbClr val="D8CE88"/>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rot="8289580">
            <a:off x="718166" y="5143770"/>
            <a:ext cx="891277" cy="1208907"/>
          </a:xfrm>
          <a:prstGeom prst="donut">
            <a:avLst>
              <a:gd name="adj" fmla="val 17926"/>
            </a:avLst>
          </a:prstGeom>
          <a:blipFill dpi="0" rotWithShape="1">
            <a:blip r:embed="rId7" cstate="print">
              <a:duotone>
                <a:prstClr val="black"/>
                <a:srgbClr val="D9C3A5">
                  <a:tint val="50000"/>
                  <a:satMod val="180000"/>
                </a:srgbClr>
              </a:duotone>
              <a:lum contrast="40000"/>
            </a:blip>
            <a:srcRect/>
            <a:stretch>
              <a:fillRect/>
            </a:stretch>
          </a:blipFill>
          <a:ln w="3175">
            <a:solidFill>
              <a:srgbClr val="D8CE88"/>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rot="13058349">
            <a:off x="590067" y="421084"/>
            <a:ext cx="831078" cy="1137833"/>
          </a:xfrm>
          <a:prstGeom prst="donut">
            <a:avLst>
              <a:gd name="adj" fmla="val 17926"/>
            </a:avLst>
          </a:prstGeom>
          <a:blipFill dpi="0" rotWithShape="1">
            <a:blip r:embed="rId8" cstate="print">
              <a:duotone>
                <a:prstClr val="black"/>
                <a:srgbClr val="D9C3A5">
                  <a:tint val="50000"/>
                  <a:satMod val="180000"/>
                </a:srgbClr>
              </a:duotone>
              <a:lum contrast="40000"/>
            </a:blip>
            <a:srcRect/>
            <a:stretch>
              <a:fillRect/>
            </a:stretch>
          </a:blipFill>
          <a:ln w="3175">
            <a:solidFill>
              <a:srgbClr val="D8CE88"/>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rot="8537766">
            <a:off x="7690686" y="492502"/>
            <a:ext cx="831078" cy="1137833"/>
          </a:xfrm>
          <a:prstGeom prst="donut">
            <a:avLst>
              <a:gd name="adj" fmla="val 17926"/>
            </a:avLst>
          </a:prstGeom>
          <a:blipFill>
            <a:blip r:embed="rId8" cstate="print">
              <a:duotone>
                <a:prstClr val="black"/>
                <a:srgbClr val="D9C3A5">
                  <a:tint val="50000"/>
                  <a:satMod val="180000"/>
                </a:srgbClr>
              </a:duotone>
              <a:lum contrast="40000"/>
            </a:blip>
            <a:stretch>
              <a:fillRect/>
            </a:stretch>
          </a:blipFill>
          <a:ln w="3175">
            <a:solidFill>
              <a:srgbClr val="D8CE88"/>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rot="13058349">
            <a:off x="7690465" y="5278869"/>
            <a:ext cx="831078" cy="1137833"/>
          </a:xfrm>
          <a:prstGeom prst="donut">
            <a:avLst>
              <a:gd name="adj" fmla="val 17926"/>
            </a:avLst>
          </a:prstGeom>
          <a:blipFill>
            <a:blip r:embed="rId8" cstate="print">
              <a:duotone>
                <a:prstClr val="black"/>
                <a:srgbClr val="D9C3A5">
                  <a:tint val="50000"/>
                  <a:satMod val="180000"/>
                </a:srgbClr>
              </a:duotone>
              <a:lum contrast="40000"/>
            </a:blip>
            <a:stretch>
              <a:fillRect/>
            </a:stretch>
          </a:blipFill>
          <a:ln w="3175">
            <a:solidFill>
              <a:srgbClr val="D8CE88"/>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rot="13058349">
            <a:off x="954049" y="769173"/>
            <a:ext cx="752308" cy="1041410"/>
          </a:xfrm>
          <a:prstGeom prst="donut">
            <a:avLst>
              <a:gd name="adj" fmla="val 17926"/>
            </a:avLst>
          </a:prstGeom>
          <a:blipFill dpi="0" rotWithShape="1">
            <a:blip r:embed="rId9" cstate="print">
              <a:duotone>
                <a:prstClr val="black"/>
                <a:srgbClr val="D9C3A5">
                  <a:tint val="50000"/>
                  <a:satMod val="180000"/>
                </a:srgbClr>
              </a:duotone>
              <a:lum contrast="40000"/>
            </a:blip>
            <a:srcRect/>
            <a:stretch>
              <a:fillRect/>
            </a:stretch>
          </a:blipFill>
          <a:ln w="3175">
            <a:solidFill>
              <a:srgbClr val="D8CE88"/>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rot="13058349">
            <a:off x="7454906" y="5121975"/>
            <a:ext cx="752308" cy="1041410"/>
          </a:xfrm>
          <a:prstGeom prst="donut">
            <a:avLst>
              <a:gd name="adj" fmla="val 17926"/>
            </a:avLst>
          </a:prstGeom>
          <a:blipFill>
            <a:blip r:embed="rId9" cstate="print">
              <a:duotone>
                <a:prstClr val="black"/>
                <a:srgbClr val="D9C3A5">
                  <a:tint val="50000"/>
                  <a:satMod val="180000"/>
                </a:srgbClr>
              </a:duotone>
              <a:lum contrast="40000"/>
            </a:blip>
            <a:stretch>
              <a:fillRect/>
            </a:stretch>
          </a:blipFill>
          <a:ln w="3175">
            <a:solidFill>
              <a:srgbClr val="D8CE88"/>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rot="8904339">
            <a:off x="1074269" y="4977647"/>
            <a:ext cx="752308" cy="1041410"/>
          </a:xfrm>
          <a:prstGeom prst="donut">
            <a:avLst>
              <a:gd name="adj" fmla="val 17926"/>
            </a:avLst>
          </a:prstGeom>
          <a:blipFill dpi="0" rotWithShape="1">
            <a:blip r:embed="rId9" cstate="print">
              <a:duotone>
                <a:prstClr val="black"/>
                <a:srgbClr val="D9C3A5">
                  <a:tint val="50000"/>
                  <a:satMod val="180000"/>
                </a:srgbClr>
              </a:duotone>
              <a:lum contrast="40000"/>
            </a:blip>
            <a:srcRect/>
            <a:stretch>
              <a:fillRect/>
            </a:stretch>
          </a:blipFill>
          <a:ln w="3175">
            <a:solidFill>
              <a:srgbClr val="D8CE88"/>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rot="8503386">
            <a:off x="7528339" y="763994"/>
            <a:ext cx="752308" cy="1041410"/>
          </a:xfrm>
          <a:prstGeom prst="donut">
            <a:avLst>
              <a:gd name="adj" fmla="val 17926"/>
            </a:avLst>
          </a:prstGeom>
          <a:blipFill>
            <a:blip r:embed="rId9" cstate="print">
              <a:duotone>
                <a:prstClr val="black"/>
                <a:srgbClr val="D9C3A5">
                  <a:tint val="50000"/>
                  <a:satMod val="180000"/>
                </a:srgbClr>
              </a:duotone>
              <a:lum contrast="40000"/>
            </a:blip>
            <a:stretch>
              <a:fillRect/>
            </a:stretch>
          </a:blipFill>
          <a:ln w="3175">
            <a:solidFill>
              <a:srgbClr val="D8CE88"/>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rot="13058349">
            <a:off x="1221196" y="1041894"/>
            <a:ext cx="698743" cy="962227"/>
          </a:xfrm>
          <a:prstGeom prst="donut">
            <a:avLst>
              <a:gd name="adj" fmla="val 22860"/>
            </a:avLst>
          </a:prstGeom>
          <a:blipFill dpi="0" rotWithShape="1">
            <a:blip r:embed="rId10" cstate="print">
              <a:duotone>
                <a:prstClr val="black"/>
                <a:srgbClr val="D9C3A5">
                  <a:tint val="50000"/>
                  <a:satMod val="180000"/>
                </a:srgbClr>
              </a:duotone>
              <a:lum contrast="40000"/>
            </a:blip>
            <a:srcRect/>
            <a:stretch>
              <a:fillRect/>
            </a:stretch>
          </a:blipFill>
          <a:ln w="3175">
            <a:solidFill>
              <a:srgbClr val="D8CE88"/>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rot="8349474">
            <a:off x="7240659" y="1032620"/>
            <a:ext cx="698743" cy="962227"/>
          </a:xfrm>
          <a:prstGeom prst="donut">
            <a:avLst>
              <a:gd name="adj" fmla="val 22860"/>
            </a:avLst>
          </a:prstGeom>
          <a:blipFill>
            <a:blip r:embed="rId10" cstate="print">
              <a:duotone>
                <a:prstClr val="black"/>
                <a:srgbClr val="D9C3A5">
                  <a:tint val="50000"/>
                  <a:satMod val="180000"/>
                </a:srgbClr>
              </a:duotone>
              <a:lum contrast="40000"/>
            </a:blip>
            <a:stretch>
              <a:fillRect/>
            </a:stretch>
          </a:blipFill>
          <a:ln w="3175">
            <a:solidFill>
              <a:srgbClr val="D8CE88"/>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rot="13058349">
            <a:off x="7221988" y="4970983"/>
            <a:ext cx="698743" cy="962227"/>
          </a:xfrm>
          <a:prstGeom prst="donut">
            <a:avLst>
              <a:gd name="adj" fmla="val 22860"/>
            </a:avLst>
          </a:prstGeom>
          <a:blipFill>
            <a:blip r:embed="rId10" cstate="print">
              <a:duotone>
                <a:prstClr val="black"/>
                <a:srgbClr val="D9C3A5">
                  <a:tint val="50000"/>
                  <a:satMod val="180000"/>
                </a:srgbClr>
              </a:duotone>
              <a:lum contrast="40000"/>
            </a:blip>
            <a:stretch>
              <a:fillRect/>
            </a:stretch>
          </a:blipFill>
          <a:ln w="3175">
            <a:solidFill>
              <a:srgbClr val="D8CE88"/>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rot="8611609">
            <a:off x="1341681" y="4826283"/>
            <a:ext cx="698743" cy="962227"/>
          </a:xfrm>
          <a:prstGeom prst="donut">
            <a:avLst>
              <a:gd name="adj" fmla="val 22860"/>
            </a:avLst>
          </a:prstGeom>
          <a:blipFill dpi="0" rotWithShape="1">
            <a:blip r:embed="rId10" cstate="print">
              <a:duotone>
                <a:prstClr val="black"/>
                <a:srgbClr val="D9C3A5">
                  <a:tint val="50000"/>
                  <a:satMod val="180000"/>
                </a:srgbClr>
              </a:duotone>
              <a:lum contrast="40000"/>
            </a:blip>
            <a:srcRect/>
            <a:stretch>
              <a:fillRect/>
            </a:stretch>
          </a:blipFill>
          <a:ln w="3175">
            <a:solidFill>
              <a:srgbClr val="D8CE88"/>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rot="13058349">
            <a:off x="1548791" y="1328108"/>
            <a:ext cx="663081" cy="853149"/>
          </a:xfrm>
          <a:prstGeom prst="donut">
            <a:avLst>
              <a:gd name="adj" fmla="val 22860"/>
            </a:avLst>
          </a:prstGeom>
          <a:blipFill dpi="0" rotWithShape="1">
            <a:blip r:embed="rId11" cstate="print">
              <a:duotone>
                <a:prstClr val="black"/>
                <a:srgbClr val="D9C3A5">
                  <a:tint val="50000"/>
                  <a:satMod val="180000"/>
                </a:srgbClr>
              </a:duotone>
              <a:lum contrast="40000"/>
            </a:blip>
            <a:srcRect/>
            <a:stretch>
              <a:fillRect/>
            </a:stretch>
          </a:blipFill>
          <a:ln w="3175">
            <a:solidFill>
              <a:srgbClr val="D8CE88"/>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rot="13058349">
            <a:off x="7049516" y="4900008"/>
            <a:ext cx="663081" cy="853149"/>
          </a:xfrm>
          <a:prstGeom prst="donut">
            <a:avLst>
              <a:gd name="adj" fmla="val 22860"/>
            </a:avLst>
          </a:prstGeom>
          <a:blipFill>
            <a:blip r:embed="rId11" cstate="print">
              <a:duotone>
                <a:prstClr val="black"/>
                <a:srgbClr val="D9C3A5">
                  <a:tint val="50000"/>
                  <a:satMod val="180000"/>
                </a:srgbClr>
              </a:duotone>
              <a:lum contrast="40000"/>
            </a:blip>
            <a:stretch>
              <a:fillRect/>
            </a:stretch>
          </a:blipFill>
          <a:ln w="3175">
            <a:solidFill>
              <a:srgbClr val="D8CE88"/>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nillo"/>
          <p:cNvSpPr/>
          <p:nvPr/>
        </p:nvSpPr>
        <p:spPr>
          <a:xfrm rot="8728262">
            <a:off x="1612116" y="4684787"/>
            <a:ext cx="663081" cy="853149"/>
          </a:xfrm>
          <a:prstGeom prst="donut">
            <a:avLst>
              <a:gd name="adj" fmla="val 22860"/>
            </a:avLst>
          </a:prstGeom>
          <a:blipFill dpi="0" rotWithShape="1">
            <a:blip r:embed="rId11" cstate="print">
              <a:duotone>
                <a:prstClr val="black"/>
                <a:srgbClr val="D9C3A5">
                  <a:tint val="50000"/>
                  <a:satMod val="180000"/>
                </a:srgbClr>
              </a:duotone>
              <a:lum contrast="40000"/>
            </a:blip>
            <a:srcRect/>
            <a:stretch>
              <a:fillRect/>
            </a:stretch>
          </a:blipFill>
          <a:ln w="3175">
            <a:solidFill>
              <a:srgbClr val="D8CE88"/>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nillo"/>
          <p:cNvSpPr/>
          <p:nvPr/>
        </p:nvSpPr>
        <p:spPr>
          <a:xfrm rot="8447054">
            <a:off x="7053042" y="1327960"/>
            <a:ext cx="663081" cy="853149"/>
          </a:xfrm>
          <a:prstGeom prst="donut">
            <a:avLst>
              <a:gd name="adj" fmla="val 22860"/>
            </a:avLst>
          </a:prstGeom>
          <a:blipFill>
            <a:blip r:embed="rId11" cstate="print">
              <a:duotone>
                <a:prstClr val="black"/>
                <a:srgbClr val="D9C3A5">
                  <a:tint val="50000"/>
                  <a:satMod val="180000"/>
                </a:srgbClr>
              </a:duotone>
              <a:lum contrast="40000"/>
            </a:blip>
            <a:stretch>
              <a:fillRect/>
            </a:stretch>
          </a:blipFill>
          <a:ln w="3175">
            <a:solidFill>
              <a:srgbClr val="D8CE88"/>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nillo"/>
          <p:cNvSpPr/>
          <p:nvPr/>
        </p:nvSpPr>
        <p:spPr>
          <a:xfrm rot="13058349">
            <a:off x="1795987" y="1575651"/>
            <a:ext cx="557346" cy="727259"/>
          </a:xfrm>
          <a:prstGeom prst="donut">
            <a:avLst>
              <a:gd name="adj" fmla="val 22860"/>
            </a:avLst>
          </a:prstGeom>
          <a:blipFill dpi="0" rotWithShape="1">
            <a:blip r:embed="rId12" cstate="print">
              <a:duotone>
                <a:prstClr val="black"/>
                <a:srgbClr val="D9C3A5">
                  <a:tint val="50000"/>
                  <a:satMod val="180000"/>
                </a:srgbClr>
              </a:duotone>
              <a:lum contrast="40000"/>
            </a:blip>
            <a:srcRect/>
            <a:stretch>
              <a:fillRect/>
            </a:stretch>
          </a:blipFill>
          <a:ln w="3175">
            <a:solidFill>
              <a:srgbClr val="D8CE88"/>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nillo"/>
          <p:cNvSpPr/>
          <p:nvPr/>
        </p:nvSpPr>
        <p:spPr>
          <a:xfrm rot="13058349">
            <a:off x="6867925" y="4808893"/>
            <a:ext cx="560310" cy="740675"/>
          </a:xfrm>
          <a:prstGeom prst="donut">
            <a:avLst>
              <a:gd name="adj" fmla="val 29458"/>
            </a:avLst>
          </a:prstGeom>
          <a:blipFill>
            <a:blip r:embed="rId13" cstate="print">
              <a:duotone>
                <a:prstClr val="black"/>
                <a:srgbClr val="D9C3A5">
                  <a:tint val="50000"/>
                  <a:satMod val="180000"/>
                </a:srgbClr>
              </a:duotone>
              <a:lum contrast="40000"/>
            </a:blip>
            <a:stretch>
              <a:fillRect/>
            </a:stretch>
          </a:blipFill>
          <a:ln w="3175">
            <a:solidFill>
              <a:srgbClr val="D8CE88"/>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Anillo"/>
          <p:cNvSpPr/>
          <p:nvPr/>
        </p:nvSpPr>
        <p:spPr>
          <a:xfrm rot="8821388">
            <a:off x="1940053" y="4580484"/>
            <a:ext cx="505573" cy="716004"/>
          </a:xfrm>
          <a:prstGeom prst="donut">
            <a:avLst>
              <a:gd name="adj" fmla="val 29458"/>
            </a:avLst>
          </a:prstGeom>
          <a:blipFill dpi="0" rotWithShape="1">
            <a:blip r:embed="rId13" cstate="print">
              <a:duotone>
                <a:prstClr val="black"/>
                <a:srgbClr val="D9C3A5">
                  <a:tint val="50000"/>
                  <a:satMod val="180000"/>
                </a:srgbClr>
              </a:duotone>
              <a:lum contrast="40000"/>
            </a:blip>
            <a:srcRect/>
            <a:stretch>
              <a:fillRect/>
            </a:stretch>
          </a:blipFill>
          <a:ln w="3175">
            <a:solidFill>
              <a:srgbClr val="D8CE88"/>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Anillo"/>
          <p:cNvSpPr/>
          <p:nvPr/>
        </p:nvSpPr>
        <p:spPr>
          <a:xfrm rot="8662695">
            <a:off x="6870385" y="1633291"/>
            <a:ext cx="569316" cy="716004"/>
          </a:xfrm>
          <a:prstGeom prst="donut">
            <a:avLst>
              <a:gd name="adj" fmla="val 29458"/>
            </a:avLst>
          </a:prstGeom>
          <a:blipFill>
            <a:blip r:embed="rId14" cstate="print">
              <a:duotone>
                <a:prstClr val="black"/>
                <a:srgbClr val="D9C3A5">
                  <a:tint val="50000"/>
                  <a:satMod val="180000"/>
                </a:srgbClr>
              </a:duotone>
              <a:lum contrast="40000"/>
            </a:blip>
            <a:stretch>
              <a:fillRect/>
            </a:stretch>
          </a:blipFill>
          <a:ln w="3175">
            <a:solidFill>
              <a:srgbClr val="D8CE88"/>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Anillo"/>
          <p:cNvSpPr/>
          <p:nvPr/>
        </p:nvSpPr>
        <p:spPr>
          <a:xfrm rot="13058349">
            <a:off x="6688437" y="4659231"/>
            <a:ext cx="505573" cy="645275"/>
          </a:xfrm>
          <a:prstGeom prst="donut">
            <a:avLst>
              <a:gd name="adj" fmla="val 29458"/>
            </a:avLst>
          </a:prstGeom>
          <a:blipFill>
            <a:blip r:embed="rId15" cstate="print">
              <a:duotone>
                <a:prstClr val="black"/>
                <a:srgbClr val="D9C3A5">
                  <a:tint val="50000"/>
                  <a:satMod val="180000"/>
                </a:srgbClr>
              </a:duotone>
              <a:lum contrast="40000"/>
            </a:blip>
            <a:stretch>
              <a:fillRect/>
            </a:stretch>
          </a:blipFill>
          <a:ln w="3175">
            <a:solidFill>
              <a:srgbClr val="D8CE88"/>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Anillo"/>
          <p:cNvSpPr/>
          <p:nvPr/>
        </p:nvSpPr>
        <p:spPr>
          <a:xfrm rot="13058349">
            <a:off x="2001775" y="1801712"/>
            <a:ext cx="505573" cy="645275"/>
          </a:xfrm>
          <a:prstGeom prst="donut">
            <a:avLst>
              <a:gd name="adj" fmla="val 29458"/>
            </a:avLst>
          </a:prstGeom>
          <a:blipFill dpi="0" rotWithShape="1">
            <a:blip r:embed="rId15" cstate="print">
              <a:duotone>
                <a:prstClr val="black"/>
                <a:srgbClr val="D9C3A5">
                  <a:tint val="50000"/>
                  <a:satMod val="180000"/>
                </a:srgbClr>
              </a:duotone>
              <a:lum contrast="40000"/>
            </a:blip>
            <a:srcRect/>
            <a:stretch>
              <a:fillRect/>
            </a:stretch>
          </a:blipFill>
          <a:ln w="3175">
            <a:solidFill>
              <a:srgbClr val="D8CE88"/>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Anillo"/>
          <p:cNvSpPr/>
          <p:nvPr/>
        </p:nvSpPr>
        <p:spPr>
          <a:xfrm rot="8691117">
            <a:off x="6711913" y="1801187"/>
            <a:ext cx="505573" cy="645275"/>
          </a:xfrm>
          <a:prstGeom prst="donut">
            <a:avLst>
              <a:gd name="adj" fmla="val 29458"/>
            </a:avLst>
          </a:prstGeom>
          <a:blipFill>
            <a:blip r:embed="rId15" cstate="print">
              <a:duotone>
                <a:prstClr val="black"/>
                <a:srgbClr val="D9C3A5">
                  <a:tint val="50000"/>
                  <a:satMod val="180000"/>
                </a:srgbClr>
              </a:duotone>
              <a:lum contrast="40000"/>
            </a:blip>
            <a:stretch>
              <a:fillRect/>
            </a:stretch>
          </a:blipFill>
          <a:ln w="3175">
            <a:solidFill>
              <a:srgbClr val="D8CE88"/>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Anillo"/>
          <p:cNvSpPr/>
          <p:nvPr/>
        </p:nvSpPr>
        <p:spPr>
          <a:xfrm rot="8992294">
            <a:off x="2128026" y="4440992"/>
            <a:ext cx="505573" cy="645275"/>
          </a:xfrm>
          <a:prstGeom prst="donut">
            <a:avLst>
              <a:gd name="adj" fmla="val 29458"/>
            </a:avLst>
          </a:prstGeom>
          <a:blipFill dpi="0" rotWithShape="1">
            <a:blip r:embed="rId15" cstate="print">
              <a:duotone>
                <a:prstClr val="black"/>
                <a:srgbClr val="D9C3A5">
                  <a:tint val="50000"/>
                  <a:satMod val="180000"/>
                </a:srgbClr>
              </a:duotone>
              <a:lum contrast="40000"/>
            </a:blip>
            <a:srcRect/>
            <a:stretch>
              <a:fillRect/>
            </a:stretch>
          </a:blipFill>
          <a:ln w="3175">
            <a:solidFill>
              <a:srgbClr val="D8CE88"/>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Anillo"/>
          <p:cNvSpPr/>
          <p:nvPr/>
        </p:nvSpPr>
        <p:spPr>
          <a:xfrm rot="13058349">
            <a:off x="6502369" y="4516356"/>
            <a:ext cx="505573" cy="645275"/>
          </a:xfrm>
          <a:prstGeom prst="donut">
            <a:avLst>
              <a:gd name="adj" fmla="val 29458"/>
            </a:avLst>
          </a:prstGeom>
          <a:blipFill>
            <a:blip r:embed="rId15" cstate="print">
              <a:duotone>
                <a:prstClr val="black"/>
                <a:srgbClr val="D9C3A5">
                  <a:tint val="50000"/>
                  <a:satMod val="180000"/>
                </a:srgbClr>
              </a:duotone>
              <a:lum contrast="40000"/>
            </a:blip>
            <a:stretch>
              <a:fillRect/>
            </a:stretch>
          </a:blipFill>
          <a:ln w="3175">
            <a:solidFill>
              <a:srgbClr val="D8CE88"/>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Anillo"/>
          <p:cNvSpPr/>
          <p:nvPr/>
        </p:nvSpPr>
        <p:spPr>
          <a:xfrm rot="13058349">
            <a:off x="2216088" y="1944587"/>
            <a:ext cx="505573" cy="645275"/>
          </a:xfrm>
          <a:prstGeom prst="donut">
            <a:avLst>
              <a:gd name="adj" fmla="val 29458"/>
            </a:avLst>
          </a:prstGeom>
          <a:blipFill dpi="0" rotWithShape="1">
            <a:blip r:embed="rId15" cstate="print">
              <a:duotone>
                <a:prstClr val="black"/>
                <a:srgbClr val="D9C3A5">
                  <a:tint val="50000"/>
                  <a:satMod val="180000"/>
                </a:srgbClr>
              </a:duotone>
              <a:lum contrast="40000"/>
            </a:blip>
            <a:srcRect/>
            <a:stretch>
              <a:fillRect/>
            </a:stretch>
          </a:blipFill>
          <a:ln w="3175">
            <a:solidFill>
              <a:srgbClr val="D8CE88"/>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0" name="39 Anillo"/>
          <p:cNvSpPr/>
          <p:nvPr/>
        </p:nvSpPr>
        <p:spPr>
          <a:xfrm rot="8350573">
            <a:off x="2335750" y="4297666"/>
            <a:ext cx="454373" cy="539892"/>
          </a:xfrm>
          <a:prstGeom prst="donut">
            <a:avLst>
              <a:gd name="adj" fmla="val 29458"/>
            </a:avLst>
          </a:prstGeom>
          <a:blipFill dpi="0" rotWithShape="1">
            <a:blip r:embed="rId16" cstate="print">
              <a:duotone>
                <a:prstClr val="black"/>
                <a:srgbClr val="D9C3A5">
                  <a:tint val="50000"/>
                  <a:satMod val="180000"/>
                </a:srgbClr>
              </a:duotone>
              <a:lum contrast="40000"/>
            </a:blip>
            <a:srcRect/>
            <a:stretch>
              <a:fillRect/>
            </a:stretch>
          </a:blipFill>
          <a:ln w="3175">
            <a:solidFill>
              <a:srgbClr val="D8CE88"/>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1" name="40 Anillo"/>
          <p:cNvSpPr/>
          <p:nvPr/>
        </p:nvSpPr>
        <p:spPr>
          <a:xfrm rot="8350573">
            <a:off x="6550592" y="2011651"/>
            <a:ext cx="454373" cy="539892"/>
          </a:xfrm>
          <a:prstGeom prst="donut">
            <a:avLst>
              <a:gd name="adj" fmla="val 29458"/>
            </a:avLst>
          </a:prstGeom>
          <a:blipFill>
            <a:blip r:embed="rId16" cstate="print">
              <a:duotone>
                <a:prstClr val="black"/>
                <a:srgbClr val="D9C3A5">
                  <a:tint val="50000"/>
                  <a:satMod val="180000"/>
                </a:srgbClr>
              </a:duotone>
              <a:lum contrast="40000"/>
            </a:blip>
            <a:stretch>
              <a:fillRect/>
            </a:stretch>
          </a:blipFill>
          <a:ln w="3175">
            <a:solidFill>
              <a:srgbClr val="D8CE88"/>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2" name="41 Anillo"/>
          <p:cNvSpPr/>
          <p:nvPr/>
        </p:nvSpPr>
        <p:spPr>
          <a:xfrm rot="8350573">
            <a:off x="2550064" y="4083353"/>
            <a:ext cx="454373" cy="539892"/>
          </a:xfrm>
          <a:prstGeom prst="donut">
            <a:avLst>
              <a:gd name="adj" fmla="val 29458"/>
            </a:avLst>
          </a:prstGeom>
          <a:blipFill dpi="0" rotWithShape="1">
            <a:blip r:embed="rId16" cstate="print">
              <a:duotone>
                <a:prstClr val="black"/>
                <a:srgbClr val="D9C3A5">
                  <a:tint val="50000"/>
                  <a:satMod val="180000"/>
                </a:srgbClr>
              </a:duotone>
              <a:lum contrast="40000"/>
            </a:blip>
            <a:srcRect/>
            <a:stretch>
              <a:fillRect/>
            </a:stretch>
          </a:blipFill>
          <a:ln w="3175">
            <a:solidFill>
              <a:srgbClr val="D8CE88"/>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3" name="42 Anillo"/>
          <p:cNvSpPr/>
          <p:nvPr/>
        </p:nvSpPr>
        <p:spPr>
          <a:xfrm rot="8350573">
            <a:off x="6336278" y="2154527"/>
            <a:ext cx="454373" cy="539892"/>
          </a:xfrm>
          <a:prstGeom prst="donut">
            <a:avLst>
              <a:gd name="adj" fmla="val 29458"/>
            </a:avLst>
          </a:prstGeom>
          <a:blipFill>
            <a:blip r:embed="rId16" cstate="print">
              <a:duotone>
                <a:prstClr val="black"/>
                <a:srgbClr val="D9C3A5">
                  <a:tint val="50000"/>
                  <a:satMod val="180000"/>
                </a:srgbClr>
              </a:duotone>
              <a:lum contrast="40000"/>
            </a:blip>
            <a:stretch>
              <a:fillRect/>
            </a:stretch>
          </a:blipFill>
          <a:ln w="3175">
            <a:solidFill>
              <a:srgbClr val="D8CE88"/>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4" name="43 Anillo"/>
          <p:cNvSpPr/>
          <p:nvPr/>
        </p:nvSpPr>
        <p:spPr>
          <a:xfrm rot="13490085">
            <a:off x="2410235" y="2153344"/>
            <a:ext cx="454373" cy="539892"/>
          </a:xfrm>
          <a:prstGeom prst="donut">
            <a:avLst>
              <a:gd name="adj" fmla="val 29458"/>
            </a:avLst>
          </a:prstGeom>
          <a:blipFill dpi="0" rotWithShape="1">
            <a:blip r:embed="rId16" cstate="print">
              <a:duotone>
                <a:prstClr val="black"/>
                <a:srgbClr val="D9C3A5">
                  <a:tint val="50000"/>
                  <a:satMod val="180000"/>
                </a:srgbClr>
              </a:duotone>
              <a:lum contrast="40000"/>
            </a:blip>
            <a:srcRect/>
            <a:stretch>
              <a:fillRect/>
            </a:stretch>
          </a:blipFill>
          <a:ln w="3175">
            <a:solidFill>
              <a:srgbClr val="D8CE88"/>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5" name="44 Anillo"/>
          <p:cNvSpPr/>
          <p:nvPr/>
        </p:nvSpPr>
        <p:spPr>
          <a:xfrm rot="12616887">
            <a:off x="6320663" y="4435294"/>
            <a:ext cx="454373" cy="541737"/>
          </a:xfrm>
          <a:prstGeom prst="donut">
            <a:avLst>
              <a:gd name="adj" fmla="val 29458"/>
            </a:avLst>
          </a:prstGeom>
          <a:blipFill>
            <a:blip r:embed="rId16" cstate="print">
              <a:duotone>
                <a:prstClr val="black"/>
                <a:srgbClr val="D9C3A5">
                  <a:tint val="50000"/>
                  <a:satMod val="180000"/>
                </a:srgbClr>
              </a:duotone>
              <a:lum contrast="40000"/>
            </a:blip>
            <a:stretch>
              <a:fillRect/>
            </a:stretch>
          </a:blipFill>
          <a:ln w="3175">
            <a:solidFill>
              <a:srgbClr val="D8CE88"/>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6" name="45 CuadroTexto"/>
          <p:cNvSpPr txBox="1"/>
          <p:nvPr/>
        </p:nvSpPr>
        <p:spPr>
          <a:xfrm>
            <a:off x="2714612" y="785794"/>
            <a:ext cx="3857652" cy="923330"/>
          </a:xfrm>
          <a:prstGeom prst="rect">
            <a:avLst/>
          </a:prstGeom>
          <a:noFill/>
        </p:spPr>
        <p:txBody>
          <a:bodyPr wrap="square" rtlCol="0">
            <a:spAutoFit/>
          </a:bodyPr>
          <a:lstStyle/>
          <a:p>
            <a:pPr algn="ctr"/>
            <a:r>
              <a:rPr lang="es-PE" dirty="0" smtClean="0">
                <a:solidFill>
                  <a:srgbClr val="FFFF00"/>
                </a:solidFill>
                <a:effectLst>
                  <a:outerShdw blurRad="38100" dist="38100" dir="2700000" algn="tl">
                    <a:srgbClr val="000000">
                      <a:alpha val="43137"/>
                    </a:srgbClr>
                  </a:outerShdw>
                </a:effectLst>
                <a:latin typeface="Lucida Calligraphy" pitchFamily="66" charset="0"/>
              </a:rPr>
              <a:t>Dios no ha creado fronteras. Mi objetivo es la amistad con el mundo entero</a:t>
            </a:r>
            <a:endParaRPr lang="es-PE" dirty="0">
              <a:solidFill>
                <a:srgbClr val="FFFF00"/>
              </a:solidFill>
              <a:effectLst>
                <a:outerShdw blurRad="38100" dist="38100" dir="2700000" algn="tl">
                  <a:srgbClr val="000000">
                    <a:alpha val="43137"/>
                  </a:srgbClr>
                </a:outerShdw>
              </a:effectLst>
              <a:latin typeface="Lucida Calligraphy" pitchFamily="66" charset="0"/>
            </a:endParaRPr>
          </a:p>
        </p:txBody>
      </p:sp>
      <p:sp>
        <p:nvSpPr>
          <p:cNvPr id="48" name="47 Rectángulo"/>
          <p:cNvSpPr/>
          <p:nvPr/>
        </p:nvSpPr>
        <p:spPr>
          <a:xfrm>
            <a:off x="-214346" y="0"/>
            <a:ext cx="9501254" cy="6858000"/>
          </a:xfrm>
          <a:prstGeom prst="rect">
            <a:avLst/>
          </a:prstGeom>
          <a:gradFill flip="none" rotWithShape="1">
            <a:gsLst>
              <a:gs pos="100000">
                <a:schemeClr val="tx2">
                  <a:lumMod val="10000"/>
                </a:schemeClr>
              </a:gs>
              <a:gs pos="50000">
                <a:schemeClr val="tx1">
                  <a:lumMod val="65000"/>
                  <a:shade val="67500"/>
                  <a:satMod val="115000"/>
                </a:schemeClr>
              </a:gs>
              <a:gs pos="100000">
                <a:schemeClr val="tx1">
                  <a:lumMod val="6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8"/>
                                        </p:tgtEl>
                                        <p:attrNameLst>
                                          <p:attrName>style.opacity</p:attrName>
                                        </p:attrNameLst>
                                      </p:cBhvr>
                                      <p:to>
                                        <p:strVal val="0"/>
                                      </p:to>
                                    </p:set>
                                    <p:animEffect filter="image" prLst="opacity: 0">
                                      <p:cBhvr rctx="IE">
                                        <p:cTn id="7" dur="indefinite"/>
                                        <p:tgtEl>
                                          <p:spTgt spid="48"/>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nodeType="with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3000" fill="hold"/>
                                        <p:tgtEl>
                                          <p:spTgt spid="10"/>
                                        </p:tgtEl>
                                        <p:attrNameLst>
                                          <p:attrName>ppt_x</p:attrName>
                                        </p:attrNameLst>
                                      </p:cBhvr>
                                      <p:tavLst>
                                        <p:tav tm="0">
                                          <p:val>
                                            <p:strVal val="1+#ppt_w/2"/>
                                          </p:val>
                                        </p:tav>
                                        <p:tav tm="100000">
                                          <p:val>
                                            <p:strVal val="#ppt_x"/>
                                          </p:val>
                                        </p:tav>
                                      </p:tavLst>
                                    </p:anim>
                                    <p:anim calcmode="lin" valueType="num">
                                      <p:cBhvr additive="base">
                                        <p:cTn id="15" dur="3000" fill="hold"/>
                                        <p:tgtEl>
                                          <p:spTgt spid="10"/>
                                        </p:tgtEl>
                                        <p:attrNameLst>
                                          <p:attrName>ppt_y</p:attrName>
                                        </p:attrNameLst>
                                      </p:cBhvr>
                                      <p:tavLst>
                                        <p:tav tm="0">
                                          <p:val>
                                            <p:strVal val="1+#ppt_h/2"/>
                                          </p:val>
                                        </p:tav>
                                        <p:tav tm="100000">
                                          <p:val>
                                            <p:strVal val="#ppt_y"/>
                                          </p:val>
                                        </p:tav>
                                      </p:tavLst>
                                    </p:anim>
                                  </p:childTnLst>
                                </p:cTn>
                              </p:par>
                              <p:par>
                                <p:cTn id="16" presetID="2" presetClass="entr" presetSubtype="6" fill="hold" nodeType="with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additive="base">
                                        <p:cTn id="18" dur="3000" fill="hold"/>
                                        <p:tgtEl>
                                          <p:spTgt spid="15"/>
                                        </p:tgtEl>
                                        <p:attrNameLst>
                                          <p:attrName>ppt_x</p:attrName>
                                        </p:attrNameLst>
                                      </p:cBhvr>
                                      <p:tavLst>
                                        <p:tav tm="0">
                                          <p:val>
                                            <p:strVal val="1+#ppt_w/2"/>
                                          </p:val>
                                        </p:tav>
                                        <p:tav tm="100000">
                                          <p:val>
                                            <p:strVal val="#ppt_x"/>
                                          </p:val>
                                        </p:tav>
                                      </p:tavLst>
                                    </p:anim>
                                    <p:anim calcmode="lin" valueType="num">
                                      <p:cBhvr additive="base">
                                        <p:cTn id="19" dur="3000" fill="hold"/>
                                        <p:tgtEl>
                                          <p:spTgt spid="15"/>
                                        </p:tgtEl>
                                        <p:attrNameLst>
                                          <p:attrName>ppt_y</p:attrName>
                                        </p:attrNameLst>
                                      </p:cBhvr>
                                      <p:tavLst>
                                        <p:tav tm="0">
                                          <p:val>
                                            <p:strVal val="1+#ppt_h/2"/>
                                          </p:val>
                                        </p:tav>
                                        <p:tav tm="100000">
                                          <p:val>
                                            <p:strVal val="#ppt_y"/>
                                          </p:val>
                                        </p:tav>
                                      </p:tavLst>
                                    </p:anim>
                                  </p:childTnLst>
                                </p:cTn>
                              </p:par>
                              <p:par>
                                <p:cTn id="20" presetID="2" presetClass="entr" presetSubtype="6" fill="hold" nodeType="withEffect">
                                  <p:stCondLst>
                                    <p:cond delay="0"/>
                                  </p:stCondLst>
                                  <p:childTnLst>
                                    <p:set>
                                      <p:cBhvr>
                                        <p:cTn id="21" dur="1" fill="hold">
                                          <p:stCondLst>
                                            <p:cond delay="0"/>
                                          </p:stCondLst>
                                        </p:cTn>
                                        <p:tgtEl>
                                          <p:spTgt spid="18"/>
                                        </p:tgtEl>
                                        <p:attrNameLst>
                                          <p:attrName>style.visibility</p:attrName>
                                        </p:attrNameLst>
                                      </p:cBhvr>
                                      <p:to>
                                        <p:strVal val="visible"/>
                                      </p:to>
                                    </p:set>
                                    <p:anim calcmode="lin" valueType="num">
                                      <p:cBhvr additive="base">
                                        <p:cTn id="22" dur="3000" fill="hold"/>
                                        <p:tgtEl>
                                          <p:spTgt spid="18"/>
                                        </p:tgtEl>
                                        <p:attrNameLst>
                                          <p:attrName>ppt_x</p:attrName>
                                        </p:attrNameLst>
                                      </p:cBhvr>
                                      <p:tavLst>
                                        <p:tav tm="0">
                                          <p:val>
                                            <p:strVal val="1+#ppt_w/2"/>
                                          </p:val>
                                        </p:tav>
                                        <p:tav tm="100000">
                                          <p:val>
                                            <p:strVal val="#ppt_x"/>
                                          </p:val>
                                        </p:tav>
                                      </p:tavLst>
                                    </p:anim>
                                    <p:anim calcmode="lin" valueType="num">
                                      <p:cBhvr additive="base">
                                        <p:cTn id="23" dur="3000" fill="hold"/>
                                        <p:tgtEl>
                                          <p:spTgt spid="18"/>
                                        </p:tgtEl>
                                        <p:attrNameLst>
                                          <p:attrName>ppt_y</p:attrName>
                                        </p:attrNameLst>
                                      </p:cBhvr>
                                      <p:tavLst>
                                        <p:tav tm="0">
                                          <p:val>
                                            <p:strVal val="1+#ppt_h/2"/>
                                          </p:val>
                                        </p:tav>
                                        <p:tav tm="100000">
                                          <p:val>
                                            <p:strVal val="#ppt_y"/>
                                          </p:val>
                                        </p:tav>
                                      </p:tavLst>
                                    </p:anim>
                                  </p:childTnLst>
                                </p:cTn>
                              </p:par>
                              <p:par>
                                <p:cTn id="24" presetID="2" presetClass="entr" presetSubtype="6" fill="hold" nodeType="withEffect">
                                  <p:stCondLst>
                                    <p:cond delay="0"/>
                                  </p:stCondLst>
                                  <p:childTnLst>
                                    <p:set>
                                      <p:cBhvr>
                                        <p:cTn id="25" dur="1" fill="hold">
                                          <p:stCondLst>
                                            <p:cond delay="0"/>
                                          </p:stCondLst>
                                        </p:cTn>
                                        <p:tgtEl>
                                          <p:spTgt spid="22"/>
                                        </p:tgtEl>
                                        <p:attrNameLst>
                                          <p:attrName>style.visibility</p:attrName>
                                        </p:attrNameLst>
                                      </p:cBhvr>
                                      <p:to>
                                        <p:strVal val="visible"/>
                                      </p:to>
                                    </p:set>
                                    <p:anim calcmode="lin" valueType="num">
                                      <p:cBhvr additive="base">
                                        <p:cTn id="26" dur="3000" fill="hold"/>
                                        <p:tgtEl>
                                          <p:spTgt spid="22"/>
                                        </p:tgtEl>
                                        <p:attrNameLst>
                                          <p:attrName>ppt_x</p:attrName>
                                        </p:attrNameLst>
                                      </p:cBhvr>
                                      <p:tavLst>
                                        <p:tav tm="0">
                                          <p:val>
                                            <p:strVal val="1+#ppt_w/2"/>
                                          </p:val>
                                        </p:tav>
                                        <p:tav tm="100000">
                                          <p:val>
                                            <p:strVal val="#ppt_x"/>
                                          </p:val>
                                        </p:tav>
                                      </p:tavLst>
                                    </p:anim>
                                    <p:anim calcmode="lin" valueType="num">
                                      <p:cBhvr additive="base">
                                        <p:cTn id="27" dur="3000" fill="hold"/>
                                        <p:tgtEl>
                                          <p:spTgt spid="22"/>
                                        </p:tgtEl>
                                        <p:attrNameLst>
                                          <p:attrName>ppt_y</p:attrName>
                                        </p:attrNameLst>
                                      </p:cBhvr>
                                      <p:tavLst>
                                        <p:tav tm="0">
                                          <p:val>
                                            <p:strVal val="1+#ppt_h/2"/>
                                          </p:val>
                                        </p:tav>
                                        <p:tav tm="100000">
                                          <p:val>
                                            <p:strVal val="#ppt_y"/>
                                          </p:val>
                                        </p:tav>
                                      </p:tavLst>
                                    </p:anim>
                                  </p:childTnLst>
                                </p:cTn>
                              </p:par>
                              <p:par>
                                <p:cTn id="28" presetID="2" presetClass="entr" presetSubtype="6" fill="hold" nodeType="withEffect">
                                  <p:stCondLst>
                                    <p:cond delay="0"/>
                                  </p:stCondLst>
                                  <p:childTnLst>
                                    <p:set>
                                      <p:cBhvr>
                                        <p:cTn id="29" dur="1" fill="hold">
                                          <p:stCondLst>
                                            <p:cond delay="0"/>
                                          </p:stCondLst>
                                        </p:cTn>
                                        <p:tgtEl>
                                          <p:spTgt spid="26"/>
                                        </p:tgtEl>
                                        <p:attrNameLst>
                                          <p:attrName>style.visibility</p:attrName>
                                        </p:attrNameLst>
                                      </p:cBhvr>
                                      <p:to>
                                        <p:strVal val="visible"/>
                                      </p:to>
                                    </p:set>
                                    <p:anim calcmode="lin" valueType="num">
                                      <p:cBhvr additive="base">
                                        <p:cTn id="30" dur="3000" fill="hold"/>
                                        <p:tgtEl>
                                          <p:spTgt spid="26"/>
                                        </p:tgtEl>
                                        <p:attrNameLst>
                                          <p:attrName>ppt_x</p:attrName>
                                        </p:attrNameLst>
                                      </p:cBhvr>
                                      <p:tavLst>
                                        <p:tav tm="0">
                                          <p:val>
                                            <p:strVal val="1+#ppt_w/2"/>
                                          </p:val>
                                        </p:tav>
                                        <p:tav tm="100000">
                                          <p:val>
                                            <p:strVal val="#ppt_x"/>
                                          </p:val>
                                        </p:tav>
                                      </p:tavLst>
                                    </p:anim>
                                    <p:anim calcmode="lin" valueType="num">
                                      <p:cBhvr additive="base">
                                        <p:cTn id="31" dur="3000" fill="hold"/>
                                        <p:tgtEl>
                                          <p:spTgt spid="26"/>
                                        </p:tgtEl>
                                        <p:attrNameLst>
                                          <p:attrName>ppt_y</p:attrName>
                                        </p:attrNameLst>
                                      </p:cBhvr>
                                      <p:tavLst>
                                        <p:tav tm="0">
                                          <p:val>
                                            <p:strVal val="1+#ppt_h/2"/>
                                          </p:val>
                                        </p:tav>
                                        <p:tav tm="100000">
                                          <p:val>
                                            <p:strVal val="#ppt_y"/>
                                          </p:val>
                                        </p:tav>
                                      </p:tavLst>
                                    </p:anim>
                                  </p:childTnLst>
                                </p:cTn>
                              </p:par>
                              <p:par>
                                <p:cTn id="32" presetID="2" presetClass="entr" presetSubtype="6" fill="hold" nodeType="withEffect">
                                  <p:stCondLst>
                                    <p:cond delay="0"/>
                                  </p:stCondLst>
                                  <p:childTnLst>
                                    <p:set>
                                      <p:cBhvr>
                                        <p:cTn id="33" dur="1" fill="hold">
                                          <p:stCondLst>
                                            <p:cond delay="0"/>
                                          </p:stCondLst>
                                        </p:cTn>
                                        <p:tgtEl>
                                          <p:spTgt spid="30"/>
                                        </p:tgtEl>
                                        <p:attrNameLst>
                                          <p:attrName>style.visibility</p:attrName>
                                        </p:attrNameLst>
                                      </p:cBhvr>
                                      <p:to>
                                        <p:strVal val="visible"/>
                                      </p:to>
                                    </p:set>
                                    <p:anim calcmode="lin" valueType="num">
                                      <p:cBhvr additive="base">
                                        <p:cTn id="34" dur="3000" fill="hold"/>
                                        <p:tgtEl>
                                          <p:spTgt spid="30"/>
                                        </p:tgtEl>
                                        <p:attrNameLst>
                                          <p:attrName>ppt_x</p:attrName>
                                        </p:attrNameLst>
                                      </p:cBhvr>
                                      <p:tavLst>
                                        <p:tav tm="0">
                                          <p:val>
                                            <p:strVal val="1+#ppt_w/2"/>
                                          </p:val>
                                        </p:tav>
                                        <p:tav tm="100000">
                                          <p:val>
                                            <p:strVal val="#ppt_x"/>
                                          </p:val>
                                        </p:tav>
                                      </p:tavLst>
                                    </p:anim>
                                    <p:anim calcmode="lin" valueType="num">
                                      <p:cBhvr additive="base">
                                        <p:cTn id="35" dur="3000" fill="hold"/>
                                        <p:tgtEl>
                                          <p:spTgt spid="30"/>
                                        </p:tgtEl>
                                        <p:attrNameLst>
                                          <p:attrName>ppt_y</p:attrName>
                                        </p:attrNameLst>
                                      </p:cBhvr>
                                      <p:tavLst>
                                        <p:tav tm="0">
                                          <p:val>
                                            <p:strVal val="1+#ppt_h/2"/>
                                          </p:val>
                                        </p:tav>
                                        <p:tav tm="100000">
                                          <p:val>
                                            <p:strVal val="#ppt_y"/>
                                          </p:val>
                                        </p:tav>
                                      </p:tavLst>
                                    </p:anim>
                                  </p:childTnLst>
                                </p:cTn>
                              </p:par>
                              <p:par>
                                <p:cTn id="36" presetID="2" presetClass="entr" presetSubtype="6" fill="hold" nodeType="withEffect">
                                  <p:stCondLst>
                                    <p:cond delay="0"/>
                                  </p:stCondLst>
                                  <p:childTnLst>
                                    <p:set>
                                      <p:cBhvr>
                                        <p:cTn id="37" dur="1" fill="hold">
                                          <p:stCondLst>
                                            <p:cond delay="0"/>
                                          </p:stCondLst>
                                        </p:cTn>
                                        <p:tgtEl>
                                          <p:spTgt spid="35"/>
                                        </p:tgtEl>
                                        <p:attrNameLst>
                                          <p:attrName>style.visibility</p:attrName>
                                        </p:attrNameLst>
                                      </p:cBhvr>
                                      <p:to>
                                        <p:strVal val="visible"/>
                                      </p:to>
                                    </p:set>
                                    <p:anim calcmode="lin" valueType="num">
                                      <p:cBhvr additive="base">
                                        <p:cTn id="38" dur="3000" fill="hold"/>
                                        <p:tgtEl>
                                          <p:spTgt spid="35"/>
                                        </p:tgtEl>
                                        <p:attrNameLst>
                                          <p:attrName>ppt_x</p:attrName>
                                        </p:attrNameLst>
                                      </p:cBhvr>
                                      <p:tavLst>
                                        <p:tav tm="0">
                                          <p:val>
                                            <p:strVal val="1+#ppt_w/2"/>
                                          </p:val>
                                        </p:tav>
                                        <p:tav tm="100000">
                                          <p:val>
                                            <p:strVal val="#ppt_x"/>
                                          </p:val>
                                        </p:tav>
                                      </p:tavLst>
                                    </p:anim>
                                    <p:anim calcmode="lin" valueType="num">
                                      <p:cBhvr additive="base">
                                        <p:cTn id="39" dur="3000" fill="hold"/>
                                        <p:tgtEl>
                                          <p:spTgt spid="35"/>
                                        </p:tgtEl>
                                        <p:attrNameLst>
                                          <p:attrName>ppt_y</p:attrName>
                                        </p:attrNameLst>
                                      </p:cBhvr>
                                      <p:tavLst>
                                        <p:tav tm="0">
                                          <p:val>
                                            <p:strVal val="1+#ppt_h/2"/>
                                          </p:val>
                                        </p:tav>
                                        <p:tav tm="100000">
                                          <p:val>
                                            <p:strVal val="#ppt_y"/>
                                          </p:val>
                                        </p:tav>
                                      </p:tavLst>
                                    </p:anim>
                                  </p:childTnLst>
                                </p:cTn>
                              </p:par>
                              <p:par>
                                <p:cTn id="40" presetID="2" presetClass="entr" presetSubtype="6" fill="hold" nodeType="withEffect">
                                  <p:stCondLst>
                                    <p:cond delay="0"/>
                                  </p:stCondLst>
                                  <p:childTnLst>
                                    <p:set>
                                      <p:cBhvr>
                                        <p:cTn id="41" dur="1" fill="hold">
                                          <p:stCondLst>
                                            <p:cond delay="0"/>
                                          </p:stCondLst>
                                        </p:cTn>
                                        <p:tgtEl>
                                          <p:spTgt spid="39"/>
                                        </p:tgtEl>
                                        <p:attrNameLst>
                                          <p:attrName>style.visibility</p:attrName>
                                        </p:attrNameLst>
                                      </p:cBhvr>
                                      <p:to>
                                        <p:strVal val="visible"/>
                                      </p:to>
                                    </p:set>
                                    <p:anim calcmode="lin" valueType="num">
                                      <p:cBhvr additive="base">
                                        <p:cTn id="42" dur="3000" fill="hold"/>
                                        <p:tgtEl>
                                          <p:spTgt spid="39"/>
                                        </p:tgtEl>
                                        <p:attrNameLst>
                                          <p:attrName>ppt_x</p:attrName>
                                        </p:attrNameLst>
                                      </p:cBhvr>
                                      <p:tavLst>
                                        <p:tav tm="0">
                                          <p:val>
                                            <p:strVal val="1+#ppt_w/2"/>
                                          </p:val>
                                        </p:tav>
                                        <p:tav tm="100000">
                                          <p:val>
                                            <p:strVal val="#ppt_x"/>
                                          </p:val>
                                        </p:tav>
                                      </p:tavLst>
                                    </p:anim>
                                    <p:anim calcmode="lin" valueType="num">
                                      <p:cBhvr additive="base">
                                        <p:cTn id="43" dur="3000" fill="hold"/>
                                        <p:tgtEl>
                                          <p:spTgt spid="39"/>
                                        </p:tgtEl>
                                        <p:attrNameLst>
                                          <p:attrName>ppt_y</p:attrName>
                                        </p:attrNameLst>
                                      </p:cBhvr>
                                      <p:tavLst>
                                        <p:tav tm="0">
                                          <p:val>
                                            <p:strVal val="1+#ppt_h/2"/>
                                          </p:val>
                                        </p:tav>
                                        <p:tav tm="100000">
                                          <p:val>
                                            <p:strVal val="#ppt_y"/>
                                          </p:val>
                                        </p:tav>
                                      </p:tavLst>
                                    </p:anim>
                                  </p:childTnLst>
                                </p:cTn>
                              </p:par>
                              <p:par>
                                <p:cTn id="44" presetID="2" presetClass="entr" presetSubtype="6" fill="hold" nodeType="withEffect">
                                  <p:stCondLst>
                                    <p:cond delay="0"/>
                                  </p:stCondLst>
                                  <p:childTnLst>
                                    <p:set>
                                      <p:cBhvr>
                                        <p:cTn id="45" dur="1" fill="hold">
                                          <p:stCondLst>
                                            <p:cond delay="0"/>
                                          </p:stCondLst>
                                        </p:cTn>
                                        <p:tgtEl>
                                          <p:spTgt spid="44"/>
                                        </p:tgtEl>
                                        <p:attrNameLst>
                                          <p:attrName>style.visibility</p:attrName>
                                        </p:attrNameLst>
                                      </p:cBhvr>
                                      <p:to>
                                        <p:strVal val="visible"/>
                                      </p:to>
                                    </p:set>
                                    <p:anim calcmode="lin" valueType="num">
                                      <p:cBhvr additive="base">
                                        <p:cTn id="46" dur="3000" fill="hold"/>
                                        <p:tgtEl>
                                          <p:spTgt spid="44"/>
                                        </p:tgtEl>
                                        <p:attrNameLst>
                                          <p:attrName>ppt_x</p:attrName>
                                        </p:attrNameLst>
                                      </p:cBhvr>
                                      <p:tavLst>
                                        <p:tav tm="0">
                                          <p:val>
                                            <p:strVal val="1+#ppt_w/2"/>
                                          </p:val>
                                        </p:tav>
                                        <p:tav tm="100000">
                                          <p:val>
                                            <p:strVal val="#ppt_x"/>
                                          </p:val>
                                        </p:tav>
                                      </p:tavLst>
                                    </p:anim>
                                    <p:anim calcmode="lin" valueType="num">
                                      <p:cBhvr additive="base">
                                        <p:cTn id="47" dur="3000" fill="hold"/>
                                        <p:tgtEl>
                                          <p:spTgt spid="44"/>
                                        </p:tgtEl>
                                        <p:attrNameLst>
                                          <p:attrName>ppt_y</p:attrName>
                                        </p:attrNameLst>
                                      </p:cBhvr>
                                      <p:tavLst>
                                        <p:tav tm="0">
                                          <p:val>
                                            <p:strVal val="1+#ppt_h/2"/>
                                          </p:val>
                                        </p:tav>
                                        <p:tav tm="100000">
                                          <p:val>
                                            <p:strVal val="#ppt_y"/>
                                          </p:val>
                                        </p:tav>
                                      </p:tavLst>
                                    </p:anim>
                                  </p:childTnLst>
                                </p:cTn>
                              </p:par>
                              <p:par>
                                <p:cTn id="48" presetID="2" presetClass="entr" presetSubtype="9" fill="hold"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additive="base">
                                        <p:cTn id="50" dur="3000" fill="hold"/>
                                        <p:tgtEl>
                                          <p:spTgt spid="7"/>
                                        </p:tgtEl>
                                        <p:attrNameLst>
                                          <p:attrName>ppt_x</p:attrName>
                                        </p:attrNameLst>
                                      </p:cBhvr>
                                      <p:tavLst>
                                        <p:tav tm="0">
                                          <p:val>
                                            <p:strVal val="0-#ppt_w/2"/>
                                          </p:val>
                                        </p:tav>
                                        <p:tav tm="100000">
                                          <p:val>
                                            <p:strVal val="#ppt_x"/>
                                          </p:val>
                                        </p:tav>
                                      </p:tavLst>
                                    </p:anim>
                                    <p:anim calcmode="lin" valueType="num">
                                      <p:cBhvr additive="base">
                                        <p:cTn id="51" dur="3000" fill="hold"/>
                                        <p:tgtEl>
                                          <p:spTgt spid="7"/>
                                        </p:tgtEl>
                                        <p:attrNameLst>
                                          <p:attrName>ppt_y</p:attrName>
                                        </p:attrNameLst>
                                      </p:cBhvr>
                                      <p:tavLst>
                                        <p:tav tm="0">
                                          <p:val>
                                            <p:strVal val="0-#ppt_h/2"/>
                                          </p:val>
                                        </p:tav>
                                        <p:tav tm="100000">
                                          <p:val>
                                            <p:strVal val="#ppt_y"/>
                                          </p:val>
                                        </p:tav>
                                      </p:tavLst>
                                    </p:anim>
                                  </p:childTnLst>
                                </p:cTn>
                              </p:par>
                              <p:par>
                                <p:cTn id="52" presetID="2" presetClass="entr" presetSubtype="9" fill="hold"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additive="base">
                                        <p:cTn id="54" dur="3000" fill="hold"/>
                                        <p:tgtEl>
                                          <p:spTgt spid="13"/>
                                        </p:tgtEl>
                                        <p:attrNameLst>
                                          <p:attrName>ppt_x</p:attrName>
                                        </p:attrNameLst>
                                      </p:cBhvr>
                                      <p:tavLst>
                                        <p:tav tm="0">
                                          <p:val>
                                            <p:strVal val="0-#ppt_w/2"/>
                                          </p:val>
                                        </p:tav>
                                        <p:tav tm="100000">
                                          <p:val>
                                            <p:strVal val="#ppt_x"/>
                                          </p:val>
                                        </p:tav>
                                      </p:tavLst>
                                    </p:anim>
                                    <p:anim calcmode="lin" valueType="num">
                                      <p:cBhvr additive="base">
                                        <p:cTn id="55" dur="3000" fill="hold"/>
                                        <p:tgtEl>
                                          <p:spTgt spid="13"/>
                                        </p:tgtEl>
                                        <p:attrNameLst>
                                          <p:attrName>ppt_y</p:attrName>
                                        </p:attrNameLst>
                                      </p:cBhvr>
                                      <p:tavLst>
                                        <p:tav tm="0">
                                          <p:val>
                                            <p:strVal val="0-#ppt_h/2"/>
                                          </p:val>
                                        </p:tav>
                                        <p:tav tm="100000">
                                          <p:val>
                                            <p:strVal val="#ppt_y"/>
                                          </p:val>
                                        </p:tav>
                                      </p:tavLst>
                                    </p:anim>
                                  </p:childTnLst>
                                </p:cTn>
                              </p:par>
                              <p:par>
                                <p:cTn id="56" presetID="2" presetClass="entr" presetSubtype="9" fill="hold"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0-#ppt_w/2"/>
                                          </p:val>
                                        </p:tav>
                                        <p:tav tm="100000">
                                          <p:val>
                                            <p:strVal val="#ppt_x"/>
                                          </p:val>
                                        </p:tav>
                                      </p:tavLst>
                                    </p:anim>
                                    <p:anim calcmode="lin" valueType="num">
                                      <p:cBhvr additive="base">
                                        <p:cTn id="59" dur="3000" fill="hold"/>
                                        <p:tgtEl>
                                          <p:spTgt spid="17"/>
                                        </p:tgtEl>
                                        <p:attrNameLst>
                                          <p:attrName>ppt_y</p:attrName>
                                        </p:attrNameLst>
                                      </p:cBhvr>
                                      <p:tavLst>
                                        <p:tav tm="0">
                                          <p:val>
                                            <p:strVal val="0-#ppt_h/2"/>
                                          </p:val>
                                        </p:tav>
                                        <p:tav tm="100000">
                                          <p:val>
                                            <p:strVal val="#ppt_y"/>
                                          </p:val>
                                        </p:tav>
                                      </p:tavLst>
                                    </p:anim>
                                  </p:childTnLst>
                                </p:cTn>
                              </p:par>
                              <p:par>
                                <p:cTn id="60" presetID="2" presetClass="entr" presetSubtype="9" fill="hold"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3000" fill="hold"/>
                                        <p:tgtEl>
                                          <p:spTgt spid="19"/>
                                        </p:tgtEl>
                                        <p:attrNameLst>
                                          <p:attrName>ppt_x</p:attrName>
                                        </p:attrNameLst>
                                      </p:cBhvr>
                                      <p:tavLst>
                                        <p:tav tm="0">
                                          <p:val>
                                            <p:strVal val="0-#ppt_w/2"/>
                                          </p:val>
                                        </p:tav>
                                        <p:tav tm="100000">
                                          <p:val>
                                            <p:strVal val="#ppt_x"/>
                                          </p:val>
                                        </p:tav>
                                      </p:tavLst>
                                    </p:anim>
                                    <p:anim calcmode="lin" valueType="num">
                                      <p:cBhvr additive="base">
                                        <p:cTn id="63" dur="3000" fill="hold"/>
                                        <p:tgtEl>
                                          <p:spTgt spid="19"/>
                                        </p:tgtEl>
                                        <p:attrNameLst>
                                          <p:attrName>ppt_y</p:attrName>
                                        </p:attrNameLst>
                                      </p:cBhvr>
                                      <p:tavLst>
                                        <p:tav tm="0">
                                          <p:val>
                                            <p:strVal val="0-#ppt_h/2"/>
                                          </p:val>
                                        </p:tav>
                                        <p:tav tm="100000">
                                          <p:val>
                                            <p:strVal val="#ppt_y"/>
                                          </p:val>
                                        </p:tav>
                                      </p:tavLst>
                                    </p:anim>
                                  </p:childTnLst>
                                </p:cTn>
                              </p:par>
                              <p:par>
                                <p:cTn id="64" presetID="2" presetClass="entr" presetSubtype="9" fill="hold" nodeType="withEffect">
                                  <p:stCondLst>
                                    <p:cond delay="0"/>
                                  </p:stCondLst>
                                  <p:childTnLst>
                                    <p:set>
                                      <p:cBhvr>
                                        <p:cTn id="65" dur="1" fill="hold">
                                          <p:stCondLst>
                                            <p:cond delay="0"/>
                                          </p:stCondLst>
                                        </p:cTn>
                                        <p:tgtEl>
                                          <p:spTgt spid="24"/>
                                        </p:tgtEl>
                                        <p:attrNameLst>
                                          <p:attrName>style.visibility</p:attrName>
                                        </p:attrNameLst>
                                      </p:cBhvr>
                                      <p:to>
                                        <p:strVal val="visible"/>
                                      </p:to>
                                    </p:set>
                                    <p:anim calcmode="lin" valueType="num">
                                      <p:cBhvr additive="base">
                                        <p:cTn id="66" dur="3000" fill="hold"/>
                                        <p:tgtEl>
                                          <p:spTgt spid="24"/>
                                        </p:tgtEl>
                                        <p:attrNameLst>
                                          <p:attrName>ppt_x</p:attrName>
                                        </p:attrNameLst>
                                      </p:cBhvr>
                                      <p:tavLst>
                                        <p:tav tm="0">
                                          <p:val>
                                            <p:strVal val="0-#ppt_w/2"/>
                                          </p:val>
                                        </p:tav>
                                        <p:tav tm="100000">
                                          <p:val>
                                            <p:strVal val="#ppt_x"/>
                                          </p:val>
                                        </p:tav>
                                      </p:tavLst>
                                    </p:anim>
                                    <p:anim calcmode="lin" valueType="num">
                                      <p:cBhvr additive="base">
                                        <p:cTn id="67" dur="3000" fill="hold"/>
                                        <p:tgtEl>
                                          <p:spTgt spid="24"/>
                                        </p:tgtEl>
                                        <p:attrNameLst>
                                          <p:attrName>ppt_y</p:attrName>
                                        </p:attrNameLst>
                                      </p:cBhvr>
                                      <p:tavLst>
                                        <p:tav tm="0">
                                          <p:val>
                                            <p:strVal val="0-#ppt_h/2"/>
                                          </p:val>
                                        </p:tav>
                                        <p:tav tm="100000">
                                          <p:val>
                                            <p:strVal val="#ppt_y"/>
                                          </p:val>
                                        </p:tav>
                                      </p:tavLst>
                                    </p:anim>
                                  </p:childTnLst>
                                </p:cTn>
                              </p:par>
                              <p:par>
                                <p:cTn id="68" presetID="2" presetClass="entr" presetSubtype="9" fill="hold" nodeType="withEffect">
                                  <p:stCondLst>
                                    <p:cond delay="0"/>
                                  </p:stCondLst>
                                  <p:childTnLst>
                                    <p:set>
                                      <p:cBhvr>
                                        <p:cTn id="69" dur="1" fill="hold">
                                          <p:stCondLst>
                                            <p:cond delay="0"/>
                                          </p:stCondLst>
                                        </p:cTn>
                                        <p:tgtEl>
                                          <p:spTgt spid="27"/>
                                        </p:tgtEl>
                                        <p:attrNameLst>
                                          <p:attrName>style.visibility</p:attrName>
                                        </p:attrNameLst>
                                      </p:cBhvr>
                                      <p:to>
                                        <p:strVal val="visible"/>
                                      </p:to>
                                    </p:set>
                                    <p:anim calcmode="lin" valueType="num">
                                      <p:cBhvr additive="base">
                                        <p:cTn id="70" dur="3000" fill="hold"/>
                                        <p:tgtEl>
                                          <p:spTgt spid="27"/>
                                        </p:tgtEl>
                                        <p:attrNameLst>
                                          <p:attrName>ppt_x</p:attrName>
                                        </p:attrNameLst>
                                      </p:cBhvr>
                                      <p:tavLst>
                                        <p:tav tm="0">
                                          <p:val>
                                            <p:strVal val="0-#ppt_w/2"/>
                                          </p:val>
                                        </p:tav>
                                        <p:tav tm="100000">
                                          <p:val>
                                            <p:strVal val="#ppt_x"/>
                                          </p:val>
                                        </p:tav>
                                      </p:tavLst>
                                    </p:anim>
                                    <p:anim calcmode="lin" valueType="num">
                                      <p:cBhvr additive="base">
                                        <p:cTn id="71" dur="3000" fill="hold"/>
                                        <p:tgtEl>
                                          <p:spTgt spid="27"/>
                                        </p:tgtEl>
                                        <p:attrNameLst>
                                          <p:attrName>ppt_y</p:attrName>
                                        </p:attrNameLst>
                                      </p:cBhvr>
                                      <p:tavLst>
                                        <p:tav tm="0">
                                          <p:val>
                                            <p:strVal val="0-#ppt_h/2"/>
                                          </p:val>
                                        </p:tav>
                                        <p:tav tm="100000">
                                          <p:val>
                                            <p:strVal val="#ppt_y"/>
                                          </p:val>
                                        </p:tav>
                                      </p:tavLst>
                                    </p:anim>
                                  </p:childTnLst>
                                </p:cTn>
                              </p:par>
                              <p:par>
                                <p:cTn id="72" presetID="2" presetClass="entr" presetSubtype="9" fill="hold" nodeType="withEffect">
                                  <p:stCondLst>
                                    <p:cond delay="0"/>
                                  </p:stCondLst>
                                  <p:childTnLst>
                                    <p:set>
                                      <p:cBhvr>
                                        <p:cTn id="73" dur="1" fill="hold">
                                          <p:stCondLst>
                                            <p:cond delay="0"/>
                                          </p:stCondLst>
                                        </p:cTn>
                                        <p:tgtEl>
                                          <p:spTgt spid="31"/>
                                        </p:tgtEl>
                                        <p:attrNameLst>
                                          <p:attrName>style.visibility</p:attrName>
                                        </p:attrNameLst>
                                      </p:cBhvr>
                                      <p:to>
                                        <p:strVal val="visible"/>
                                      </p:to>
                                    </p:set>
                                    <p:anim calcmode="lin" valueType="num">
                                      <p:cBhvr additive="base">
                                        <p:cTn id="74" dur="3000" fill="hold"/>
                                        <p:tgtEl>
                                          <p:spTgt spid="31"/>
                                        </p:tgtEl>
                                        <p:attrNameLst>
                                          <p:attrName>ppt_x</p:attrName>
                                        </p:attrNameLst>
                                      </p:cBhvr>
                                      <p:tavLst>
                                        <p:tav tm="0">
                                          <p:val>
                                            <p:strVal val="0-#ppt_w/2"/>
                                          </p:val>
                                        </p:tav>
                                        <p:tav tm="100000">
                                          <p:val>
                                            <p:strVal val="#ppt_x"/>
                                          </p:val>
                                        </p:tav>
                                      </p:tavLst>
                                    </p:anim>
                                    <p:anim calcmode="lin" valueType="num">
                                      <p:cBhvr additive="base">
                                        <p:cTn id="75" dur="3000" fill="hold"/>
                                        <p:tgtEl>
                                          <p:spTgt spid="31"/>
                                        </p:tgtEl>
                                        <p:attrNameLst>
                                          <p:attrName>ppt_y</p:attrName>
                                        </p:attrNameLst>
                                      </p:cBhvr>
                                      <p:tavLst>
                                        <p:tav tm="0">
                                          <p:val>
                                            <p:strVal val="0-#ppt_h/2"/>
                                          </p:val>
                                        </p:tav>
                                        <p:tav tm="100000">
                                          <p:val>
                                            <p:strVal val="#ppt_y"/>
                                          </p:val>
                                        </p:tav>
                                      </p:tavLst>
                                    </p:anim>
                                  </p:childTnLst>
                                </p:cTn>
                              </p:par>
                              <p:par>
                                <p:cTn id="76" presetID="2" presetClass="entr" presetSubtype="9" fill="hold" nodeType="withEffect">
                                  <p:stCondLst>
                                    <p:cond delay="0"/>
                                  </p:stCondLst>
                                  <p:childTnLst>
                                    <p:set>
                                      <p:cBhvr>
                                        <p:cTn id="77" dur="1" fill="hold">
                                          <p:stCondLst>
                                            <p:cond delay="0"/>
                                          </p:stCondLst>
                                        </p:cTn>
                                        <p:tgtEl>
                                          <p:spTgt spid="34"/>
                                        </p:tgtEl>
                                        <p:attrNameLst>
                                          <p:attrName>style.visibility</p:attrName>
                                        </p:attrNameLst>
                                      </p:cBhvr>
                                      <p:to>
                                        <p:strVal val="visible"/>
                                      </p:to>
                                    </p:set>
                                    <p:anim calcmode="lin" valueType="num">
                                      <p:cBhvr additive="base">
                                        <p:cTn id="78" dur="3000" fill="hold"/>
                                        <p:tgtEl>
                                          <p:spTgt spid="34"/>
                                        </p:tgtEl>
                                        <p:attrNameLst>
                                          <p:attrName>ppt_x</p:attrName>
                                        </p:attrNameLst>
                                      </p:cBhvr>
                                      <p:tavLst>
                                        <p:tav tm="0">
                                          <p:val>
                                            <p:strVal val="0-#ppt_w/2"/>
                                          </p:val>
                                        </p:tav>
                                        <p:tav tm="100000">
                                          <p:val>
                                            <p:strVal val="#ppt_x"/>
                                          </p:val>
                                        </p:tav>
                                      </p:tavLst>
                                    </p:anim>
                                    <p:anim calcmode="lin" valueType="num">
                                      <p:cBhvr additive="base">
                                        <p:cTn id="79" dur="3000" fill="hold"/>
                                        <p:tgtEl>
                                          <p:spTgt spid="34"/>
                                        </p:tgtEl>
                                        <p:attrNameLst>
                                          <p:attrName>ppt_y</p:attrName>
                                        </p:attrNameLst>
                                      </p:cBhvr>
                                      <p:tavLst>
                                        <p:tav tm="0">
                                          <p:val>
                                            <p:strVal val="0-#ppt_h/2"/>
                                          </p:val>
                                        </p:tav>
                                        <p:tav tm="100000">
                                          <p:val>
                                            <p:strVal val="#ppt_y"/>
                                          </p:val>
                                        </p:tav>
                                      </p:tavLst>
                                    </p:anim>
                                  </p:childTnLst>
                                </p:cTn>
                              </p:par>
                              <p:par>
                                <p:cTn id="80" presetID="2" presetClass="entr" presetSubtype="9" fill="hold" nodeType="withEffect">
                                  <p:stCondLst>
                                    <p:cond delay="0"/>
                                  </p:stCondLst>
                                  <p:childTnLst>
                                    <p:set>
                                      <p:cBhvr>
                                        <p:cTn id="81" dur="1" fill="hold">
                                          <p:stCondLst>
                                            <p:cond delay="0"/>
                                          </p:stCondLst>
                                        </p:cTn>
                                        <p:tgtEl>
                                          <p:spTgt spid="38"/>
                                        </p:tgtEl>
                                        <p:attrNameLst>
                                          <p:attrName>style.visibility</p:attrName>
                                        </p:attrNameLst>
                                      </p:cBhvr>
                                      <p:to>
                                        <p:strVal val="visible"/>
                                      </p:to>
                                    </p:set>
                                    <p:anim calcmode="lin" valueType="num">
                                      <p:cBhvr additive="base">
                                        <p:cTn id="82" dur="3000" fill="hold"/>
                                        <p:tgtEl>
                                          <p:spTgt spid="38"/>
                                        </p:tgtEl>
                                        <p:attrNameLst>
                                          <p:attrName>ppt_x</p:attrName>
                                        </p:attrNameLst>
                                      </p:cBhvr>
                                      <p:tavLst>
                                        <p:tav tm="0">
                                          <p:val>
                                            <p:strVal val="0-#ppt_w/2"/>
                                          </p:val>
                                        </p:tav>
                                        <p:tav tm="100000">
                                          <p:val>
                                            <p:strVal val="#ppt_x"/>
                                          </p:val>
                                        </p:tav>
                                      </p:tavLst>
                                    </p:anim>
                                    <p:anim calcmode="lin" valueType="num">
                                      <p:cBhvr additive="base">
                                        <p:cTn id="83" dur="3000" fill="hold"/>
                                        <p:tgtEl>
                                          <p:spTgt spid="38"/>
                                        </p:tgtEl>
                                        <p:attrNameLst>
                                          <p:attrName>ppt_y</p:attrName>
                                        </p:attrNameLst>
                                      </p:cBhvr>
                                      <p:tavLst>
                                        <p:tav tm="0">
                                          <p:val>
                                            <p:strVal val="0-#ppt_h/2"/>
                                          </p:val>
                                        </p:tav>
                                        <p:tav tm="100000">
                                          <p:val>
                                            <p:strVal val="#ppt_y"/>
                                          </p:val>
                                        </p:tav>
                                      </p:tavLst>
                                    </p:anim>
                                  </p:childTnLst>
                                </p:cTn>
                              </p:par>
                              <p:par>
                                <p:cTn id="84" presetID="2" presetClass="entr" presetSubtype="9" fill="hold" nodeType="withEffect">
                                  <p:stCondLst>
                                    <p:cond delay="0"/>
                                  </p:stCondLst>
                                  <p:childTnLst>
                                    <p:set>
                                      <p:cBhvr>
                                        <p:cTn id="85" dur="1" fill="hold">
                                          <p:stCondLst>
                                            <p:cond delay="0"/>
                                          </p:stCondLst>
                                        </p:cTn>
                                        <p:tgtEl>
                                          <p:spTgt spid="45"/>
                                        </p:tgtEl>
                                        <p:attrNameLst>
                                          <p:attrName>style.visibility</p:attrName>
                                        </p:attrNameLst>
                                      </p:cBhvr>
                                      <p:to>
                                        <p:strVal val="visible"/>
                                      </p:to>
                                    </p:set>
                                    <p:anim calcmode="lin" valueType="num">
                                      <p:cBhvr additive="base">
                                        <p:cTn id="86" dur="3000" fill="hold"/>
                                        <p:tgtEl>
                                          <p:spTgt spid="45"/>
                                        </p:tgtEl>
                                        <p:attrNameLst>
                                          <p:attrName>ppt_x</p:attrName>
                                        </p:attrNameLst>
                                      </p:cBhvr>
                                      <p:tavLst>
                                        <p:tav tm="0">
                                          <p:val>
                                            <p:strVal val="0-#ppt_w/2"/>
                                          </p:val>
                                        </p:tav>
                                        <p:tav tm="100000">
                                          <p:val>
                                            <p:strVal val="#ppt_x"/>
                                          </p:val>
                                        </p:tav>
                                      </p:tavLst>
                                    </p:anim>
                                    <p:anim calcmode="lin" valueType="num">
                                      <p:cBhvr additive="base">
                                        <p:cTn id="87" dur="3000" fill="hold"/>
                                        <p:tgtEl>
                                          <p:spTgt spid="45"/>
                                        </p:tgtEl>
                                        <p:attrNameLst>
                                          <p:attrName>ppt_y</p:attrName>
                                        </p:attrNameLst>
                                      </p:cBhvr>
                                      <p:tavLst>
                                        <p:tav tm="0">
                                          <p:val>
                                            <p:strVal val="0-#ppt_h/2"/>
                                          </p:val>
                                        </p:tav>
                                        <p:tav tm="100000">
                                          <p:val>
                                            <p:strVal val="#ppt_y"/>
                                          </p:val>
                                        </p:tav>
                                      </p:tavLst>
                                    </p:anim>
                                  </p:childTnLst>
                                </p:cTn>
                              </p:par>
                              <p:par>
                                <p:cTn id="88" presetID="2" presetClass="entr" presetSubtype="12" fill="hold" nodeType="withEffect">
                                  <p:stCondLst>
                                    <p:cond delay="0"/>
                                  </p:stCondLst>
                                  <p:childTnLst>
                                    <p:set>
                                      <p:cBhvr>
                                        <p:cTn id="89" dur="1" fill="hold">
                                          <p:stCondLst>
                                            <p:cond delay="0"/>
                                          </p:stCondLst>
                                        </p:cTn>
                                        <p:tgtEl>
                                          <p:spTgt spid="9"/>
                                        </p:tgtEl>
                                        <p:attrNameLst>
                                          <p:attrName>style.visibility</p:attrName>
                                        </p:attrNameLst>
                                      </p:cBhvr>
                                      <p:to>
                                        <p:strVal val="visible"/>
                                      </p:to>
                                    </p:set>
                                    <p:anim calcmode="lin" valueType="num">
                                      <p:cBhvr additive="base">
                                        <p:cTn id="90" dur="3000" fill="hold"/>
                                        <p:tgtEl>
                                          <p:spTgt spid="9"/>
                                        </p:tgtEl>
                                        <p:attrNameLst>
                                          <p:attrName>ppt_x</p:attrName>
                                        </p:attrNameLst>
                                      </p:cBhvr>
                                      <p:tavLst>
                                        <p:tav tm="0">
                                          <p:val>
                                            <p:strVal val="0-#ppt_w/2"/>
                                          </p:val>
                                        </p:tav>
                                        <p:tav tm="100000">
                                          <p:val>
                                            <p:strVal val="#ppt_x"/>
                                          </p:val>
                                        </p:tav>
                                      </p:tavLst>
                                    </p:anim>
                                    <p:anim calcmode="lin" valueType="num">
                                      <p:cBhvr additive="base">
                                        <p:cTn id="91" dur="3000" fill="hold"/>
                                        <p:tgtEl>
                                          <p:spTgt spid="9"/>
                                        </p:tgtEl>
                                        <p:attrNameLst>
                                          <p:attrName>ppt_y</p:attrName>
                                        </p:attrNameLst>
                                      </p:cBhvr>
                                      <p:tavLst>
                                        <p:tav tm="0">
                                          <p:val>
                                            <p:strVal val="1+#ppt_h/2"/>
                                          </p:val>
                                        </p:tav>
                                        <p:tav tm="100000">
                                          <p:val>
                                            <p:strVal val="#ppt_y"/>
                                          </p:val>
                                        </p:tav>
                                      </p:tavLst>
                                    </p:anim>
                                  </p:childTnLst>
                                </p:cTn>
                              </p:par>
                              <p:par>
                                <p:cTn id="92" presetID="2" presetClass="entr" presetSubtype="12" fill="hold" nodeType="withEffect">
                                  <p:stCondLst>
                                    <p:cond delay="0"/>
                                  </p:stCondLst>
                                  <p:childTnLst>
                                    <p:set>
                                      <p:cBhvr>
                                        <p:cTn id="93" dur="1" fill="hold">
                                          <p:stCondLst>
                                            <p:cond delay="0"/>
                                          </p:stCondLst>
                                        </p:cTn>
                                        <p:tgtEl>
                                          <p:spTgt spid="11"/>
                                        </p:tgtEl>
                                        <p:attrNameLst>
                                          <p:attrName>style.visibility</p:attrName>
                                        </p:attrNameLst>
                                      </p:cBhvr>
                                      <p:to>
                                        <p:strVal val="visible"/>
                                      </p:to>
                                    </p:set>
                                    <p:anim calcmode="lin" valueType="num">
                                      <p:cBhvr additive="base">
                                        <p:cTn id="94" dur="3000" fill="hold"/>
                                        <p:tgtEl>
                                          <p:spTgt spid="11"/>
                                        </p:tgtEl>
                                        <p:attrNameLst>
                                          <p:attrName>ppt_x</p:attrName>
                                        </p:attrNameLst>
                                      </p:cBhvr>
                                      <p:tavLst>
                                        <p:tav tm="0">
                                          <p:val>
                                            <p:strVal val="0-#ppt_w/2"/>
                                          </p:val>
                                        </p:tav>
                                        <p:tav tm="100000">
                                          <p:val>
                                            <p:strVal val="#ppt_x"/>
                                          </p:val>
                                        </p:tav>
                                      </p:tavLst>
                                    </p:anim>
                                    <p:anim calcmode="lin" valueType="num">
                                      <p:cBhvr additive="base">
                                        <p:cTn id="95" dur="3000" fill="hold"/>
                                        <p:tgtEl>
                                          <p:spTgt spid="11"/>
                                        </p:tgtEl>
                                        <p:attrNameLst>
                                          <p:attrName>ppt_y</p:attrName>
                                        </p:attrNameLst>
                                      </p:cBhvr>
                                      <p:tavLst>
                                        <p:tav tm="0">
                                          <p:val>
                                            <p:strVal val="1+#ppt_h/2"/>
                                          </p:val>
                                        </p:tav>
                                        <p:tav tm="100000">
                                          <p:val>
                                            <p:strVal val="#ppt_y"/>
                                          </p:val>
                                        </p:tav>
                                      </p:tavLst>
                                    </p:anim>
                                  </p:childTnLst>
                                </p:cTn>
                              </p:par>
                              <p:par>
                                <p:cTn id="96" presetID="2" presetClass="entr" presetSubtype="12" fill="hold" nodeType="withEffect">
                                  <p:stCondLst>
                                    <p:cond delay="0"/>
                                  </p:stCondLst>
                                  <p:childTnLst>
                                    <p:set>
                                      <p:cBhvr>
                                        <p:cTn id="97" dur="1" fill="hold">
                                          <p:stCondLst>
                                            <p:cond delay="0"/>
                                          </p:stCondLst>
                                        </p:cTn>
                                        <p:tgtEl>
                                          <p:spTgt spid="16"/>
                                        </p:tgtEl>
                                        <p:attrNameLst>
                                          <p:attrName>style.visibility</p:attrName>
                                        </p:attrNameLst>
                                      </p:cBhvr>
                                      <p:to>
                                        <p:strVal val="visible"/>
                                      </p:to>
                                    </p:set>
                                    <p:anim calcmode="lin" valueType="num">
                                      <p:cBhvr additive="base">
                                        <p:cTn id="98" dur="3000" fill="hold"/>
                                        <p:tgtEl>
                                          <p:spTgt spid="16"/>
                                        </p:tgtEl>
                                        <p:attrNameLst>
                                          <p:attrName>ppt_x</p:attrName>
                                        </p:attrNameLst>
                                      </p:cBhvr>
                                      <p:tavLst>
                                        <p:tav tm="0">
                                          <p:val>
                                            <p:strVal val="0-#ppt_w/2"/>
                                          </p:val>
                                        </p:tav>
                                        <p:tav tm="100000">
                                          <p:val>
                                            <p:strVal val="#ppt_x"/>
                                          </p:val>
                                        </p:tav>
                                      </p:tavLst>
                                    </p:anim>
                                    <p:anim calcmode="lin" valueType="num">
                                      <p:cBhvr additive="base">
                                        <p:cTn id="99" dur="3000" fill="hold"/>
                                        <p:tgtEl>
                                          <p:spTgt spid="16"/>
                                        </p:tgtEl>
                                        <p:attrNameLst>
                                          <p:attrName>ppt_y</p:attrName>
                                        </p:attrNameLst>
                                      </p:cBhvr>
                                      <p:tavLst>
                                        <p:tav tm="0">
                                          <p:val>
                                            <p:strVal val="1+#ppt_h/2"/>
                                          </p:val>
                                        </p:tav>
                                        <p:tav tm="100000">
                                          <p:val>
                                            <p:strVal val="#ppt_y"/>
                                          </p:val>
                                        </p:tav>
                                      </p:tavLst>
                                    </p:anim>
                                  </p:childTnLst>
                                </p:cTn>
                              </p:par>
                              <p:par>
                                <p:cTn id="100" presetID="2" presetClass="entr" presetSubtype="12" fill="hold" nodeType="withEffect">
                                  <p:stCondLst>
                                    <p:cond delay="0"/>
                                  </p:stCondLst>
                                  <p:childTnLst>
                                    <p:set>
                                      <p:cBhvr>
                                        <p:cTn id="101" dur="1" fill="hold">
                                          <p:stCondLst>
                                            <p:cond delay="0"/>
                                          </p:stCondLst>
                                        </p:cTn>
                                        <p:tgtEl>
                                          <p:spTgt spid="21"/>
                                        </p:tgtEl>
                                        <p:attrNameLst>
                                          <p:attrName>style.visibility</p:attrName>
                                        </p:attrNameLst>
                                      </p:cBhvr>
                                      <p:to>
                                        <p:strVal val="visible"/>
                                      </p:to>
                                    </p:set>
                                    <p:anim calcmode="lin" valueType="num">
                                      <p:cBhvr additive="base">
                                        <p:cTn id="102" dur="3000" fill="hold"/>
                                        <p:tgtEl>
                                          <p:spTgt spid="21"/>
                                        </p:tgtEl>
                                        <p:attrNameLst>
                                          <p:attrName>ppt_x</p:attrName>
                                        </p:attrNameLst>
                                      </p:cBhvr>
                                      <p:tavLst>
                                        <p:tav tm="0">
                                          <p:val>
                                            <p:strVal val="0-#ppt_w/2"/>
                                          </p:val>
                                        </p:tav>
                                        <p:tav tm="100000">
                                          <p:val>
                                            <p:strVal val="#ppt_x"/>
                                          </p:val>
                                        </p:tav>
                                      </p:tavLst>
                                    </p:anim>
                                    <p:anim calcmode="lin" valueType="num">
                                      <p:cBhvr additive="base">
                                        <p:cTn id="103" dur="3000" fill="hold"/>
                                        <p:tgtEl>
                                          <p:spTgt spid="21"/>
                                        </p:tgtEl>
                                        <p:attrNameLst>
                                          <p:attrName>ppt_y</p:attrName>
                                        </p:attrNameLst>
                                      </p:cBhvr>
                                      <p:tavLst>
                                        <p:tav tm="0">
                                          <p:val>
                                            <p:strVal val="1+#ppt_h/2"/>
                                          </p:val>
                                        </p:tav>
                                        <p:tav tm="100000">
                                          <p:val>
                                            <p:strVal val="#ppt_y"/>
                                          </p:val>
                                        </p:tav>
                                      </p:tavLst>
                                    </p:anim>
                                  </p:childTnLst>
                                </p:cTn>
                              </p:par>
                              <p:par>
                                <p:cTn id="104" presetID="2" presetClass="entr" presetSubtype="12" fill="hold" nodeType="withEffect">
                                  <p:stCondLst>
                                    <p:cond delay="0"/>
                                  </p:stCondLst>
                                  <p:childTnLst>
                                    <p:set>
                                      <p:cBhvr>
                                        <p:cTn id="105" dur="1" fill="hold">
                                          <p:stCondLst>
                                            <p:cond delay="0"/>
                                          </p:stCondLst>
                                        </p:cTn>
                                        <p:tgtEl>
                                          <p:spTgt spid="23"/>
                                        </p:tgtEl>
                                        <p:attrNameLst>
                                          <p:attrName>style.visibility</p:attrName>
                                        </p:attrNameLst>
                                      </p:cBhvr>
                                      <p:to>
                                        <p:strVal val="visible"/>
                                      </p:to>
                                    </p:set>
                                    <p:anim calcmode="lin" valueType="num">
                                      <p:cBhvr additive="base">
                                        <p:cTn id="106" dur="3000" fill="hold"/>
                                        <p:tgtEl>
                                          <p:spTgt spid="23"/>
                                        </p:tgtEl>
                                        <p:attrNameLst>
                                          <p:attrName>ppt_x</p:attrName>
                                        </p:attrNameLst>
                                      </p:cBhvr>
                                      <p:tavLst>
                                        <p:tav tm="0">
                                          <p:val>
                                            <p:strVal val="0-#ppt_w/2"/>
                                          </p:val>
                                        </p:tav>
                                        <p:tav tm="100000">
                                          <p:val>
                                            <p:strVal val="#ppt_x"/>
                                          </p:val>
                                        </p:tav>
                                      </p:tavLst>
                                    </p:anim>
                                    <p:anim calcmode="lin" valueType="num">
                                      <p:cBhvr additive="base">
                                        <p:cTn id="107" dur="3000" fill="hold"/>
                                        <p:tgtEl>
                                          <p:spTgt spid="23"/>
                                        </p:tgtEl>
                                        <p:attrNameLst>
                                          <p:attrName>ppt_y</p:attrName>
                                        </p:attrNameLst>
                                      </p:cBhvr>
                                      <p:tavLst>
                                        <p:tav tm="0">
                                          <p:val>
                                            <p:strVal val="1+#ppt_h/2"/>
                                          </p:val>
                                        </p:tav>
                                        <p:tav tm="100000">
                                          <p:val>
                                            <p:strVal val="#ppt_y"/>
                                          </p:val>
                                        </p:tav>
                                      </p:tavLst>
                                    </p:anim>
                                  </p:childTnLst>
                                </p:cTn>
                              </p:par>
                              <p:par>
                                <p:cTn id="108" presetID="2" presetClass="entr" presetSubtype="12" fill="hold" nodeType="withEffect">
                                  <p:stCondLst>
                                    <p:cond delay="0"/>
                                  </p:stCondLst>
                                  <p:childTnLst>
                                    <p:set>
                                      <p:cBhvr>
                                        <p:cTn id="109" dur="1" fill="hold">
                                          <p:stCondLst>
                                            <p:cond delay="0"/>
                                          </p:stCondLst>
                                        </p:cTn>
                                        <p:tgtEl>
                                          <p:spTgt spid="29"/>
                                        </p:tgtEl>
                                        <p:attrNameLst>
                                          <p:attrName>style.visibility</p:attrName>
                                        </p:attrNameLst>
                                      </p:cBhvr>
                                      <p:to>
                                        <p:strVal val="visible"/>
                                      </p:to>
                                    </p:set>
                                    <p:anim calcmode="lin" valueType="num">
                                      <p:cBhvr additive="base">
                                        <p:cTn id="110" dur="3000" fill="hold"/>
                                        <p:tgtEl>
                                          <p:spTgt spid="29"/>
                                        </p:tgtEl>
                                        <p:attrNameLst>
                                          <p:attrName>ppt_x</p:attrName>
                                        </p:attrNameLst>
                                      </p:cBhvr>
                                      <p:tavLst>
                                        <p:tav tm="0">
                                          <p:val>
                                            <p:strVal val="0-#ppt_w/2"/>
                                          </p:val>
                                        </p:tav>
                                        <p:tav tm="100000">
                                          <p:val>
                                            <p:strVal val="#ppt_x"/>
                                          </p:val>
                                        </p:tav>
                                      </p:tavLst>
                                    </p:anim>
                                    <p:anim calcmode="lin" valueType="num">
                                      <p:cBhvr additive="base">
                                        <p:cTn id="111" dur="3000" fill="hold"/>
                                        <p:tgtEl>
                                          <p:spTgt spid="29"/>
                                        </p:tgtEl>
                                        <p:attrNameLst>
                                          <p:attrName>ppt_y</p:attrName>
                                        </p:attrNameLst>
                                      </p:cBhvr>
                                      <p:tavLst>
                                        <p:tav tm="0">
                                          <p:val>
                                            <p:strVal val="1+#ppt_h/2"/>
                                          </p:val>
                                        </p:tav>
                                        <p:tav tm="100000">
                                          <p:val>
                                            <p:strVal val="#ppt_y"/>
                                          </p:val>
                                        </p:tav>
                                      </p:tavLst>
                                    </p:anim>
                                  </p:childTnLst>
                                </p:cTn>
                              </p:par>
                              <p:par>
                                <p:cTn id="112" presetID="2" presetClass="entr" presetSubtype="12" fill="hold" nodeType="withEffect">
                                  <p:stCondLst>
                                    <p:cond delay="0"/>
                                  </p:stCondLst>
                                  <p:childTnLst>
                                    <p:set>
                                      <p:cBhvr>
                                        <p:cTn id="113" dur="1" fill="hold">
                                          <p:stCondLst>
                                            <p:cond delay="0"/>
                                          </p:stCondLst>
                                        </p:cTn>
                                        <p:tgtEl>
                                          <p:spTgt spid="33"/>
                                        </p:tgtEl>
                                        <p:attrNameLst>
                                          <p:attrName>style.visibility</p:attrName>
                                        </p:attrNameLst>
                                      </p:cBhvr>
                                      <p:to>
                                        <p:strVal val="visible"/>
                                      </p:to>
                                    </p:set>
                                    <p:anim calcmode="lin" valueType="num">
                                      <p:cBhvr additive="base">
                                        <p:cTn id="114" dur="3000" fill="hold"/>
                                        <p:tgtEl>
                                          <p:spTgt spid="33"/>
                                        </p:tgtEl>
                                        <p:attrNameLst>
                                          <p:attrName>ppt_x</p:attrName>
                                        </p:attrNameLst>
                                      </p:cBhvr>
                                      <p:tavLst>
                                        <p:tav tm="0">
                                          <p:val>
                                            <p:strVal val="0-#ppt_w/2"/>
                                          </p:val>
                                        </p:tav>
                                        <p:tav tm="100000">
                                          <p:val>
                                            <p:strVal val="#ppt_x"/>
                                          </p:val>
                                        </p:tav>
                                      </p:tavLst>
                                    </p:anim>
                                    <p:anim calcmode="lin" valueType="num">
                                      <p:cBhvr additive="base">
                                        <p:cTn id="115" dur="3000" fill="hold"/>
                                        <p:tgtEl>
                                          <p:spTgt spid="33"/>
                                        </p:tgtEl>
                                        <p:attrNameLst>
                                          <p:attrName>ppt_y</p:attrName>
                                        </p:attrNameLst>
                                      </p:cBhvr>
                                      <p:tavLst>
                                        <p:tav tm="0">
                                          <p:val>
                                            <p:strVal val="1+#ppt_h/2"/>
                                          </p:val>
                                        </p:tav>
                                        <p:tav tm="100000">
                                          <p:val>
                                            <p:strVal val="#ppt_y"/>
                                          </p:val>
                                        </p:tav>
                                      </p:tavLst>
                                    </p:anim>
                                  </p:childTnLst>
                                </p:cTn>
                              </p:par>
                              <p:par>
                                <p:cTn id="116" presetID="2" presetClass="entr" presetSubtype="12" fill="hold" nodeType="withEffect">
                                  <p:stCondLst>
                                    <p:cond delay="0"/>
                                  </p:stCondLst>
                                  <p:childTnLst>
                                    <p:set>
                                      <p:cBhvr>
                                        <p:cTn id="117" dur="1" fill="hold">
                                          <p:stCondLst>
                                            <p:cond delay="0"/>
                                          </p:stCondLst>
                                        </p:cTn>
                                        <p:tgtEl>
                                          <p:spTgt spid="36"/>
                                        </p:tgtEl>
                                        <p:attrNameLst>
                                          <p:attrName>style.visibility</p:attrName>
                                        </p:attrNameLst>
                                      </p:cBhvr>
                                      <p:to>
                                        <p:strVal val="visible"/>
                                      </p:to>
                                    </p:set>
                                    <p:anim calcmode="lin" valueType="num">
                                      <p:cBhvr additive="base">
                                        <p:cTn id="118" dur="3000" fill="hold"/>
                                        <p:tgtEl>
                                          <p:spTgt spid="36"/>
                                        </p:tgtEl>
                                        <p:attrNameLst>
                                          <p:attrName>ppt_x</p:attrName>
                                        </p:attrNameLst>
                                      </p:cBhvr>
                                      <p:tavLst>
                                        <p:tav tm="0">
                                          <p:val>
                                            <p:strVal val="0-#ppt_w/2"/>
                                          </p:val>
                                        </p:tav>
                                        <p:tav tm="100000">
                                          <p:val>
                                            <p:strVal val="#ppt_x"/>
                                          </p:val>
                                        </p:tav>
                                      </p:tavLst>
                                    </p:anim>
                                    <p:anim calcmode="lin" valueType="num">
                                      <p:cBhvr additive="base">
                                        <p:cTn id="119" dur="3000" fill="hold"/>
                                        <p:tgtEl>
                                          <p:spTgt spid="36"/>
                                        </p:tgtEl>
                                        <p:attrNameLst>
                                          <p:attrName>ppt_y</p:attrName>
                                        </p:attrNameLst>
                                      </p:cBhvr>
                                      <p:tavLst>
                                        <p:tav tm="0">
                                          <p:val>
                                            <p:strVal val="1+#ppt_h/2"/>
                                          </p:val>
                                        </p:tav>
                                        <p:tav tm="100000">
                                          <p:val>
                                            <p:strVal val="#ppt_y"/>
                                          </p:val>
                                        </p:tav>
                                      </p:tavLst>
                                    </p:anim>
                                  </p:childTnLst>
                                </p:cTn>
                              </p:par>
                              <p:par>
                                <p:cTn id="120" presetID="2" presetClass="entr" presetSubtype="12" fill="hold" nodeType="withEffect">
                                  <p:stCondLst>
                                    <p:cond delay="0"/>
                                  </p:stCondLst>
                                  <p:childTnLst>
                                    <p:set>
                                      <p:cBhvr>
                                        <p:cTn id="121" dur="1" fill="hold">
                                          <p:stCondLst>
                                            <p:cond delay="0"/>
                                          </p:stCondLst>
                                        </p:cTn>
                                        <p:tgtEl>
                                          <p:spTgt spid="41"/>
                                        </p:tgtEl>
                                        <p:attrNameLst>
                                          <p:attrName>style.visibility</p:attrName>
                                        </p:attrNameLst>
                                      </p:cBhvr>
                                      <p:to>
                                        <p:strVal val="visible"/>
                                      </p:to>
                                    </p:set>
                                    <p:anim calcmode="lin" valueType="num">
                                      <p:cBhvr additive="base">
                                        <p:cTn id="122" dur="3000" fill="hold"/>
                                        <p:tgtEl>
                                          <p:spTgt spid="41"/>
                                        </p:tgtEl>
                                        <p:attrNameLst>
                                          <p:attrName>ppt_x</p:attrName>
                                        </p:attrNameLst>
                                      </p:cBhvr>
                                      <p:tavLst>
                                        <p:tav tm="0">
                                          <p:val>
                                            <p:strVal val="0-#ppt_w/2"/>
                                          </p:val>
                                        </p:tav>
                                        <p:tav tm="100000">
                                          <p:val>
                                            <p:strVal val="#ppt_x"/>
                                          </p:val>
                                        </p:tav>
                                      </p:tavLst>
                                    </p:anim>
                                    <p:anim calcmode="lin" valueType="num">
                                      <p:cBhvr additive="base">
                                        <p:cTn id="123" dur="3000" fill="hold"/>
                                        <p:tgtEl>
                                          <p:spTgt spid="41"/>
                                        </p:tgtEl>
                                        <p:attrNameLst>
                                          <p:attrName>ppt_y</p:attrName>
                                        </p:attrNameLst>
                                      </p:cBhvr>
                                      <p:tavLst>
                                        <p:tav tm="0">
                                          <p:val>
                                            <p:strVal val="1+#ppt_h/2"/>
                                          </p:val>
                                        </p:tav>
                                        <p:tav tm="100000">
                                          <p:val>
                                            <p:strVal val="#ppt_y"/>
                                          </p:val>
                                        </p:tav>
                                      </p:tavLst>
                                    </p:anim>
                                  </p:childTnLst>
                                </p:cTn>
                              </p:par>
                              <p:par>
                                <p:cTn id="124" presetID="2" presetClass="entr" presetSubtype="12" fill="hold" nodeType="withEffect">
                                  <p:stCondLst>
                                    <p:cond delay="0"/>
                                  </p:stCondLst>
                                  <p:childTnLst>
                                    <p:set>
                                      <p:cBhvr>
                                        <p:cTn id="125" dur="1" fill="hold">
                                          <p:stCondLst>
                                            <p:cond delay="0"/>
                                          </p:stCondLst>
                                        </p:cTn>
                                        <p:tgtEl>
                                          <p:spTgt spid="43"/>
                                        </p:tgtEl>
                                        <p:attrNameLst>
                                          <p:attrName>style.visibility</p:attrName>
                                        </p:attrNameLst>
                                      </p:cBhvr>
                                      <p:to>
                                        <p:strVal val="visible"/>
                                      </p:to>
                                    </p:set>
                                    <p:anim calcmode="lin" valueType="num">
                                      <p:cBhvr additive="base">
                                        <p:cTn id="126" dur="3000" fill="hold"/>
                                        <p:tgtEl>
                                          <p:spTgt spid="43"/>
                                        </p:tgtEl>
                                        <p:attrNameLst>
                                          <p:attrName>ppt_x</p:attrName>
                                        </p:attrNameLst>
                                      </p:cBhvr>
                                      <p:tavLst>
                                        <p:tav tm="0">
                                          <p:val>
                                            <p:strVal val="0-#ppt_w/2"/>
                                          </p:val>
                                        </p:tav>
                                        <p:tav tm="100000">
                                          <p:val>
                                            <p:strVal val="#ppt_x"/>
                                          </p:val>
                                        </p:tav>
                                      </p:tavLst>
                                    </p:anim>
                                    <p:anim calcmode="lin" valueType="num">
                                      <p:cBhvr additive="base">
                                        <p:cTn id="127" dur="3000" fill="hold"/>
                                        <p:tgtEl>
                                          <p:spTgt spid="43"/>
                                        </p:tgtEl>
                                        <p:attrNameLst>
                                          <p:attrName>ppt_y</p:attrName>
                                        </p:attrNameLst>
                                      </p:cBhvr>
                                      <p:tavLst>
                                        <p:tav tm="0">
                                          <p:val>
                                            <p:strVal val="1+#ppt_h/2"/>
                                          </p:val>
                                        </p:tav>
                                        <p:tav tm="100000">
                                          <p:val>
                                            <p:strVal val="#ppt_y"/>
                                          </p:val>
                                        </p:tav>
                                      </p:tavLst>
                                    </p:anim>
                                  </p:childTnLst>
                                </p:cTn>
                              </p:par>
                              <p:par>
                                <p:cTn id="128" presetID="2" presetClass="entr" presetSubtype="3" fill="hold" nodeType="withEffect">
                                  <p:stCondLst>
                                    <p:cond delay="0"/>
                                  </p:stCondLst>
                                  <p:childTnLst>
                                    <p:set>
                                      <p:cBhvr>
                                        <p:cTn id="129" dur="1" fill="hold">
                                          <p:stCondLst>
                                            <p:cond delay="0"/>
                                          </p:stCondLst>
                                        </p:cTn>
                                        <p:tgtEl>
                                          <p:spTgt spid="8"/>
                                        </p:tgtEl>
                                        <p:attrNameLst>
                                          <p:attrName>style.visibility</p:attrName>
                                        </p:attrNameLst>
                                      </p:cBhvr>
                                      <p:to>
                                        <p:strVal val="visible"/>
                                      </p:to>
                                    </p:set>
                                    <p:anim calcmode="lin" valueType="num">
                                      <p:cBhvr additive="base">
                                        <p:cTn id="130" dur="3000" fill="hold"/>
                                        <p:tgtEl>
                                          <p:spTgt spid="8"/>
                                        </p:tgtEl>
                                        <p:attrNameLst>
                                          <p:attrName>ppt_x</p:attrName>
                                        </p:attrNameLst>
                                      </p:cBhvr>
                                      <p:tavLst>
                                        <p:tav tm="0">
                                          <p:val>
                                            <p:strVal val="1+#ppt_w/2"/>
                                          </p:val>
                                        </p:tav>
                                        <p:tav tm="100000">
                                          <p:val>
                                            <p:strVal val="#ppt_x"/>
                                          </p:val>
                                        </p:tav>
                                      </p:tavLst>
                                    </p:anim>
                                    <p:anim calcmode="lin" valueType="num">
                                      <p:cBhvr additive="base">
                                        <p:cTn id="131" dur="3000" fill="hold"/>
                                        <p:tgtEl>
                                          <p:spTgt spid="8"/>
                                        </p:tgtEl>
                                        <p:attrNameLst>
                                          <p:attrName>ppt_y</p:attrName>
                                        </p:attrNameLst>
                                      </p:cBhvr>
                                      <p:tavLst>
                                        <p:tav tm="0">
                                          <p:val>
                                            <p:strVal val="0-#ppt_h/2"/>
                                          </p:val>
                                        </p:tav>
                                        <p:tav tm="100000">
                                          <p:val>
                                            <p:strVal val="#ppt_y"/>
                                          </p:val>
                                        </p:tav>
                                      </p:tavLst>
                                    </p:anim>
                                  </p:childTnLst>
                                </p:cTn>
                              </p:par>
                              <p:par>
                                <p:cTn id="132" presetID="2" presetClass="entr" presetSubtype="3" fill="hold" nodeType="withEffect">
                                  <p:stCondLst>
                                    <p:cond delay="0"/>
                                  </p:stCondLst>
                                  <p:childTnLst>
                                    <p:set>
                                      <p:cBhvr>
                                        <p:cTn id="133" dur="1" fill="hold">
                                          <p:stCondLst>
                                            <p:cond delay="0"/>
                                          </p:stCondLst>
                                        </p:cTn>
                                        <p:tgtEl>
                                          <p:spTgt spid="12"/>
                                        </p:tgtEl>
                                        <p:attrNameLst>
                                          <p:attrName>style.visibility</p:attrName>
                                        </p:attrNameLst>
                                      </p:cBhvr>
                                      <p:to>
                                        <p:strVal val="visible"/>
                                      </p:to>
                                    </p:set>
                                    <p:anim calcmode="lin" valueType="num">
                                      <p:cBhvr additive="base">
                                        <p:cTn id="134" dur="3000" fill="hold"/>
                                        <p:tgtEl>
                                          <p:spTgt spid="12"/>
                                        </p:tgtEl>
                                        <p:attrNameLst>
                                          <p:attrName>ppt_x</p:attrName>
                                        </p:attrNameLst>
                                      </p:cBhvr>
                                      <p:tavLst>
                                        <p:tav tm="0">
                                          <p:val>
                                            <p:strVal val="1+#ppt_w/2"/>
                                          </p:val>
                                        </p:tav>
                                        <p:tav tm="100000">
                                          <p:val>
                                            <p:strVal val="#ppt_x"/>
                                          </p:val>
                                        </p:tav>
                                      </p:tavLst>
                                    </p:anim>
                                    <p:anim calcmode="lin" valueType="num">
                                      <p:cBhvr additive="base">
                                        <p:cTn id="135" dur="3000" fill="hold"/>
                                        <p:tgtEl>
                                          <p:spTgt spid="12"/>
                                        </p:tgtEl>
                                        <p:attrNameLst>
                                          <p:attrName>ppt_y</p:attrName>
                                        </p:attrNameLst>
                                      </p:cBhvr>
                                      <p:tavLst>
                                        <p:tav tm="0">
                                          <p:val>
                                            <p:strVal val="0-#ppt_h/2"/>
                                          </p:val>
                                        </p:tav>
                                        <p:tav tm="100000">
                                          <p:val>
                                            <p:strVal val="#ppt_y"/>
                                          </p:val>
                                        </p:tav>
                                      </p:tavLst>
                                    </p:anim>
                                  </p:childTnLst>
                                </p:cTn>
                              </p:par>
                              <p:par>
                                <p:cTn id="136" presetID="2" presetClass="entr" presetSubtype="3" fill="hold" nodeType="withEffect">
                                  <p:stCondLst>
                                    <p:cond delay="0"/>
                                  </p:stCondLst>
                                  <p:childTnLst>
                                    <p:set>
                                      <p:cBhvr>
                                        <p:cTn id="137" dur="1" fill="hold">
                                          <p:stCondLst>
                                            <p:cond delay="0"/>
                                          </p:stCondLst>
                                        </p:cTn>
                                        <p:tgtEl>
                                          <p:spTgt spid="14"/>
                                        </p:tgtEl>
                                        <p:attrNameLst>
                                          <p:attrName>style.visibility</p:attrName>
                                        </p:attrNameLst>
                                      </p:cBhvr>
                                      <p:to>
                                        <p:strVal val="visible"/>
                                      </p:to>
                                    </p:set>
                                    <p:anim calcmode="lin" valueType="num">
                                      <p:cBhvr additive="base">
                                        <p:cTn id="138" dur="3000" fill="hold"/>
                                        <p:tgtEl>
                                          <p:spTgt spid="14"/>
                                        </p:tgtEl>
                                        <p:attrNameLst>
                                          <p:attrName>ppt_x</p:attrName>
                                        </p:attrNameLst>
                                      </p:cBhvr>
                                      <p:tavLst>
                                        <p:tav tm="0">
                                          <p:val>
                                            <p:strVal val="1+#ppt_w/2"/>
                                          </p:val>
                                        </p:tav>
                                        <p:tav tm="100000">
                                          <p:val>
                                            <p:strVal val="#ppt_x"/>
                                          </p:val>
                                        </p:tav>
                                      </p:tavLst>
                                    </p:anim>
                                    <p:anim calcmode="lin" valueType="num">
                                      <p:cBhvr additive="base">
                                        <p:cTn id="139" dur="3000" fill="hold"/>
                                        <p:tgtEl>
                                          <p:spTgt spid="14"/>
                                        </p:tgtEl>
                                        <p:attrNameLst>
                                          <p:attrName>ppt_y</p:attrName>
                                        </p:attrNameLst>
                                      </p:cBhvr>
                                      <p:tavLst>
                                        <p:tav tm="0">
                                          <p:val>
                                            <p:strVal val="0-#ppt_h/2"/>
                                          </p:val>
                                        </p:tav>
                                        <p:tav tm="100000">
                                          <p:val>
                                            <p:strVal val="#ppt_y"/>
                                          </p:val>
                                        </p:tav>
                                      </p:tavLst>
                                    </p:anim>
                                  </p:childTnLst>
                                </p:cTn>
                              </p:par>
                              <p:par>
                                <p:cTn id="140" presetID="2" presetClass="entr" presetSubtype="3" fill="hold" nodeType="withEffect">
                                  <p:stCondLst>
                                    <p:cond delay="0"/>
                                  </p:stCondLst>
                                  <p:childTnLst>
                                    <p:set>
                                      <p:cBhvr>
                                        <p:cTn id="141" dur="1" fill="hold">
                                          <p:stCondLst>
                                            <p:cond delay="0"/>
                                          </p:stCondLst>
                                        </p:cTn>
                                        <p:tgtEl>
                                          <p:spTgt spid="20"/>
                                        </p:tgtEl>
                                        <p:attrNameLst>
                                          <p:attrName>style.visibility</p:attrName>
                                        </p:attrNameLst>
                                      </p:cBhvr>
                                      <p:to>
                                        <p:strVal val="visible"/>
                                      </p:to>
                                    </p:set>
                                    <p:anim calcmode="lin" valueType="num">
                                      <p:cBhvr additive="base">
                                        <p:cTn id="142" dur="3000" fill="hold"/>
                                        <p:tgtEl>
                                          <p:spTgt spid="20"/>
                                        </p:tgtEl>
                                        <p:attrNameLst>
                                          <p:attrName>ppt_x</p:attrName>
                                        </p:attrNameLst>
                                      </p:cBhvr>
                                      <p:tavLst>
                                        <p:tav tm="0">
                                          <p:val>
                                            <p:strVal val="1+#ppt_w/2"/>
                                          </p:val>
                                        </p:tav>
                                        <p:tav tm="100000">
                                          <p:val>
                                            <p:strVal val="#ppt_x"/>
                                          </p:val>
                                        </p:tav>
                                      </p:tavLst>
                                    </p:anim>
                                    <p:anim calcmode="lin" valueType="num">
                                      <p:cBhvr additive="base">
                                        <p:cTn id="143" dur="3000" fill="hold"/>
                                        <p:tgtEl>
                                          <p:spTgt spid="20"/>
                                        </p:tgtEl>
                                        <p:attrNameLst>
                                          <p:attrName>ppt_y</p:attrName>
                                        </p:attrNameLst>
                                      </p:cBhvr>
                                      <p:tavLst>
                                        <p:tav tm="0">
                                          <p:val>
                                            <p:strVal val="0-#ppt_h/2"/>
                                          </p:val>
                                        </p:tav>
                                        <p:tav tm="100000">
                                          <p:val>
                                            <p:strVal val="#ppt_y"/>
                                          </p:val>
                                        </p:tav>
                                      </p:tavLst>
                                    </p:anim>
                                  </p:childTnLst>
                                </p:cTn>
                              </p:par>
                              <p:par>
                                <p:cTn id="144" presetID="2" presetClass="entr" presetSubtype="3" fill="hold" nodeType="withEffect">
                                  <p:stCondLst>
                                    <p:cond delay="0"/>
                                  </p:stCondLst>
                                  <p:childTnLst>
                                    <p:set>
                                      <p:cBhvr>
                                        <p:cTn id="145" dur="1" fill="hold">
                                          <p:stCondLst>
                                            <p:cond delay="0"/>
                                          </p:stCondLst>
                                        </p:cTn>
                                        <p:tgtEl>
                                          <p:spTgt spid="25"/>
                                        </p:tgtEl>
                                        <p:attrNameLst>
                                          <p:attrName>style.visibility</p:attrName>
                                        </p:attrNameLst>
                                      </p:cBhvr>
                                      <p:to>
                                        <p:strVal val="visible"/>
                                      </p:to>
                                    </p:set>
                                    <p:anim calcmode="lin" valueType="num">
                                      <p:cBhvr additive="base">
                                        <p:cTn id="146" dur="3000" fill="hold"/>
                                        <p:tgtEl>
                                          <p:spTgt spid="25"/>
                                        </p:tgtEl>
                                        <p:attrNameLst>
                                          <p:attrName>ppt_x</p:attrName>
                                        </p:attrNameLst>
                                      </p:cBhvr>
                                      <p:tavLst>
                                        <p:tav tm="0">
                                          <p:val>
                                            <p:strVal val="1+#ppt_w/2"/>
                                          </p:val>
                                        </p:tav>
                                        <p:tav tm="100000">
                                          <p:val>
                                            <p:strVal val="#ppt_x"/>
                                          </p:val>
                                        </p:tav>
                                      </p:tavLst>
                                    </p:anim>
                                    <p:anim calcmode="lin" valueType="num">
                                      <p:cBhvr additive="base">
                                        <p:cTn id="147" dur="3000" fill="hold"/>
                                        <p:tgtEl>
                                          <p:spTgt spid="25"/>
                                        </p:tgtEl>
                                        <p:attrNameLst>
                                          <p:attrName>ppt_y</p:attrName>
                                        </p:attrNameLst>
                                      </p:cBhvr>
                                      <p:tavLst>
                                        <p:tav tm="0">
                                          <p:val>
                                            <p:strVal val="0-#ppt_h/2"/>
                                          </p:val>
                                        </p:tav>
                                        <p:tav tm="100000">
                                          <p:val>
                                            <p:strVal val="#ppt_y"/>
                                          </p:val>
                                        </p:tav>
                                      </p:tavLst>
                                    </p:anim>
                                  </p:childTnLst>
                                </p:cTn>
                              </p:par>
                              <p:par>
                                <p:cTn id="148" presetID="2" presetClass="entr" presetSubtype="3" fill="hold" nodeType="withEffect">
                                  <p:stCondLst>
                                    <p:cond delay="0"/>
                                  </p:stCondLst>
                                  <p:childTnLst>
                                    <p:set>
                                      <p:cBhvr>
                                        <p:cTn id="149" dur="1" fill="hold">
                                          <p:stCondLst>
                                            <p:cond delay="0"/>
                                          </p:stCondLst>
                                        </p:cTn>
                                        <p:tgtEl>
                                          <p:spTgt spid="28"/>
                                        </p:tgtEl>
                                        <p:attrNameLst>
                                          <p:attrName>style.visibility</p:attrName>
                                        </p:attrNameLst>
                                      </p:cBhvr>
                                      <p:to>
                                        <p:strVal val="visible"/>
                                      </p:to>
                                    </p:set>
                                    <p:anim calcmode="lin" valueType="num">
                                      <p:cBhvr additive="base">
                                        <p:cTn id="150" dur="3000" fill="hold"/>
                                        <p:tgtEl>
                                          <p:spTgt spid="28"/>
                                        </p:tgtEl>
                                        <p:attrNameLst>
                                          <p:attrName>ppt_x</p:attrName>
                                        </p:attrNameLst>
                                      </p:cBhvr>
                                      <p:tavLst>
                                        <p:tav tm="0">
                                          <p:val>
                                            <p:strVal val="1+#ppt_w/2"/>
                                          </p:val>
                                        </p:tav>
                                        <p:tav tm="100000">
                                          <p:val>
                                            <p:strVal val="#ppt_x"/>
                                          </p:val>
                                        </p:tav>
                                      </p:tavLst>
                                    </p:anim>
                                    <p:anim calcmode="lin" valueType="num">
                                      <p:cBhvr additive="base">
                                        <p:cTn id="151" dur="3000" fill="hold"/>
                                        <p:tgtEl>
                                          <p:spTgt spid="28"/>
                                        </p:tgtEl>
                                        <p:attrNameLst>
                                          <p:attrName>ppt_y</p:attrName>
                                        </p:attrNameLst>
                                      </p:cBhvr>
                                      <p:tavLst>
                                        <p:tav tm="0">
                                          <p:val>
                                            <p:strVal val="0-#ppt_h/2"/>
                                          </p:val>
                                        </p:tav>
                                        <p:tav tm="100000">
                                          <p:val>
                                            <p:strVal val="#ppt_y"/>
                                          </p:val>
                                        </p:tav>
                                      </p:tavLst>
                                    </p:anim>
                                  </p:childTnLst>
                                </p:cTn>
                              </p:par>
                              <p:par>
                                <p:cTn id="152" presetID="2" presetClass="entr" presetSubtype="3" fill="hold" nodeType="withEffect">
                                  <p:stCondLst>
                                    <p:cond delay="0"/>
                                  </p:stCondLst>
                                  <p:childTnLst>
                                    <p:set>
                                      <p:cBhvr>
                                        <p:cTn id="153" dur="1" fill="hold">
                                          <p:stCondLst>
                                            <p:cond delay="0"/>
                                          </p:stCondLst>
                                        </p:cTn>
                                        <p:tgtEl>
                                          <p:spTgt spid="32"/>
                                        </p:tgtEl>
                                        <p:attrNameLst>
                                          <p:attrName>style.visibility</p:attrName>
                                        </p:attrNameLst>
                                      </p:cBhvr>
                                      <p:to>
                                        <p:strVal val="visible"/>
                                      </p:to>
                                    </p:set>
                                    <p:anim calcmode="lin" valueType="num">
                                      <p:cBhvr additive="base">
                                        <p:cTn id="154" dur="3000" fill="hold"/>
                                        <p:tgtEl>
                                          <p:spTgt spid="32"/>
                                        </p:tgtEl>
                                        <p:attrNameLst>
                                          <p:attrName>ppt_x</p:attrName>
                                        </p:attrNameLst>
                                      </p:cBhvr>
                                      <p:tavLst>
                                        <p:tav tm="0">
                                          <p:val>
                                            <p:strVal val="1+#ppt_w/2"/>
                                          </p:val>
                                        </p:tav>
                                        <p:tav tm="100000">
                                          <p:val>
                                            <p:strVal val="#ppt_x"/>
                                          </p:val>
                                        </p:tav>
                                      </p:tavLst>
                                    </p:anim>
                                    <p:anim calcmode="lin" valueType="num">
                                      <p:cBhvr additive="base">
                                        <p:cTn id="155" dur="3000" fill="hold"/>
                                        <p:tgtEl>
                                          <p:spTgt spid="32"/>
                                        </p:tgtEl>
                                        <p:attrNameLst>
                                          <p:attrName>ppt_y</p:attrName>
                                        </p:attrNameLst>
                                      </p:cBhvr>
                                      <p:tavLst>
                                        <p:tav tm="0">
                                          <p:val>
                                            <p:strVal val="0-#ppt_h/2"/>
                                          </p:val>
                                        </p:tav>
                                        <p:tav tm="100000">
                                          <p:val>
                                            <p:strVal val="#ppt_y"/>
                                          </p:val>
                                        </p:tav>
                                      </p:tavLst>
                                    </p:anim>
                                  </p:childTnLst>
                                </p:cTn>
                              </p:par>
                              <p:par>
                                <p:cTn id="156" presetID="2" presetClass="entr" presetSubtype="3" fill="hold" nodeType="withEffect">
                                  <p:stCondLst>
                                    <p:cond delay="0"/>
                                  </p:stCondLst>
                                  <p:childTnLst>
                                    <p:set>
                                      <p:cBhvr>
                                        <p:cTn id="157" dur="1" fill="hold">
                                          <p:stCondLst>
                                            <p:cond delay="0"/>
                                          </p:stCondLst>
                                        </p:cTn>
                                        <p:tgtEl>
                                          <p:spTgt spid="37"/>
                                        </p:tgtEl>
                                        <p:attrNameLst>
                                          <p:attrName>style.visibility</p:attrName>
                                        </p:attrNameLst>
                                      </p:cBhvr>
                                      <p:to>
                                        <p:strVal val="visible"/>
                                      </p:to>
                                    </p:set>
                                    <p:anim calcmode="lin" valueType="num">
                                      <p:cBhvr additive="base">
                                        <p:cTn id="158" dur="3000" fill="hold"/>
                                        <p:tgtEl>
                                          <p:spTgt spid="37"/>
                                        </p:tgtEl>
                                        <p:attrNameLst>
                                          <p:attrName>ppt_x</p:attrName>
                                        </p:attrNameLst>
                                      </p:cBhvr>
                                      <p:tavLst>
                                        <p:tav tm="0">
                                          <p:val>
                                            <p:strVal val="1+#ppt_w/2"/>
                                          </p:val>
                                        </p:tav>
                                        <p:tav tm="100000">
                                          <p:val>
                                            <p:strVal val="#ppt_x"/>
                                          </p:val>
                                        </p:tav>
                                      </p:tavLst>
                                    </p:anim>
                                    <p:anim calcmode="lin" valueType="num">
                                      <p:cBhvr additive="base">
                                        <p:cTn id="159" dur="3000" fill="hold"/>
                                        <p:tgtEl>
                                          <p:spTgt spid="37"/>
                                        </p:tgtEl>
                                        <p:attrNameLst>
                                          <p:attrName>ppt_y</p:attrName>
                                        </p:attrNameLst>
                                      </p:cBhvr>
                                      <p:tavLst>
                                        <p:tav tm="0">
                                          <p:val>
                                            <p:strVal val="0-#ppt_h/2"/>
                                          </p:val>
                                        </p:tav>
                                        <p:tav tm="100000">
                                          <p:val>
                                            <p:strVal val="#ppt_y"/>
                                          </p:val>
                                        </p:tav>
                                      </p:tavLst>
                                    </p:anim>
                                  </p:childTnLst>
                                </p:cTn>
                              </p:par>
                              <p:par>
                                <p:cTn id="160" presetID="2" presetClass="entr" presetSubtype="3" fill="hold" nodeType="withEffect">
                                  <p:stCondLst>
                                    <p:cond delay="0"/>
                                  </p:stCondLst>
                                  <p:childTnLst>
                                    <p:set>
                                      <p:cBhvr>
                                        <p:cTn id="161" dur="1" fill="hold">
                                          <p:stCondLst>
                                            <p:cond delay="0"/>
                                          </p:stCondLst>
                                        </p:cTn>
                                        <p:tgtEl>
                                          <p:spTgt spid="40"/>
                                        </p:tgtEl>
                                        <p:attrNameLst>
                                          <p:attrName>style.visibility</p:attrName>
                                        </p:attrNameLst>
                                      </p:cBhvr>
                                      <p:to>
                                        <p:strVal val="visible"/>
                                      </p:to>
                                    </p:set>
                                    <p:anim calcmode="lin" valueType="num">
                                      <p:cBhvr additive="base">
                                        <p:cTn id="162" dur="3000" fill="hold"/>
                                        <p:tgtEl>
                                          <p:spTgt spid="40"/>
                                        </p:tgtEl>
                                        <p:attrNameLst>
                                          <p:attrName>ppt_x</p:attrName>
                                        </p:attrNameLst>
                                      </p:cBhvr>
                                      <p:tavLst>
                                        <p:tav tm="0">
                                          <p:val>
                                            <p:strVal val="1+#ppt_w/2"/>
                                          </p:val>
                                        </p:tav>
                                        <p:tav tm="100000">
                                          <p:val>
                                            <p:strVal val="#ppt_x"/>
                                          </p:val>
                                        </p:tav>
                                      </p:tavLst>
                                    </p:anim>
                                    <p:anim calcmode="lin" valueType="num">
                                      <p:cBhvr additive="base">
                                        <p:cTn id="163" dur="3000" fill="hold"/>
                                        <p:tgtEl>
                                          <p:spTgt spid="40"/>
                                        </p:tgtEl>
                                        <p:attrNameLst>
                                          <p:attrName>ppt_y</p:attrName>
                                        </p:attrNameLst>
                                      </p:cBhvr>
                                      <p:tavLst>
                                        <p:tav tm="0">
                                          <p:val>
                                            <p:strVal val="0-#ppt_h/2"/>
                                          </p:val>
                                        </p:tav>
                                        <p:tav tm="100000">
                                          <p:val>
                                            <p:strVal val="#ppt_y"/>
                                          </p:val>
                                        </p:tav>
                                      </p:tavLst>
                                    </p:anim>
                                  </p:childTnLst>
                                </p:cTn>
                              </p:par>
                              <p:par>
                                <p:cTn id="164" presetID="2" presetClass="entr" presetSubtype="3" fill="hold" nodeType="withEffect">
                                  <p:stCondLst>
                                    <p:cond delay="0"/>
                                  </p:stCondLst>
                                  <p:childTnLst>
                                    <p:set>
                                      <p:cBhvr>
                                        <p:cTn id="165" dur="1" fill="hold">
                                          <p:stCondLst>
                                            <p:cond delay="0"/>
                                          </p:stCondLst>
                                        </p:cTn>
                                        <p:tgtEl>
                                          <p:spTgt spid="42"/>
                                        </p:tgtEl>
                                        <p:attrNameLst>
                                          <p:attrName>style.visibility</p:attrName>
                                        </p:attrNameLst>
                                      </p:cBhvr>
                                      <p:to>
                                        <p:strVal val="visible"/>
                                      </p:to>
                                    </p:set>
                                    <p:anim calcmode="lin" valueType="num">
                                      <p:cBhvr additive="base">
                                        <p:cTn id="166" dur="3000" fill="hold"/>
                                        <p:tgtEl>
                                          <p:spTgt spid="42"/>
                                        </p:tgtEl>
                                        <p:attrNameLst>
                                          <p:attrName>ppt_x</p:attrName>
                                        </p:attrNameLst>
                                      </p:cBhvr>
                                      <p:tavLst>
                                        <p:tav tm="0">
                                          <p:val>
                                            <p:strVal val="1+#ppt_w/2"/>
                                          </p:val>
                                        </p:tav>
                                        <p:tav tm="100000">
                                          <p:val>
                                            <p:strVal val="#ppt_x"/>
                                          </p:val>
                                        </p:tav>
                                      </p:tavLst>
                                    </p:anim>
                                    <p:anim calcmode="lin" valueType="num">
                                      <p:cBhvr additive="base">
                                        <p:cTn id="167" dur="3000" fill="hold"/>
                                        <p:tgtEl>
                                          <p:spTgt spid="42"/>
                                        </p:tgtEl>
                                        <p:attrNameLst>
                                          <p:attrName>ppt_y</p:attrName>
                                        </p:attrNameLst>
                                      </p:cBhvr>
                                      <p:tavLst>
                                        <p:tav tm="0">
                                          <p:val>
                                            <p:strVal val="0-#ppt_h/2"/>
                                          </p:val>
                                        </p:tav>
                                        <p:tav tm="100000">
                                          <p:val>
                                            <p:strVal val="#ppt_y"/>
                                          </p:val>
                                        </p:tav>
                                      </p:tavLst>
                                    </p:anim>
                                  </p:childTnLst>
                                </p:cTn>
                              </p:par>
                            </p:childTnLst>
                          </p:cTn>
                        </p:par>
                        <p:par>
                          <p:cTn id="168" fill="hold">
                            <p:stCondLst>
                              <p:cond delay="3000"/>
                            </p:stCondLst>
                            <p:childTnLst>
                              <p:par>
                                <p:cTn id="169" presetID="2" presetClass="exit" presetSubtype="6" fill="hold" grpId="1" nodeType="afterEffect">
                                  <p:stCondLst>
                                    <p:cond delay="0"/>
                                  </p:stCondLst>
                                  <p:childTnLst>
                                    <p:anim calcmode="lin" valueType="num">
                                      <p:cBhvr additive="base">
                                        <p:cTn id="170" dur="3000"/>
                                        <p:tgtEl>
                                          <p:spTgt spid="6"/>
                                        </p:tgtEl>
                                        <p:attrNameLst>
                                          <p:attrName>ppt_x</p:attrName>
                                        </p:attrNameLst>
                                      </p:cBhvr>
                                      <p:tavLst>
                                        <p:tav tm="0">
                                          <p:val>
                                            <p:strVal val="ppt_x"/>
                                          </p:val>
                                        </p:tav>
                                        <p:tav tm="100000">
                                          <p:val>
                                            <p:strVal val="1+ppt_w/2"/>
                                          </p:val>
                                        </p:tav>
                                      </p:tavLst>
                                    </p:anim>
                                    <p:anim calcmode="lin" valueType="num">
                                      <p:cBhvr additive="base">
                                        <p:cTn id="171" dur="3000"/>
                                        <p:tgtEl>
                                          <p:spTgt spid="6"/>
                                        </p:tgtEl>
                                        <p:attrNameLst>
                                          <p:attrName>ppt_y</p:attrName>
                                        </p:attrNameLst>
                                      </p:cBhvr>
                                      <p:tavLst>
                                        <p:tav tm="0">
                                          <p:val>
                                            <p:strVal val="ppt_y"/>
                                          </p:val>
                                        </p:tav>
                                        <p:tav tm="100000">
                                          <p:val>
                                            <p:strVal val="1+ppt_h/2"/>
                                          </p:val>
                                        </p:tav>
                                      </p:tavLst>
                                    </p:anim>
                                    <p:set>
                                      <p:cBhvr>
                                        <p:cTn id="172" dur="1" fill="hold">
                                          <p:stCondLst>
                                            <p:cond delay="2999"/>
                                          </p:stCondLst>
                                        </p:cTn>
                                        <p:tgtEl>
                                          <p:spTgt spid="6"/>
                                        </p:tgtEl>
                                        <p:attrNameLst>
                                          <p:attrName>style.visibility</p:attrName>
                                        </p:attrNameLst>
                                      </p:cBhvr>
                                      <p:to>
                                        <p:strVal val="hidden"/>
                                      </p:to>
                                    </p:set>
                                  </p:childTnLst>
                                </p:cTn>
                              </p:par>
                              <p:par>
                                <p:cTn id="173" presetID="2" presetClass="exit" presetSubtype="6" fill="hold" grpId="0" nodeType="withEffect">
                                  <p:stCondLst>
                                    <p:cond delay="0"/>
                                  </p:stCondLst>
                                  <p:childTnLst>
                                    <p:anim calcmode="lin" valueType="num">
                                      <p:cBhvr additive="base">
                                        <p:cTn id="174" dur="3000"/>
                                        <p:tgtEl>
                                          <p:spTgt spid="10"/>
                                        </p:tgtEl>
                                        <p:attrNameLst>
                                          <p:attrName>ppt_x</p:attrName>
                                        </p:attrNameLst>
                                      </p:cBhvr>
                                      <p:tavLst>
                                        <p:tav tm="0">
                                          <p:val>
                                            <p:strVal val="ppt_x"/>
                                          </p:val>
                                        </p:tav>
                                        <p:tav tm="100000">
                                          <p:val>
                                            <p:strVal val="1+ppt_w/2"/>
                                          </p:val>
                                        </p:tav>
                                      </p:tavLst>
                                    </p:anim>
                                    <p:anim calcmode="lin" valueType="num">
                                      <p:cBhvr additive="base">
                                        <p:cTn id="175" dur="3000"/>
                                        <p:tgtEl>
                                          <p:spTgt spid="10"/>
                                        </p:tgtEl>
                                        <p:attrNameLst>
                                          <p:attrName>ppt_y</p:attrName>
                                        </p:attrNameLst>
                                      </p:cBhvr>
                                      <p:tavLst>
                                        <p:tav tm="0">
                                          <p:val>
                                            <p:strVal val="ppt_y"/>
                                          </p:val>
                                        </p:tav>
                                        <p:tav tm="100000">
                                          <p:val>
                                            <p:strVal val="1+ppt_h/2"/>
                                          </p:val>
                                        </p:tav>
                                      </p:tavLst>
                                    </p:anim>
                                    <p:set>
                                      <p:cBhvr>
                                        <p:cTn id="176" dur="1" fill="hold">
                                          <p:stCondLst>
                                            <p:cond delay="2999"/>
                                          </p:stCondLst>
                                        </p:cTn>
                                        <p:tgtEl>
                                          <p:spTgt spid="10"/>
                                        </p:tgtEl>
                                        <p:attrNameLst>
                                          <p:attrName>style.visibility</p:attrName>
                                        </p:attrNameLst>
                                      </p:cBhvr>
                                      <p:to>
                                        <p:strVal val="hidden"/>
                                      </p:to>
                                    </p:set>
                                  </p:childTnLst>
                                </p:cTn>
                              </p:par>
                              <p:par>
                                <p:cTn id="177" presetID="2" presetClass="exit" presetSubtype="6" fill="hold" grpId="0" nodeType="withEffect">
                                  <p:stCondLst>
                                    <p:cond delay="0"/>
                                  </p:stCondLst>
                                  <p:childTnLst>
                                    <p:anim calcmode="lin" valueType="num">
                                      <p:cBhvr additive="base">
                                        <p:cTn id="178" dur="3000"/>
                                        <p:tgtEl>
                                          <p:spTgt spid="15"/>
                                        </p:tgtEl>
                                        <p:attrNameLst>
                                          <p:attrName>ppt_x</p:attrName>
                                        </p:attrNameLst>
                                      </p:cBhvr>
                                      <p:tavLst>
                                        <p:tav tm="0">
                                          <p:val>
                                            <p:strVal val="ppt_x"/>
                                          </p:val>
                                        </p:tav>
                                        <p:tav tm="100000">
                                          <p:val>
                                            <p:strVal val="1+ppt_w/2"/>
                                          </p:val>
                                        </p:tav>
                                      </p:tavLst>
                                    </p:anim>
                                    <p:anim calcmode="lin" valueType="num">
                                      <p:cBhvr additive="base">
                                        <p:cTn id="179" dur="3000"/>
                                        <p:tgtEl>
                                          <p:spTgt spid="15"/>
                                        </p:tgtEl>
                                        <p:attrNameLst>
                                          <p:attrName>ppt_y</p:attrName>
                                        </p:attrNameLst>
                                      </p:cBhvr>
                                      <p:tavLst>
                                        <p:tav tm="0">
                                          <p:val>
                                            <p:strVal val="ppt_y"/>
                                          </p:val>
                                        </p:tav>
                                        <p:tav tm="100000">
                                          <p:val>
                                            <p:strVal val="1+ppt_h/2"/>
                                          </p:val>
                                        </p:tav>
                                      </p:tavLst>
                                    </p:anim>
                                    <p:set>
                                      <p:cBhvr>
                                        <p:cTn id="180" dur="1" fill="hold">
                                          <p:stCondLst>
                                            <p:cond delay="2999"/>
                                          </p:stCondLst>
                                        </p:cTn>
                                        <p:tgtEl>
                                          <p:spTgt spid="15"/>
                                        </p:tgtEl>
                                        <p:attrNameLst>
                                          <p:attrName>style.visibility</p:attrName>
                                        </p:attrNameLst>
                                      </p:cBhvr>
                                      <p:to>
                                        <p:strVal val="hidden"/>
                                      </p:to>
                                    </p:set>
                                  </p:childTnLst>
                                </p:cTn>
                              </p:par>
                              <p:par>
                                <p:cTn id="181" presetID="2" presetClass="exit" presetSubtype="6" fill="hold" grpId="0" nodeType="withEffect">
                                  <p:stCondLst>
                                    <p:cond delay="0"/>
                                  </p:stCondLst>
                                  <p:childTnLst>
                                    <p:anim calcmode="lin" valueType="num">
                                      <p:cBhvr additive="base">
                                        <p:cTn id="182" dur="3000"/>
                                        <p:tgtEl>
                                          <p:spTgt spid="18"/>
                                        </p:tgtEl>
                                        <p:attrNameLst>
                                          <p:attrName>ppt_x</p:attrName>
                                        </p:attrNameLst>
                                      </p:cBhvr>
                                      <p:tavLst>
                                        <p:tav tm="0">
                                          <p:val>
                                            <p:strVal val="ppt_x"/>
                                          </p:val>
                                        </p:tav>
                                        <p:tav tm="100000">
                                          <p:val>
                                            <p:strVal val="1+ppt_w/2"/>
                                          </p:val>
                                        </p:tav>
                                      </p:tavLst>
                                    </p:anim>
                                    <p:anim calcmode="lin" valueType="num">
                                      <p:cBhvr additive="base">
                                        <p:cTn id="183" dur="3000"/>
                                        <p:tgtEl>
                                          <p:spTgt spid="18"/>
                                        </p:tgtEl>
                                        <p:attrNameLst>
                                          <p:attrName>ppt_y</p:attrName>
                                        </p:attrNameLst>
                                      </p:cBhvr>
                                      <p:tavLst>
                                        <p:tav tm="0">
                                          <p:val>
                                            <p:strVal val="ppt_y"/>
                                          </p:val>
                                        </p:tav>
                                        <p:tav tm="100000">
                                          <p:val>
                                            <p:strVal val="1+ppt_h/2"/>
                                          </p:val>
                                        </p:tav>
                                      </p:tavLst>
                                    </p:anim>
                                    <p:set>
                                      <p:cBhvr>
                                        <p:cTn id="184" dur="1" fill="hold">
                                          <p:stCondLst>
                                            <p:cond delay="2999"/>
                                          </p:stCondLst>
                                        </p:cTn>
                                        <p:tgtEl>
                                          <p:spTgt spid="18"/>
                                        </p:tgtEl>
                                        <p:attrNameLst>
                                          <p:attrName>style.visibility</p:attrName>
                                        </p:attrNameLst>
                                      </p:cBhvr>
                                      <p:to>
                                        <p:strVal val="hidden"/>
                                      </p:to>
                                    </p:set>
                                  </p:childTnLst>
                                </p:cTn>
                              </p:par>
                              <p:par>
                                <p:cTn id="185" presetID="2" presetClass="exit" presetSubtype="6" fill="hold" grpId="0" nodeType="withEffect">
                                  <p:stCondLst>
                                    <p:cond delay="0"/>
                                  </p:stCondLst>
                                  <p:childTnLst>
                                    <p:anim calcmode="lin" valueType="num">
                                      <p:cBhvr additive="base">
                                        <p:cTn id="186" dur="3000"/>
                                        <p:tgtEl>
                                          <p:spTgt spid="22"/>
                                        </p:tgtEl>
                                        <p:attrNameLst>
                                          <p:attrName>ppt_x</p:attrName>
                                        </p:attrNameLst>
                                      </p:cBhvr>
                                      <p:tavLst>
                                        <p:tav tm="0">
                                          <p:val>
                                            <p:strVal val="ppt_x"/>
                                          </p:val>
                                        </p:tav>
                                        <p:tav tm="100000">
                                          <p:val>
                                            <p:strVal val="1+ppt_w/2"/>
                                          </p:val>
                                        </p:tav>
                                      </p:tavLst>
                                    </p:anim>
                                    <p:anim calcmode="lin" valueType="num">
                                      <p:cBhvr additive="base">
                                        <p:cTn id="187" dur="3000"/>
                                        <p:tgtEl>
                                          <p:spTgt spid="22"/>
                                        </p:tgtEl>
                                        <p:attrNameLst>
                                          <p:attrName>ppt_y</p:attrName>
                                        </p:attrNameLst>
                                      </p:cBhvr>
                                      <p:tavLst>
                                        <p:tav tm="0">
                                          <p:val>
                                            <p:strVal val="ppt_y"/>
                                          </p:val>
                                        </p:tav>
                                        <p:tav tm="100000">
                                          <p:val>
                                            <p:strVal val="1+ppt_h/2"/>
                                          </p:val>
                                        </p:tav>
                                      </p:tavLst>
                                    </p:anim>
                                    <p:set>
                                      <p:cBhvr>
                                        <p:cTn id="188" dur="1" fill="hold">
                                          <p:stCondLst>
                                            <p:cond delay="2999"/>
                                          </p:stCondLst>
                                        </p:cTn>
                                        <p:tgtEl>
                                          <p:spTgt spid="22"/>
                                        </p:tgtEl>
                                        <p:attrNameLst>
                                          <p:attrName>style.visibility</p:attrName>
                                        </p:attrNameLst>
                                      </p:cBhvr>
                                      <p:to>
                                        <p:strVal val="hidden"/>
                                      </p:to>
                                    </p:set>
                                  </p:childTnLst>
                                </p:cTn>
                              </p:par>
                              <p:par>
                                <p:cTn id="189" presetID="2" presetClass="exit" presetSubtype="6" fill="hold" grpId="0" nodeType="withEffect">
                                  <p:stCondLst>
                                    <p:cond delay="0"/>
                                  </p:stCondLst>
                                  <p:childTnLst>
                                    <p:anim calcmode="lin" valueType="num">
                                      <p:cBhvr additive="base">
                                        <p:cTn id="190" dur="3000"/>
                                        <p:tgtEl>
                                          <p:spTgt spid="26"/>
                                        </p:tgtEl>
                                        <p:attrNameLst>
                                          <p:attrName>ppt_x</p:attrName>
                                        </p:attrNameLst>
                                      </p:cBhvr>
                                      <p:tavLst>
                                        <p:tav tm="0">
                                          <p:val>
                                            <p:strVal val="ppt_x"/>
                                          </p:val>
                                        </p:tav>
                                        <p:tav tm="100000">
                                          <p:val>
                                            <p:strVal val="1+ppt_w/2"/>
                                          </p:val>
                                        </p:tav>
                                      </p:tavLst>
                                    </p:anim>
                                    <p:anim calcmode="lin" valueType="num">
                                      <p:cBhvr additive="base">
                                        <p:cTn id="191" dur="3000"/>
                                        <p:tgtEl>
                                          <p:spTgt spid="26"/>
                                        </p:tgtEl>
                                        <p:attrNameLst>
                                          <p:attrName>ppt_y</p:attrName>
                                        </p:attrNameLst>
                                      </p:cBhvr>
                                      <p:tavLst>
                                        <p:tav tm="0">
                                          <p:val>
                                            <p:strVal val="ppt_y"/>
                                          </p:val>
                                        </p:tav>
                                        <p:tav tm="100000">
                                          <p:val>
                                            <p:strVal val="1+ppt_h/2"/>
                                          </p:val>
                                        </p:tav>
                                      </p:tavLst>
                                    </p:anim>
                                    <p:set>
                                      <p:cBhvr>
                                        <p:cTn id="192" dur="1" fill="hold">
                                          <p:stCondLst>
                                            <p:cond delay="2999"/>
                                          </p:stCondLst>
                                        </p:cTn>
                                        <p:tgtEl>
                                          <p:spTgt spid="26"/>
                                        </p:tgtEl>
                                        <p:attrNameLst>
                                          <p:attrName>style.visibility</p:attrName>
                                        </p:attrNameLst>
                                      </p:cBhvr>
                                      <p:to>
                                        <p:strVal val="hidden"/>
                                      </p:to>
                                    </p:set>
                                  </p:childTnLst>
                                </p:cTn>
                              </p:par>
                              <p:par>
                                <p:cTn id="193" presetID="2" presetClass="exit" presetSubtype="6" fill="hold" grpId="0" nodeType="withEffect">
                                  <p:stCondLst>
                                    <p:cond delay="0"/>
                                  </p:stCondLst>
                                  <p:childTnLst>
                                    <p:anim calcmode="lin" valueType="num">
                                      <p:cBhvr additive="base">
                                        <p:cTn id="194" dur="3000"/>
                                        <p:tgtEl>
                                          <p:spTgt spid="30"/>
                                        </p:tgtEl>
                                        <p:attrNameLst>
                                          <p:attrName>ppt_x</p:attrName>
                                        </p:attrNameLst>
                                      </p:cBhvr>
                                      <p:tavLst>
                                        <p:tav tm="0">
                                          <p:val>
                                            <p:strVal val="ppt_x"/>
                                          </p:val>
                                        </p:tav>
                                        <p:tav tm="100000">
                                          <p:val>
                                            <p:strVal val="1+ppt_w/2"/>
                                          </p:val>
                                        </p:tav>
                                      </p:tavLst>
                                    </p:anim>
                                    <p:anim calcmode="lin" valueType="num">
                                      <p:cBhvr additive="base">
                                        <p:cTn id="195" dur="3000"/>
                                        <p:tgtEl>
                                          <p:spTgt spid="30"/>
                                        </p:tgtEl>
                                        <p:attrNameLst>
                                          <p:attrName>ppt_y</p:attrName>
                                        </p:attrNameLst>
                                      </p:cBhvr>
                                      <p:tavLst>
                                        <p:tav tm="0">
                                          <p:val>
                                            <p:strVal val="ppt_y"/>
                                          </p:val>
                                        </p:tav>
                                        <p:tav tm="100000">
                                          <p:val>
                                            <p:strVal val="1+ppt_h/2"/>
                                          </p:val>
                                        </p:tav>
                                      </p:tavLst>
                                    </p:anim>
                                    <p:set>
                                      <p:cBhvr>
                                        <p:cTn id="196" dur="1" fill="hold">
                                          <p:stCondLst>
                                            <p:cond delay="2999"/>
                                          </p:stCondLst>
                                        </p:cTn>
                                        <p:tgtEl>
                                          <p:spTgt spid="30"/>
                                        </p:tgtEl>
                                        <p:attrNameLst>
                                          <p:attrName>style.visibility</p:attrName>
                                        </p:attrNameLst>
                                      </p:cBhvr>
                                      <p:to>
                                        <p:strVal val="hidden"/>
                                      </p:to>
                                    </p:set>
                                  </p:childTnLst>
                                </p:cTn>
                              </p:par>
                              <p:par>
                                <p:cTn id="197" presetID="2" presetClass="exit" presetSubtype="6" fill="hold" grpId="0" nodeType="withEffect">
                                  <p:stCondLst>
                                    <p:cond delay="0"/>
                                  </p:stCondLst>
                                  <p:childTnLst>
                                    <p:anim calcmode="lin" valueType="num">
                                      <p:cBhvr additive="base">
                                        <p:cTn id="198" dur="3000"/>
                                        <p:tgtEl>
                                          <p:spTgt spid="35"/>
                                        </p:tgtEl>
                                        <p:attrNameLst>
                                          <p:attrName>ppt_x</p:attrName>
                                        </p:attrNameLst>
                                      </p:cBhvr>
                                      <p:tavLst>
                                        <p:tav tm="0">
                                          <p:val>
                                            <p:strVal val="ppt_x"/>
                                          </p:val>
                                        </p:tav>
                                        <p:tav tm="100000">
                                          <p:val>
                                            <p:strVal val="1+ppt_w/2"/>
                                          </p:val>
                                        </p:tav>
                                      </p:tavLst>
                                    </p:anim>
                                    <p:anim calcmode="lin" valueType="num">
                                      <p:cBhvr additive="base">
                                        <p:cTn id="199" dur="3000"/>
                                        <p:tgtEl>
                                          <p:spTgt spid="35"/>
                                        </p:tgtEl>
                                        <p:attrNameLst>
                                          <p:attrName>ppt_y</p:attrName>
                                        </p:attrNameLst>
                                      </p:cBhvr>
                                      <p:tavLst>
                                        <p:tav tm="0">
                                          <p:val>
                                            <p:strVal val="ppt_y"/>
                                          </p:val>
                                        </p:tav>
                                        <p:tav tm="100000">
                                          <p:val>
                                            <p:strVal val="1+ppt_h/2"/>
                                          </p:val>
                                        </p:tav>
                                      </p:tavLst>
                                    </p:anim>
                                    <p:set>
                                      <p:cBhvr>
                                        <p:cTn id="200" dur="1" fill="hold">
                                          <p:stCondLst>
                                            <p:cond delay="2999"/>
                                          </p:stCondLst>
                                        </p:cTn>
                                        <p:tgtEl>
                                          <p:spTgt spid="35"/>
                                        </p:tgtEl>
                                        <p:attrNameLst>
                                          <p:attrName>style.visibility</p:attrName>
                                        </p:attrNameLst>
                                      </p:cBhvr>
                                      <p:to>
                                        <p:strVal val="hidden"/>
                                      </p:to>
                                    </p:set>
                                  </p:childTnLst>
                                </p:cTn>
                              </p:par>
                              <p:par>
                                <p:cTn id="201" presetID="2" presetClass="exit" presetSubtype="6" fill="hold" grpId="0" nodeType="withEffect">
                                  <p:stCondLst>
                                    <p:cond delay="0"/>
                                  </p:stCondLst>
                                  <p:childTnLst>
                                    <p:anim calcmode="lin" valueType="num">
                                      <p:cBhvr additive="base">
                                        <p:cTn id="202" dur="3000"/>
                                        <p:tgtEl>
                                          <p:spTgt spid="39"/>
                                        </p:tgtEl>
                                        <p:attrNameLst>
                                          <p:attrName>ppt_x</p:attrName>
                                        </p:attrNameLst>
                                      </p:cBhvr>
                                      <p:tavLst>
                                        <p:tav tm="0">
                                          <p:val>
                                            <p:strVal val="ppt_x"/>
                                          </p:val>
                                        </p:tav>
                                        <p:tav tm="100000">
                                          <p:val>
                                            <p:strVal val="1+ppt_w/2"/>
                                          </p:val>
                                        </p:tav>
                                      </p:tavLst>
                                    </p:anim>
                                    <p:anim calcmode="lin" valueType="num">
                                      <p:cBhvr additive="base">
                                        <p:cTn id="203" dur="3000"/>
                                        <p:tgtEl>
                                          <p:spTgt spid="39"/>
                                        </p:tgtEl>
                                        <p:attrNameLst>
                                          <p:attrName>ppt_y</p:attrName>
                                        </p:attrNameLst>
                                      </p:cBhvr>
                                      <p:tavLst>
                                        <p:tav tm="0">
                                          <p:val>
                                            <p:strVal val="ppt_y"/>
                                          </p:val>
                                        </p:tav>
                                        <p:tav tm="100000">
                                          <p:val>
                                            <p:strVal val="1+ppt_h/2"/>
                                          </p:val>
                                        </p:tav>
                                      </p:tavLst>
                                    </p:anim>
                                    <p:set>
                                      <p:cBhvr>
                                        <p:cTn id="204" dur="1" fill="hold">
                                          <p:stCondLst>
                                            <p:cond delay="2999"/>
                                          </p:stCondLst>
                                        </p:cTn>
                                        <p:tgtEl>
                                          <p:spTgt spid="39"/>
                                        </p:tgtEl>
                                        <p:attrNameLst>
                                          <p:attrName>style.visibility</p:attrName>
                                        </p:attrNameLst>
                                      </p:cBhvr>
                                      <p:to>
                                        <p:strVal val="hidden"/>
                                      </p:to>
                                    </p:set>
                                  </p:childTnLst>
                                </p:cTn>
                              </p:par>
                              <p:par>
                                <p:cTn id="205" presetID="2" presetClass="exit" presetSubtype="6" fill="hold" grpId="0" nodeType="withEffect">
                                  <p:stCondLst>
                                    <p:cond delay="0"/>
                                  </p:stCondLst>
                                  <p:childTnLst>
                                    <p:anim calcmode="lin" valueType="num">
                                      <p:cBhvr additive="base">
                                        <p:cTn id="206" dur="3000"/>
                                        <p:tgtEl>
                                          <p:spTgt spid="44"/>
                                        </p:tgtEl>
                                        <p:attrNameLst>
                                          <p:attrName>ppt_x</p:attrName>
                                        </p:attrNameLst>
                                      </p:cBhvr>
                                      <p:tavLst>
                                        <p:tav tm="0">
                                          <p:val>
                                            <p:strVal val="ppt_x"/>
                                          </p:val>
                                        </p:tav>
                                        <p:tav tm="100000">
                                          <p:val>
                                            <p:strVal val="1+ppt_w/2"/>
                                          </p:val>
                                        </p:tav>
                                      </p:tavLst>
                                    </p:anim>
                                    <p:anim calcmode="lin" valueType="num">
                                      <p:cBhvr additive="base">
                                        <p:cTn id="207" dur="3000"/>
                                        <p:tgtEl>
                                          <p:spTgt spid="44"/>
                                        </p:tgtEl>
                                        <p:attrNameLst>
                                          <p:attrName>ppt_y</p:attrName>
                                        </p:attrNameLst>
                                      </p:cBhvr>
                                      <p:tavLst>
                                        <p:tav tm="0">
                                          <p:val>
                                            <p:strVal val="ppt_y"/>
                                          </p:val>
                                        </p:tav>
                                        <p:tav tm="100000">
                                          <p:val>
                                            <p:strVal val="1+ppt_h/2"/>
                                          </p:val>
                                        </p:tav>
                                      </p:tavLst>
                                    </p:anim>
                                    <p:set>
                                      <p:cBhvr>
                                        <p:cTn id="208" dur="1" fill="hold">
                                          <p:stCondLst>
                                            <p:cond delay="2999"/>
                                          </p:stCondLst>
                                        </p:cTn>
                                        <p:tgtEl>
                                          <p:spTgt spid="44"/>
                                        </p:tgtEl>
                                        <p:attrNameLst>
                                          <p:attrName>style.visibility</p:attrName>
                                        </p:attrNameLst>
                                      </p:cBhvr>
                                      <p:to>
                                        <p:strVal val="hidden"/>
                                      </p:to>
                                    </p:set>
                                  </p:childTnLst>
                                </p:cTn>
                              </p:par>
                              <p:par>
                                <p:cTn id="209" presetID="2" presetClass="exit" presetSubtype="12" fill="hold" grpId="0" nodeType="withEffect">
                                  <p:stCondLst>
                                    <p:cond delay="0"/>
                                  </p:stCondLst>
                                  <p:childTnLst>
                                    <p:anim calcmode="lin" valueType="num">
                                      <p:cBhvr additive="base">
                                        <p:cTn id="210" dur="3000"/>
                                        <p:tgtEl>
                                          <p:spTgt spid="9"/>
                                        </p:tgtEl>
                                        <p:attrNameLst>
                                          <p:attrName>ppt_x</p:attrName>
                                        </p:attrNameLst>
                                      </p:cBhvr>
                                      <p:tavLst>
                                        <p:tav tm="0">
                                          <p:val>
                                            <p:strVal val="ppt_x"/>
                                          </p:val>
                                        </p:tav>
                                        <p:tav tm="100000">
                                          <p:val>
                                            <p:strVal val="0-ppt_w/2"/>
                                          </p:val>
                                        </p:tav>
                                      </p:tavLst>
                                    </p:anim>
                                    <p:anim calcmode="lin" valueType="num">
                                      <p:cBhvr additive="base">
                                        <p:cTn id="211" dur="3000"/>
                                        <p:tgtEl>
                                          <p:spTgt spid="9"/>
                                        </p:tgtEl>
                                        <p:attrNameLst>
                                          <p:attrName>ppt_y</p:attrName>
                                        </p:attrNameLst>
                                      </p:cBhvr>
                                      <p:tavLst>
                                        <p:tav tm="0">
                                          <p:val>
                                            <p:strVal val="ppt_y"/>
                                          </p:val>
                                        </p:tav>
                                        <p:tav tm="100000">
                                          <p:val>
                                            <p:strVal val="1+ppt_h/2"/>
                                          </p:val>
                                        </p:tav>
                                      </p:tavLst>
                                    </p:anim>
                                    <p:set>
                                      <p:cBhvr>
                                        <p:cTn id="212" dur="1" fill="hold">
                                          <p:stCondLst>
                                            <p:cond delay="2999"/>
                                          </p:stCondLst>
                                        </p:cTn>
                                        <p:tgtEl>
                                          <p:spTgt spid="9"/>
                                        </p:tgtEl>
                                        <p:attrNameLst>
                                          <p:attrName>style.visibility</p:attrName>
                                        </p:attrNameLst>
                                      </p:cBhvr>
                                      <p:to>
                                        <p:strVal val="hidden"/>
                                      </p:to>
                                    </p:set>
                                  </p:childTnLst>
                                </p:cTn>
                              </p:par>
                              <p:par>
                                <p:cTn id="213" presetID="2" presetClass="exit" presetSubtype="12" fill="hold" grpId="0" nodeType="withEffect">
                                  <p:stCondLst>
                                    <p:cond delay="0"/>
                                  </p:stCondLst>
                                  <p:childTnLst>
                                    <p:anim calcmode="lin" valueType="num">
                                      <p:cBhvr additive="base">
                                        <p:cTn id="214" dur="3000"/>
                                        <p:tgtEl>
                                          <p:spTgt spid="11"/>
                                        </p:tgtEl>
                                        <p:attrNameLst>
                                          <p:attrName>ppt_x</p:attrName>
                                        </p:attrNameLst>
                                      </p:cBhvr>
                                      <p:tavLst>
                                        <p:tav tm="0">
                                          <p:val>
                                            <p:strVal val="ppt_x"/>
                                          </p:val>
                                        </p:tav>
                                        <p:tav tm="100000">
                                          <p:val>
                                            <p:strVal val="0-ppt_w/2"/>
                                          </p:val>
                                        </p:tav>
                                      </p:tavLst>
                                    </p:anim>
                                    <p:anim calcmode="lin" valueType="num">
                                      <p:cBhvr additive="base">
                                        <p:cTn id="215" dur="3000"/>
                                        <p:tgtEl>
                                          <p:spTgt spid="11"/>
                                        </p:tgtEl>
                                        <p:attrNameLst>
                                          <p:attrName>ppt_y</p:attrName>
                                        </p:attrNameLst>
                                      </p:cBhvr>
                                      <p:tavLst>
                                        <p:tav tm="0">
                                          <p:val>
                                            <p:strVal val="ppt_y"/>
                                          </p:val>
                                        </p:tav>
                                        <p:tav tm="100000">
                                          <p:val>
                                            <p:strVal val="1+ppt_h/2"/>
                                          </p:val>
                                        </p:tav>
                                      </p:tavLst>
                                    </p:anim>
                                    <p:set>
                                      <p:cBhvr>
                                        <p:cTn id="216" dur="1" fill="hold">
                                          <p:stCondLst>
                                            <p:cond delay="2999"/>
                                          </p:stCondLst>
                                        </p:cTn>
                                        <p:tgtEl>
                                          <p:spTgt spid="11"/>
                                        </p:tgtEl>
                                        <p:attrNameLst>
                                          <p:attrName>style.visibility</p:attrName>
                                        </p:attrNameLst>
                                      </p:cBhvr>
                                      <p:to>
                                        <p:strVal val="hidden"/>
                                      </p:to>
                                    </p:set>
                                  </p:childTnLst>
                                </p:cTn>
                              </p:par>
                              <p:par>
                                <p:cTn id="217" presetID="2" presetClass="exit" presetSubtype="12" fill="hold" grpId="0" nodeType="withEffect">
                                  <p:stCondLst>
                                    <p:cond delay="0"/>
                                  </p:stCondLst>
                                  <p:childTnLst>
                                    <p:anim calcmode="lin" valueType="num">
                                      <p:cBhvr additive="base">
                                        <p:cTn id="218" dur="3000"/>
                                        <p:tgtEl>
                                          <p:spTgt spid="16"/>
                                        </p:tgtEl>
                                        <p:attrNameLst>
                                          <p:attrName>ppt_x</p:attrName>
                                        </p:attrNameLst>
                                      </p:cBhvr>
                                      <p:tavLst>
                                        <p:tav tm="0">
                                          <p:val>
                                            <p:strVal val="ppt_x"/>
                                          </p:val>
                                        </p:tav>
                                        <p:tav tm="100000">
                                          <p:val>
                                            <p:strVal val="0-ppt_w/2"/>
                                          </p:val>
                                        </p:tav>
                                      </p:tavLst>
                                    </p:anim>
                                    <p:anim calcmode="lin" valueType="num">
                                      <p:cBhvr additive="base">
                                        <p:cTn id="219" dur="3000"/>
                                        <p:tgtEl>
                                          <p:spTgt spid="16"/>
                                        </p:tgtEl>
                                        <p:attrNameLst>
                                          <p:attrName>ppt_y</p:attrName>
                                        </p:attrNameLst>
                                      </p:cBhvr>
                                      <p:tavLst>
                                        <p:tav tm="0">
                                          <p:val>
                                            <p:strVal val="ppt_y"/>
                                          </p:val>
                                        </p:tav>
                                        <p:tav tm="100000">
                                          <p:val>
                                            <p:strVal val="1+ppt_h/2"/>
                                          </p:val>
                                        </p:tav>
                                      </p:tavLst>
                                    </p:anim>
                                    <p:set>
                                      <p:cBhvr>
                                        <p:cTn id="220" dur="1" fill="hold">
                                          <p:stCondLst>
                                            <p:cond delay="2999"/>
                                          </p:stCondLst>
                                        </p:cTn>
                                        <p:tgtEl>
                                          <p:spTgt spid="16"/>
                                        </p:tgtEl>
                                        <p:attrNameLst>
                                          <p:attrName>style.visibility</p:attrName>
                                        </p:attrNameLst>
                                      </p:cBhvr>
                                      <p:to>
                                        <p:strVal val="hidden"/>
                                      </p:to>
                                    </p:set>
                                  </p:childTnLst>
                                </p:cTn>
                              </p:par>
                              <p:par>
                                <p:cTn id="221" presetID="2" presetClass="exit" presetSubtype="12" fill="hold" grpId="0" nodeType="withEffect">
                                  <p:stCondLst>
                                    <p:cond delay="0"/>
                                  </p:stCondLst>
                                  <p:childTnLst>
                                    <p:anim calcmode="lin" valueType="num">
                                      <p:cBhvr additive="base">
                                        <p:cTn id="222" dur="3000"/>
                                        <p:tgtEl>
                                          <p:spTgt spid="21"/>
                                        </p:tgtEl>
                                        <p:attrNameLst>
                                          <p:attrName>ppt_x</p:attrName>
                                        </p:attrNameLst>
                                      </p:cBhvr>
                                      <p:tavLst>
                                        <p:tav tm="0">
                                          <p:val>
                                            <p:strVal val="ppt_x"/>
                                          </p:val>
                                        </p:tav>
                                        <p:tav tm="100000">
                                          <p:val>
                                            <p:strVal val="0-ppt_w/2"/>
                                          </p:val>
                                        </p:tav>
                                      </p:tavLst>
                                    </p:anim>
                                    <p:anim calcmode="lin" valueType="num">
                                      <p:cBhvr additive="base">
                                        <p:cTn id="223" dur="3000"/>
                                        <p:tgtEl>
                                          <p:spTgt spid="21"/>
                                        </p:tgtEl>
                                        <p:attrNameLst>
                                          <p:attrName>ppt_y</p:attrName>
                                        </p:attrNameLst>
                                      </p:cBhvr>
                                      <p:tavLst>
                                        <p:tav tm="0">
                                          <p:val>
                                            <p:strVal val="ppt_y"/>
                                          </p:val>
                                        </p:tav>
                                        <p:tav tm="100000">
                                          <p:val>
                                            <p:strVal val="1+ppt_h/2"/>
                                          </p:val>
                                        </p:tav>
                                      </p:tavLst>
                                    </p:anim>
                                    <p:set>
                                      <p:cBhvr>
                                        <p:cTn id="224" dur="1" fill="hold">
                                          <p:stCondLst>
                                            <p:cond delay="2999"/>
                                          </p:stCondLst>
                                        </p:cTn>
                                        <p:tgtEl>
                                          <p:spTgt spid="21"/>
                                        </p:tgtEl>
                                        <p:attrNameLst>
                                          <p:attrName>style.visibility</p:attrName>
                                        </p:attrNameLst>
                                      </p:cBhvr>
                                      <p:to>
                                        <p:strVal val="hidden"/>
                                      </p:to>
                                    </p:set>
                                  </p:childTnLst>
                                </p:cTn>
                              </p:par>
                              <p:par>
                                <p:cTn id="225" presetID="2" presetClass="exit" presetSubtype="12" fill="hold" grpId="0" nodeType="withEffect">
                                  <p:stCondLst>
                                    <p:cond delay="0"/>
                                  </p:stCondLst>
                                  <p:childTnLst>
                                    <p:anim calcmode="lin" valueType="num">
                                      <p:cBhvr additive="base">
                                        <p:cTn id="226" dur="3000"/>
                                        <p:tgtEl>
                                          <p:spTgt spid="23"/>
                                        </p:tgtEl>
                                        <p:attrNameLst>
                                          <p:attrName>ppt_x</p:attrName>
                                        </p:attrNameLst>
                                      </p:cBhvr>
                                      <p:tavLst>
                                        <p:tav tm="0">
                                          <p:val>
                                            <p:strVal val="ppt_x"/>
                                          </p:val>
                                        </p:tav>
                                        <p:tav tm="100000">
                                          <p:val>
                                            <p:strVal val="0-ppt_w/2"/>
                                          </p:val>
                                        </p:tav>
                                      </p:tavLst>
                                    </p:anim>
                                    <p:anim calcmode="lin" valueType="num">
                                      <p:cBhvr additive="base">
                                        <p:cTn id="227" dur="3000"/>
                                        <p:tgtEl>
                                          <p:spTgt spid="23"/>
                                        </p:tgtEl>
                                        <p:attrNameLst>
                                          <p:attrName>ppt_y</p:attrName>
                                        </p:attrNameLst>
                                      </p:cBhvr>
                                      <p:tavLst>
                                        <p:tav tm="0">
                                          <p:val>
                                            <p:strVal val="ppt_y"/>
                                          </p:val>
                                        </p:tav>
                                        <p:tav tm="100000">
                                          <p:val>
                                            <p:strVal val="1+ppt_h/2"/>
                                          </p:val>
                                        </p:tav>
                                      </p:tavLst>
                                    </p:anim>
                                    <p:set>
                                      <p:cBhvr>
                                        <p:cTn id="228" dur="1" fill="hold">
                                          <p:stCondLst>
                                            <p:cond delay="2999"/>
                                          </p:stCondLst>
                                        </p:cTn>
                                        <p:tgtEl>
                                          <p:spTgt spid="23"/>
                                        </p:tgtEl>
                                        <p:attrNameLst>
                                          <p:attrName>style.visibility</p:attrName>
                                        </p:attrNameLst>
                                      </p:cBhvr>
                                      <p:to>
                                        <p:strVal val="hidden"/>
                                      </p:to>
                                    </p:set>
                                  </p:childTnLst>
                                </p:cTn>
                              </p:par>
                              <p:par>
                                <p:cTn id="229" presetID="2" presetClass="exit" presetSubtype="12" fill="hold" grpId="0" nodeType="withEffect">
                                  <p:stCondLst>
                                    <p:cond delay="0"/>
                                  </p:stCondLst>
                                  <p:childTnLst>
                                    <p:anim calcmode="lin" valueType="num">
                                      <p:cBhvr additive="base">
                                        <p:cTn id="230" dur="3000"/>
                                        <p:tgtEl>
                                          <p:spTgt spid="29"/>
                                        </p:tgtEl>
                                        <p:attrNameLst>
                                          <p:attrName>ppt_x</p:attrName>
                                        </p:attrNameLst>
                                      </p:cBhvr>
                                      <p:tavLst>
                                        <p:tav tm="0">
                                          <p:val>
                                            <p:strVal val="ppt_x"/>
                                          </p:val>
                                        </p:tav>
                                        <p:tav tm="100000">
                                          <p:val>
                                            <p:strVal val="0-ppt_w/2"/>
                                          </p:val>
                                        </p:tav>
                                      </p:tavLst>
                                    </p:anim>
                                    <p:anim calcmode="lin" valueType="num">
                                      <p:cBhvr additive="base">
                                        <p:cTn id="231" dur="3000"/>
                                        <p:tgtEl>
                                          <p:spTgt spid="29"/>
                                        </p:tgtEl>
                                        <p:attrNameLst>
                                          <p:attrName>ppt_y</p:attrName>
                                        </p:attrNameLst>
                                      </p:cBhvr>
                                      <p:tavLst>
                                        <p:tav tm="0">
                                          <p:val>
                                            <p:strVal val="ppt_y"/>
                                          </p:val>
                                        </p:tav>
                                        <p:tav tm="100000">
                                          <p:val>
                                            <p:strVal val="1+ppt_h/2"/>
                                          </p:val>
                                        </p:tav>
                                      </p:tavLst>
                                    </p:anim>
                                    <p:set>
                                      <p:cBhvr>
                                        <p:cTn id="232" dur="1" fill="hold">
                                          <p:stCondLst>
                                            <p:cond delay="2999"/>
                                          </p:stCondLst>
                                        </p:cTn>
                                        <p:tgtEl>
                                          <p:spTgt spid="29"/>
                                        </p:tgtEl>
                                        <p:attrNameLst>
                                          <p:attrName>style.visibility</p:attrName>
                                        </p:attrNameLst>
                                      </p:cBhvr>
                                      <p:to>
                                        <p:strVal val="hidden"/>
                                      </p:to>
                                    </p:set>
                                  </p:childTnLst>
                                </p:cTn>
                              </p:par>
                              <p:par>
                                <p:cTn id="233" presetID="2" presetClass="exit" presetSubtype="12" fill="hold" grpId="0" nodeType="withEffect">
                                  <p:stCondLst>
                                    <p:cond delay="0"/>
                                  </p:stCondLst>
                                  <p:childTnLst>
                                    <p:anim calcmode="lin" valueType="num">
                                      <p:cBhvr additive="base">
                                        <p:cTn id="234" dur="3000"/>
                                        <p:tgtEl>
                                          <p:spTgt spid="33"/>
                                        </p:tgtEl>
                                        <p:attrNameLst>
                                          <p:attrName>ppt_x</p:attrName>
                                        </p:attrNameLst>
                                      </p:cBhvr>
                                      <p:tavLst>
                                        <p:tav tm="0">
                                          <p:val>
                                            <p:strVal val="ppt_x"/>
                                          </p:val>
                                        </p:tav>
                                        <p:tav tm="100000">
                                          <p:val>
                                            <p:strVal val="0-ppt_w/2"/>
                                          </p:val>
                                        </p:tav>
                                      </p:tavLst>
                                    </p:anim>
                                    <p:anim calcmode="lin" valueType="num">
                                      <p:cBhvr additive="base">
                                        <p:cTn id="235" dur="3000"/>
                                        <p:tgtEl>
                                          <p:spTgt spid="33"/>
                                        </p:tgtEl>
                                        <p:attrNameLst>
                                          <p:attrName>ppt_y</p:attrName>
                                        </p:attrNameLst>
                                      </p:cBhvr>
                                      <p:tavLst>
                                        <p:tav tm="0">
                                          <p:val>
                                            <p:strVal val="ppt_y"/>
                                          </p:val>
                                        </p:tav>
                                        <p:tav tm="100000">
                                          <p:val>
                                            <p:strVal val="1+ppt_h/2"/>
                                          </p:val>
                                        </p:tav>
                                      </p:tavLst>
                                    </p:anim>
                                    <p:set>
                                      <p:cBhvr>
                                        <p:cTn id="236" dur="1" fill="hold">
                                          <p:stCondLst>
                                            <p:cond delay="2999"/>
                                          </p:stCondLst>
                                        </p:cTn>
                                        <p:tgtEl>
                                          <p:spTgt spid="33"/>
                                        </p:tgtEl>
                                        <p:attrNameLst>
                                          <p:attrName>style.visibility</p:attrName>
                                        </p:attrNameLst>
                                      </p:cBhvr>
                                      <p:to>
                                        <p:strVal val="hidden"/>
                                      </p:to>
                                    </p:set>
                                  </p:childTnLst>
                                </p:cTn>
                              </p:par>
                              <p:par>
                                <p:cTn id="237" presetID="2" presetClass="exit" presetSubtype="12" fill="hold" grpId="0" nodeType="withEffect">
                                  <p:stCondLst>
                                    <p:cond delay="0"/>
                                  </p:stCondLst>
                                  <p:childTnLst>
                                    <p:anim calcmode="lin" valueType="num">
                                      <p:cBhvr additive="base">
                                        <p:cTn id="238" dur="3000"/>
                                        <p:tgtEl>
                                          <p:spTgt spid="36"/>
                                        </p:tgtEl>
                                        <p:attrNameLst>
                                          <p:attrName>ppt_x</p:attrName>
                                        </p:attrNameLst>
                                      </p:cBhvr>
                                      <p:tavLst>
                                        <p:tav tm="0">
                                          <p:val>
                                            <p:strVal val="ppt_x"/>
                                          </p:val>
                                        </p:tav>
                                        <p:tav tm="100000">
                                          <p:val>
                                            <p:strVal val="0-ppt_w/2"/>
                                          </p:val>
                                        </p:tav>
                                      </p:tavLst>
                                    </p:anim>
                                    <p:anim calcmode="lin" valueType="num">
                                      <p:cBhvr additive="base">
                                        <p:cTn id="239" dur="3000"/>
                                        <p:tgtEl>
                                          <p:spTgt spid="36"/>
                                        </p:tgtEl>
                                        <p:attrNameLst>
                                          <p:attrName>ppt_y</p:attrName>
                                        </p:attrNameLst>
                                      </p:cBhvr>
                                      <p:tavLst>
                                        <p:tav tm="0">
                                          <p:val>
                                            <p:strVal val="ppt_y"/>
                                          </p:val>
                                        </p:tav>
                                        <p:tav tm="100000">
                                          <p:val>
                                            <p:strVal val="1+ppt_h/2"/>
                                          </p:val>
                                        </p:tav>
                                      </p:tavLst>
                                    </p:anim>
                                    <p:set>
                                      <p:cBhvr>
                                        <p:cTn id="240" dur="1" fill="hold">
                                          <p:stCondLst>
                                            <p:cond delay="2999"/>
                                          </p:stCondLst>
                                        </p:cTn>
                                        <p:tgtEl>
                                          <p:spTgt spid="36"/>
                                        </p:tgtEl>
                                        <p:attrNameLst>
                                          <p:attrName>style.visibility</p:attrName>
                                        </p:attrNameLst>
                                      </p:cBhvr>
                                      <p:to>
                                        <p:strVal val="hidden"/>
                                      </p:to>
                                    </p:set>
                                  </p:childTnLst>
                                </p:cTn>
                              </p:par>
                              <p:par>
                                <p:cTn id="241" presetID="2" presetClass="exit" presetSubtype="12" fill="hold" grpId="0" nodeType="withEffect">
                                  <p:stCondLst>
                                    <p:cond delay="0"/>
                                  </p:stCondLst>
                                  <p:childTnLst>
                                    <p:anim calcmode="lin" valueType="num">
                                      <p:cBhvr additive="base">
                                        <p:cTn id="242" dur="3000"/>
                                        <p:tgtEl>
                                          <p:spTgt spid="41"/>
                                        </p:tgtEl>
                                        <p:attrNameLst>
                                          <p:attrName>ppt_x</p:attrName>
                                        </p:attrNameLst>
                                      </p:cBhvr>
                                      <p:tavLst>
                                        <p:tav tm="0">
                                          <p:val>
                                            <p:strVal val="ppt_x"/>
                                          </p:val>
                                        </p:tav>
                                        <p:tav tm="100000">
                                          <p:val>
                                            <p:strVal val="0-ppt_w/2"/>
                                          </p:val>
                                        </p:tav>
                                      </p:tavLst>
                                    </p:anim>
                                    <p:anim calcmode="lin" valueType="num">
                                      <p:cBhvr additive="base">
                                        <p:cTn id="243" dur="3000"/>
                                        <p:tgtEl>
                                          <p:spTgt spid="41"/>
                                        </p:tgtEl>
                                        <p:attrNameLst>
                                          <p:attrName>ppt_y</p:attrName>
                                        </p:attrNameLst>
                                      </p:cBhvr>
                                      <p:tavLst>
                                        <p:tav tm="0">
                                          <p:val>
                                            <p:strVal val="ppt_y"/>
                                          </p:val>
                                        </p:tav>
                                        <p:tav tm="100000">
                                          <p:val>
                                            <p:strVal val="1+ppt_h/2"/>
                                          </p:val>
                                        </p:tav>
                                      </p:tavLst>
                                    </p:anim>
                                    <p:set>
                                      <p:cBhvr>
                                        <p:cTn id="244" dur="1" fill="hold">
                                          <p:stCondLst>
                                            <p:cond delay="2999"/>
                                          </p:stCondLst>
                                        </p:cTn>
                                        <p:tgtEl>
                                          <p:spTgt spid="41"/>
                                        </p:tgtEl>
                                        <p:attrNameLst>
                                          <p:attrName>style.visibility</p:attrName>
                                        </p:attrNameLst>
                                      </p:cBhvr>
                                      <p:to>
                                        <p:strVal val="hidden"/>
                                      </p:to>
                                    </p:set>
                                  </p:childTnLst>
                                </p:cTn>
                              </p:par>
                              <p:par>
                                <p:cTn id="245" presetID="2" presetClass="exit" presetSubtype="12" fill="hold" grpId="0" nodeType="withEffect">
                                  <p:stCondLst>
                                    <p:cond delay="0"/>
                                  </p:stCondLst>
                                  <p:childTnLst>
                                    <p:anim calcmode="lin" valueType="num">
                                      <p:cBhvr additive="base">
                                        <p:cTn id="246" dur="3000"/>
                                        <p:tgtEl>
                                          <p:spTgt spid="43"/>
                                        </p:tgtEl>
                                        <p:attrNameLst>
                                          <p:attrName>ppt_x</p:attrName>
                                        </p:attrNameLst>
                                      </p:cBhvr>
                                      <p:tavLst>
                                        <p:tav tm="0">
                                          <p:val>
                                            <p:strVal val="ppt_x"/>
                                          </p:val>
                                        </p:tav>
                                        <p:tav tm="100000">
                                          <p:val>
                                            <p:strVal val="0-ppt_w/2"/>
                                          </p:val>
                                        </p:tav>
                                      </p:tavLst>
                                    </p:anim>
                                    <p:anim calcmode="lin" valueType="num">
                                      <p:cBhvr additive="base">
                                        <p:cTn id="247" dur="3000"/>
                                        <p:tgtEl>
                                          <p:spTgt spid="43"/>
                                        </p:tgtEl>
                                        <p:attrNameLst>
                                          <p:attrName>ppt_y</p:attrName>
                                        </p:attrNameLst>
                                      </p:cBhvr>
                                      <p:tavLst>
                                        <p:tav tm="0">
                                          <p:val>
                                            <p:strVal val="ppt_y"/>
                                          </p:val>
                                        </p:tav>
                                        <p:tav tm="100000">
                                          <p:val>
                                            <p:strVal val="1+ppt_h/2"/>
                                          </p:val>
                                        </p:tav>
                                      </p:tavLst>
                                    </p:anim>
                                    <p:set>
                                      <p:cBhvr>
                                        <p:cTn id="248" dur="1" fill="hold">
                                          <p:stCondLst>
                                            <p:cond delay="2999"/>
                                          </p:stCondLst>
                                        </p:cTn>
                                        <p:tgtEl>
                                          <p:spTgt spid="43"/>
                                        </p:tgtEl>
                                        <p:attrNameLst>
                                          <p:attrName>style.visibility</p:attrName>
                                        </p:attrNameLst>
                                      </p:cBhvr>
                                      <p:to>
                                        <p:strVal val="hidden"/>
                                      </p:to>
                                    </p:set>
                                  </p:childTnLst>
                                </p:cTn>
                              </p:par>
                              <p:par>
                                <p:cTn id="249" presetID="2" presetClass="exit" presetSubtype="9" fill="hold" grpId="0" nodeType="withEffect">
                                  <p:stCondLst>
                                    <p:cond delay="0"/>
                                  </p:stCondLst>
                                  <p:childTnLst>
                                    <p:anim calcmode="lin" valueType="num">
                                      <p:cBhvr additive="base">
                                        <p:cTn id="250" dur="3000"/>
                                        <p:tgtEl>
                                          <p:spTgt spid="7"/>
                                        </p:tgtEl>
                                        <p:attrNameLst>
                                          <p:attrName>ppt_x</p:attrName>
                                        </p:attrNameLst>
                                      </p:cBhvr>
                                      <p:tavLst>
                                        <p:tav tm="0">
                                          <p:val>
                                            <p:strVal val="ppt_x"/>
                                          </p:val>
                                        </p:tav>
                                        <p:tav tm="100000">
                                          <p:val>
                                            <p:strVal val="0-ppt_w/2"/>
                                          </p:val>
                                        </p:tav>
                                      </p:tavLst>
                                    </p:anim>
                                    <p:anim calcmode="lin" valueType="num">
                                      <p:cBhvr additive="base">
                                        <p:cTn id="251" dur="3000"/>
                                        <p:tgtEl>
                                          <p:spTgt spid="7"/>
                                        </p:tgtEl>
                                        <p:attrNameLst>
                                          <p:attrName>ppt_y</p:attrName>
                                        </p:attrNameLst>
                                      </p:cBhvr>
                                      <p:tavLst>
                                        <p:tav tm="0">
                                          <p:val>
                                            <p:strVal val="ppt_y"/>
                                          </p:val>
                                        </p:tav>
                                        <p:tav tm="100000">
                                          <p:val>
                                            <p:strVal val="0-ppt_h/2"/>
                                          </p:val>
                                        </p:tav>
                                      </p:tavLst>
                                    </p:anim>
                                    <p:set>
                                      <p:cBhvr>
                                        <p:cTn id="252" dur="1" fill="hold">
                                          <p:stCondLst>
                                            <p:cond delay="2999"/>
                                          </p:stCondLst>
                                        </p:cTn>
                                        <p:tgtEl>
                                          <p:spTgt spid="7"/>
                                        </p:tgtEl>
                                        <p:attrNameLst>
                                          <p:attrName>style.visibility</p:attrName>
                                        </p:attrNameLst>
                                      </p:cBhvr>
                                      <p:to>
                                        <p:strVal val="hidden"/>
                                      </p:to>
                                    </p:set>
                                  </p:childTnLst>
                                </p:cTn>
                              </p:par>
                              <p:par>
                                <p:cTn id="253" presetID="2" presetClass="exit" presetSubtype="9" fill="hold" grpId="0" nodeType="withEffect">
                                  <p:stCondLst>
                                    <p:cond delay="0"/>
                                  </p:stCondLst>
                                  <p:childTnLst>
                                    <p:anim calcmode="lin" valueType="num">
                                      <p:cBhvr additive="base">
                                        <p:cTn id="254" dur="3000"/>
                                        <p:tgtEl>
                                          <p:spTgt spid="13"/>
                                        </p:tgtEl>
                                        <p:attrNameLst>
                                          <p:attrName>ppt_x</p:attrName>
                                        </p:attrNameLst>
                                      </p:cBhvr>
                                      <p:tavLst>
                                        <p:tav tm="0">
                                          <p:val>
                                            <p:strVal val="ppt_x"/>
                                          </p:val>
                                        </p:tav>
                                        <p:tav tm="100000">
                                          <p:val>
                                            <p:strVal val="0-ppt_w/2"/>
                                          </p:val>
                                        </p:tav>
                                      </p:tavLst>
                                    </p:anim>
                                    <p:anim calcmode="lin" valueType="num">
                                      <p:cBhvr additive="base">
                                        <p:cTn id="255" dur="3000"/>
                                        <p:tgtEl>
                                          <p:spTgt spid="13"/>
                                        </p:tgtEl>
                                        <p:attrNameLst>
                                          <p:attrName>ppt_y</p:attrName>
                                        </p:attrNameLst>
                                      </p:cBhvr>
                                      <p:tavLst>
                                        <p:tav tm="0">
                                          <p:val>
                                            <p:strVal val="ppt_y"/>
                                          </p:val>
                                        </p:tav>
                                        <p:tav tm="100000">
                                          <p:val>
                                            <p:strVal val="0-ppt_h/2"/>
                                          </p:val>
                                        </p:tav>
                                      </p:tavLst>
                                    </p:anim>
                                    <p:set>
                                      <p:cBhvr>
                                        <p:cTn id="256" dur="1" fill="hold">
                                          <p:stCondLst>
                                            <p:cond delay="2999"/>
                                          </p:stCondLst>
                                        </p:cTn>
                                        <p:tgtEl>
                                          <p:spTgt spid="13"/>
                                        </p:tgtEl>
                                        <p:attrNameLst>
                                          <p:attrName>style.visibility</p:attrName>
                                        </p:attrNameLst>
                                      </p:cBhvr>
                                      <p:to>
                                        <p:strVal val="hidden"/>
                                      </p:to>
                                    </p:set>
                                  </p:childTnLst>
                                </p:cTn>
                              </p:par>
                              <p:par>
                                <p:cTn id="257" presetID="2" presetClass="exit" presetSubtype="9" fill="hold" grpId="0" nodeType="withEffect">
                                  <p:stCondLst>
                                    <p:cond delay="0"/>
                                  </p:stCondLst>
                                  <p:childTnLst>
                                    <p:anim calcmode="lin" valueType="num">
                                      <p:cBhvr additive="base">
                                        <p:cTn id="258" dur="3000"/>
                                        <p:tgtEl>
                                          <p:spTgt spid="17"/>
                                        </p:tgtEl>
                                        <p:attrNameLst>
                                          <p:attrName>ppt_x</p:attrName>
                                        </p:attrNameLst>
                                      </p:cBhvr>
                                      <p:tavLst>
                                        <p:tav tm="0">
                                          <p:val>
                                            <p:strVal val="ppt_x"/>
                                          </p:val>
                                        </p:tav>
                                        <p:tav tm="100000">
                                          <p:val>
                                            <p:strVal val="0-ppt_w/2"/>
                                          </p:val>
                                        </p:tav>
                                      </p:tavLst>
                                    </p:anim>
                                    <p:anim calcmode="lin" valueType="num">
                                      <p:cBhvr additive="base">
                                        <p:cTn id="259" dur="3000"/>
                                        <p:tgtEl>
                                          <p:spTgt spid="17"/>
                                        </p:tgtEl>
                                        <p:attrNameLst>
                                          <p:attrName>ppt_y</p:attrName>
                                        </p:attrNameLst>
                                      </p:cBhvr>
                                      <p:tavLst>
                                        <p:tav tm="0">
                                          <p:val>
                                            <p:strVal val="ppt_y"/>
                                          </p:val>
                                        </p:tav>
                                        <p:tav tm="100000">
                                          <p:val>
                                            <p:strVal val="0-ppt_h/2"/>
                                          </p:val>
                                        </p:tav>
                                      </p:tavLst>
                                    </p:anim>
                                    <p:set>
                                      <p:cBhvr>
                                        <p:cTn id="260" dur="1" fill="hold">
                                          <p:stCondLst>
                                            <p:cond delay="2999"/>
                                          </p:stCondLst>
                                        </p:cTn>
                                        <p:tgtEl>
                                          <p:spTgt spid="17"/>
                                        </p:tgtEl>
                                        <p:attrNameLst>
                                          <p:attrName>style.visibility</p:attrName>
                                        </p:attrNameLst>
                                      </p:cBhvr>
                                      <p:to>
                                        <p:strVal val="hidden"/>
                                      </p:to>
                                    </p:set>
                                  </p:childTnLst>
                                </p:cTn>
                              </p:par>
                              <p:par>
                                <p:cTn id="261" presetID="2" presetClass="exit" presetSubtype="9" fill="hold" grpId="0" nodeType="withEffect">
                                  <p:stCondLst>
                                    <p:cond delay="0"/>
                                  </p:stCondLst>
                                  <p:childTnLst>
                                    <p:anim calcmode="lin" valueType="num">
                                      <p:cBhvr additive="base">
                                        <p:cTn id="262" dur="3000"/>
                                        <p:tgtEl>
                                          <p:spTgt spid="19"/>
                                        </p:tgtEl>
                                        <p:attrNameLst>
                                          <p:attrName>ppt_x</p:attrName>
                                        </p:attrNameLst>
                                      </p:cBhvr>
                                      <p:tavLst>
                                        <p:tav tm="0">
                                          <p:val>
                                            <p:strVal val="ppt_x"/>
                                          </p:val>
                                        </p:tav>
                                        <p:tav tm="100000">
                                          <p:val>
                                            <p:strVal val="0-ppt_w/2"/>
                                          </p:val>
                                        </p:tav>
                                      </p:tavLst>
                                    </p:anim>
                                    <p:anim calcmode="lin" valueType="num">
                                      <p:cBhvr additive="base">
                                        <p:cTn id="263" dur="3000"/>
                                        <p:tgtEl>
                                          <p:spTgt spid="19"/>
                                        </p:tgtEl>
                                        <p:attrNameLst>
                                          <p:attrName>ppt_y</p:attrName>
                                        </p:attrNameLst>
                                      </p:cBhvr>
                                      <p:tavLst>
                                        <p:tav tm="0">
                                          <p:val>
                                            <p:strVal val="ppt_y"/>
                                          </p:val>
                                        </p:tav>
                                        <p:tav tm="100000">
                                          <p:val>
                                            <p:strVal val="0-ppt_h/2"/>
                                          </p:val>
                                        </p:tav>
                                      </p:tavLst>
                                    </p:anim>
                                    <p:set>
                                      <p:cBhvr>
                                        <p:cTn id="264" dur="1" fill="hold">
                                          <p:stCondLst>
                                            <p:cond delay="2999"/>
                                          </p:stCondLst>
                                        </p:cTn>
                                        <p:tgtEl>
                                          <p:spTgt spid="19"/>
                                        </p:tgtEl>
                                        <p:attrNameLst>
                                          <p:attrName>style.visibility</p:attrName>
                                        </p:attrNameLst>
                                      </p:cBhvr>
                                      <p:to>
                                        <p:strVal val="hidden"/>
                                      </p:to>
                                    </p:set>
                                  </p:childTnLst>
                                </p:cTn>
                              </p:par>
                              <p:par>
                                <p:cTn id="265" presetID="2" presetClass="exit" presetSubtype="9" fill="hold" grpId="0" nodeType="withEffect">
                                  <p:stCondLst>
                                    <p:cond delay="0"/>
                                  </p:stCondLst>
                                  <p:childTnLst>
                                    <p:anim calcmode="lin" valueType="num">
                                      <p:cBhvr additive="base">
                                        <p:cTn id="266" dur="3000"/>
                                        <p:tgtEl>
                                          <p:spTgt spid="24"/>
                                        </p:tgtEl>
                                        <p:attrNameLst>
                                          <p:attrName>ppt_x</p:attrName>
                                        </p:attrNameLst>
                                      </p:cBhvr>
                                      <p:tavLst>
                                        <p:tav tm="0">
                                          <p:val>
                                            <p:strVal val="ppt_x"/>
                                          </p:val>
                                        </p:tav>
                                        <p:tav tm="100000">
                                          <p:val>
                                            <p:strVal val="0-ppt_w/2"/>
                                          </p:val>
                                        </p:tav>
                                      </p:tavLst>
                                    </p:anim>
                                    <p:anim calcmode="lin" valueType="num">
                                      <p:cBhvr additive="base">
                                        <p:cTn id="267" dur="3000"/>
                                        <p:tgtEl>
                                          <p:spTgt spid="24"/>
                                        </p:tgtEl>
                                        <p:attrNameLst>
                                          <p:attrName>ppt_y</p:attrName>
                                        </p:attrNameLst>
                                      </p:cBhvr>
                                      <p:tavLst>
                                        <p:tav tm="0">
                                          <p:val>
                                            <p:strVal val="ppt_y"/>
                                          </p:val>
                                        </p:tav>
                                        <p:tav tm="100000">
                                          <p:val>
                                            <p:strVal val="0-ppt_h/2"/>
                                          </p:val>
                                        </p:tav>
                                      </p:tavLst>
                                    </p:anim>
                                    <p:set>
                                      <p:cBhvr>
                                        <p:cTn id="268" dur="1" fill="hold">
                                          <p:stCondLst>
                                            <p:cond delay="2999"/>
                                          </p:stCondLst>
                                        </p:cTn>
                                        <p:tgtEl>
                                          <p:spTgt spid="24"/>
                                        </p:tgtEl>
                                        <p:attrNameLst>
                                          <p:attrName>style.visibility</p:attrName>
                                        </p:attrNameLst>
                                      </p:cBhvr>
                                      <p:to>
                                        <p:strVal val="hidden"/>
                                      </p:to>
                                    </p:set>
                                  </p:childTnLst>
                                </p:cTn>
                              </p:par>
                              <p:par>
                                <p:cTn id="269" presetID="2" presetClass="exit" presetSubtype="9" fill="hold" grpId="0" nodeType="withEffect">
                                  <p:stCondLst>
                                    <p:cond delay="0"/>
                                  </p:stCondLst>
                                  <p:childTnLst>
                                    <p:anim calcmode="lin" valueType="num">
                                      <p:cBhvr additive="base">
                                        <p:cTn id="270" dur="3000"/>
                                        <p:tgtEl>
                                          <p:spTgt spid="27"/>
                                        </p:tgtEl>
                                        <p:attrNameLst>
                                          <p:attrName>ppt_x</p:attrName>
                                        </p:attrNameLst>
                                      </p:cBhvr>
                                      <p:tavLst>
                                        <p:tav tm="0">
                                          <p:val>
                                            <p:strVal val="ppt_x"/>
                                          </p:val>
                                        </p:tav>
                                        <p:tav tm="100000">
                                          <p:val>
                                            <p:strVal val="0-ppt_w/2"/>
                                          </p:val>
                                        </p:tav>
                                      </p:tavLst>
                                    </p:anim>
                                    <p:anim calcmode="lin" valueType="num">
                                      <p:cBhvr additive="base">
                                        <p:cTn id="271" dur="3000"/>
                                        <p:tgtEl>
                                          <p:spTgt spid="27"/>
                                        </p:tgtEl>
                                        <p:attrNameLst>
                                          <p:attrName>ppt_y</p:attrName>
                                        </p:attrNameLst>
                                      </p:cBhvr>
                                      <p:tavLst>
                                        <p:tav tm="0">
                                          <p:val>
                                            <p:strVal val="ppt_y"/>
                                          </p:val>
                                        </p:tav>
                                        <p:tav tm="100000">
                                          <p:val>
                                            <p:strVal val="0-ppt_h/2"/>
                                          </p:val>
                                        </p:tav>
                                      </p:tavLst>
                                    </p:anim>
                                    <p:set>
                                      <p:cBhvr>
                                        <p:cTn id="272" dur="1" fill="hold">
                                          <p:stCondLst>
                                            <p:cond delay="2999"/>
                                          </p:stCondLst>
                                        </p:cTn>
                                        <p:tgtEl>
                                          <p:spTgt spid="27"/>
                                        </p:tgtEl>
                                        <p:attrNameLst>
                                          <p:attrName>style.visibility</p:attrName>
                                        </p:attrNameLst>
                                      </p:cBhvr>
                                      <p:to>
                                        <p:strVal val="hidden"/>
                                      </p:to>
                                    </p:set>
                                  </p:childTnLst>
                                </p:cTn>
                              </p:par>
                              <p:par>
                                <p:cTn id="273" presetID="2" presetClass="exit" presetSubtype="9" fill="hold" grpId="0" nodeType="withEffect">
                                  <p:stCondLst>
                                    <p:cond delay="0"/>
                                  </p:stCondLst>
                                  <p:childTnLst>
                                    <p:anim calcmode="lin" valueType="num">
                                      <p:cBhvr additive="base">
                                        <p:cTn id="274" dur="3000"/>
                                        <p:tgtEl>
                                          <p:spTgt spid="31"/>
                                        </p:tgtEl>
                                        <p:attrNameLst>
                                          <p:attrName>ppt_x</p:attrName>
                                        </p:attrNameLst>
                                      </p:cBhvr>
                                      <p:tavLst>
                                        <p:tav tm="0">
                                          <p:val>
                                            <p:strVal val="ppt_x"/>
                                          </p:val>
                                        </p:tav>
                                        <p:tav tm="100000">
                                          <p:val>
                                            <p:strVal val="0-ppt_w/2"/>
                                          </p:val>
                                        </p:tav>
                                      </p:tavLst>
                                    </p:anim>
                                    <p:anim calcmode="lin" valueType="num">
                                      <p:cBhvr additive="base">
                                        <p:cTn id="275" dur="3000"/>
                                        <p:tgtEl>
                                          <p:spTgt spid="31"/>
                                        </p:tgtEl>
                                        <p:attrNameLst>
                                          <p:attrName>ppt_y</p:attrName>
                                        </p:attrNameLst>
                                      </p:cBhvr>
                                      <p:tavLst>
                                        <p:tav tm="0">
                                          <p:val>
                                            <p:strVal val="ppt_y"/>
                                          </p:val>
                                        </p:tav>
                                        <p:tav tm="100000">
                                          <p:val>
                                            <p:strVal val="0-ppt_h/2"/>
                                          </p:val>
                                        </p:tav>
                                      </p:tavLst>
                                    </p:anim>
                                    <p:set>
                                      <p:cBhvr>
                                        <p:cTn id="276" dur="1" fill="hold">
                                          <p:stCondLst>
                                            <p:cond delay="2999"/>
                                          </p:stCondLst>
                                        </p:cTn>
                                        <p:tgtEl>
                                          <p:spTgt spid="31"/>
                                        </p:tgtEl>
                                        <p:attrNameLst>
                                          <p:attrName>style.visibility</p:attrName>
                                        </p:attrNameLst>
                                      </p:cBhvr>
                                      <p:to>
                                        <p:strVal val="hidden"/>
                                      </p:to>
                                    </p:set>
                                  </p:childTnLst>
                                </p:cTn>
                              </p:par>
                              <p:par>
                                <p:cTn id="277" presetID="2" presetClass="exit" presetSubtype="9" fill="hold" grpId="0" nodeType="withEffect">
                                  <p:stCondLst>
                                    <p:cond delay="0"/>
                                  </p:stCondLst>
                                  <p:childTnLst>
                                    <p:anim calcmode="lin" valueType="num">
                                      <p:cBhvr additive="base">
                                        <p:cTn id="278" dur="3000"/>
                                        <p:tgtEl>
                                          <p:spTgt spid="34"/>
                                        </p:tgtEl>
                                        <p:attrNameLst>
                                          <p:attrName>ppt_x</p:attrName>
                                        </p:attrNameLst>
                                      </p:cBhvr>
                                      <p:tavLst>
                                        <p:tav tm="0">
                                          <p:val>
                                            <p:strVal val="ppt_x"/>
                                          </p:val>
                                        </p:tav>
                                        <p:tav tm="100000">
                                          <p:val>
                                            <p:strVal val="0-ppt_w/2"/>
                                          </p:val>
                                        </p:tav>
                                      </p:tavLst>
                                    </p:anim>
                                    <p:anim calcmode="lin" valueType="num">
                                      <p:cBhvr additive="base">
                                        <p:cTn id="279" dur="3000"/>
                                        <p:tgtEl>
                                          <p:spTgt spid="34"/>
                                        </p:tgtEl>
                                        <p:attrNameLst>
                                          <p:attrName>ppt_y</p:attrName>
                                        </p:attrNameLst>
                                      </p:cBhvr>
                                      <p:tavLst>
                                        <p:tav tm="0">
                                          <p:val>
                                            <p:strVal val="ppt_y"/>
                                          </p:val>
                                        </p:tav>
                                        <p:tav tm="100000">
                                          <p:val>
                                            <p:strVal val="0-ppt_h/2"/>
                                          </p:val>
                                        </p:tav>
                                      </p:tavLst>
                                    </p:anim>
                                    <p:set>
                                      <p:cBhvr>
                                        <p:cTn id="280" dur="1" fill="hold">
                                          <p:stCondLst>
                                            <p:cond delay="2999"/>
                                          </p:stCondLst>
                                        </p:cTn>
                                        <p:tgtEl>
                                          <p:spTgt spid="34"/>
                                        </p:tgtEl>
                                        <p:attrNameLst>
                                          <p:attrName>style.visibility</p:attrName>
                                        </p:attrNameLst>
                                      </p:cBhvr>
                                      <p:to>
                                        <p:strVal val="hidden"/>
                                      </p:to>
                                    </p:set>
                                  </p:childTnLst>
                                </p:cTn>
                              </p:par>
                              <p:par>
                                <p:cTn id="281" presetID="2" presetClass="exit" presetSubtype="9" fill="hold" grpId="0" nodeType="withEffect">
                                  <p:stCondLst>
                                    <p:cond delay="0"/>
                                  </p:stCondLst>
                                  <p:childTnLst>
                                    <p:anim calcmode="lin" valueType="num">
                                      <p:cBhvr additive="base">
                                        <p:cTn id="282" dur="3000"/>
                                        <p:tgtEl>
                                          <p:spTgt spid="38"/>
                                        </p:tgtEl>
                                        <p:attrNameLst>
                                          <p:attrName>ppt_x</p:attrName>
                                        </p:attrNameLst>
                                      </p:cBhvr>
                                      <p:tavLst>
                                        <p:tav tm="0">
                                          <p:val>
                                            <p:strVal val="ppt_x"/>
                                          </p:val>
                                        </p:tav>
                                        <p:tav tm="100000">
                                          <p:val>
                                            <p:strVal val="0-ppt_w/2"/>
                                          </p:val>
                                        </p:tav>
                                      </p:tavLst>
                                    </p:anim>
                                    <p:anim calcmode="lin" valueType="num">
                                      <p:cBhvr additive="base">
                                        <p:cTn id="283" dur="3000"/>
                                        <p:tgtEl>
                                          <p:spTgt spid="38"/>
                                        </p:tgtEl>
                                        <p:attrNameLst>
                                          <p:attrName>ppt_y</p:attrName>
                                        </p:attrNameLst>
                                      </p:cBhvr>
                                      <p:tavLst>
                                        <p:tav tm="0">
                                          <p:val>
                                            <p:strVal val="ppt_y"/>
                                          </p:val>
                                        </p:tav>
                                        <p:tav tm="100000">
                                          <p:val>
                                            <p:strVal val="0-ppt_h/2"/>
                                          </p:val>
                                        </p:tav>
                                      </p:tavLst>
                                    </p:anim>
                                    <p:set>
                                      <p:cBhvr>
                                        <p:cTn id="284" dur="1" fill="hold">
                                          <p:stCondLst>
                                            <p:cond delay="2999"/>
                                          </p:stCondLst>
                                        </p:cTn>
                                        <p:tgtEl>
                                          <p:spTgt spid="38"/>
                                        </p:tgtEl>
                                        <p:attrNameLst>
                                          <p:attrName>style.visibility</p:attrName>
                                        </p:attrNameLst>
                                      </p:cBhvr>
                                      <p:to>
                                        <p:strVal val="hidden"/>
                                      </p:to>
                                    </p:set>
                                  </p:childTnLst>
                                </p:cTn>
                              </p:par>
                              <p:par>
                                <p:cTn id="285" presetID="2" presetClass="exit" presetSubtype="9" fill="hold" grpId="0" nodeType="withEffect">
                                  <p:stCondLst>
                                    <p:cond delay="0"/>
                                  </p:stCondLst>
                                  <p:childTnLst>
                                    <p:anim calcmode="lin" valueType="num">
                                      <p:cBhvr additive="base">
                                        <p:cTn id="286" dur="3000"/>
                                        <p:tgtEl>
                                          <p:spTgt spid="45"/>
                                        </p:tgtEl>
                                        <p:attrNameLst>
                                          <p:attrName>ppt_x</p:attrName>
                                        </p:attrNameLst>
                                      </p:cBhvr>
                                      <p:tavLst>
                                        <p:tav tm="0">
                                          <p:val>
                                            <p:strVal val="ppt_x"/>
                                          </p:val>
                                        </p:tav>
                                        <p:tav tm="100000">
                                          <p:val>
                                            <p:strVal val="0-ppt_w/2"/>
                                          </p:val>
                                        </p:tav>
                                      </p:tavLst>
                                    </p:anim>
                                    <p:anim calcmode="lin" valueType="num">
                                      <p:cBhvr additive="base">
                                        <p:cTn id="287" dur="3000"/>
                                        <p:tgtEl>
                                          <p:spTgt spid="45"/>
                                        </p:tgtEl>
                                        <p:attrNameLst>
                                          <p:attrName>ppt_y</p:attrName>
                                        </p:attrNameLst>
                                      </p:cBhvr>
                                      <p:tavLst>
                                        <p:tav tm="0">
                                          <p:val>
                                            <p:strVal val="ppt_y"/>
                                          </p:val>
                                        </p:tav>
                                        <p:tav tm="100000">
                                          <p:val>
                                            <p:strVal val="0-ppt_h/2"/>
                                          </p:val>
                                        </p:tav>
                                      </p:tavLst>
                                    </p:anim>
                                    <p:set>
                                      <p:cBhvr>
                                        <p:cTn id="288" dur="1" fill="hold">
                                          <p:stCondLst>
                                            <p:cond delay="2999"/>
                                          </p:stCondLst>
                                        </p:cTn>
                                        <p:tgtEl>
                                          <p:spTgt spid="45"/>
                                        </p:tgtEl>
                                        <p:attrNameLst>
                                          <p:attrName>style.visibility</p:attrName>
                                        </p:attrNameLst>
                                      </p:cBhvr>
                                      <p:to>
                                        <p:strVal val="hidden"/>
                                      </p:to>
                                    </p:set>
                                  </p:childTnLst>
                                </p:cTn>
                              </p:par>
                              <p:par>
                                <p:cTn id="289" presetID="2" presetClass="exit" presetSubtype="3" fill="hold" grpId="0" nodeType="withEffect">
                                  <p:stCondLst>
                                    <p:cond delay="0"/>
                                  </p:stCondLst>
                                  <p:childTnLst>
                                    <p:anim calcmode="lin" valueType="num">
                                      <p:cBhvr additive="base">
                                        <p:cTn id="290" dur="3000"/>
                                        <p:tgtEl>
                                          <p:spTgt spid="8"/>
                                        </p:tgtEl>
                                        <p:attrNameLst>
                                          <p:attrName>ppt_x</p:attrName>
                                        </p:attrNameLst>
                                      </p:cBhvr>
                                      <p:tavLst>
                                        <p:tav tm="0">
                                          <p:val>
                                            <p:strVal val="ppt_x"/>
                                          </p:val>
                                        </p:tav>
                                        <p:tav tm="100000">
                                          <p:val>
                                            <p:strVal val="1+ppt_w/2"/>
                                          </p:val>
                                        </p:tav>
                                      </p:tavLst>
                                    </p:anim>
                                    <p:anim calcmode="lin" valueType="num">
                                      <p:cBhvr additive="base">
                                        <p:cTn id="291" dur="3000"/>
                                        <p:tgtEl>
                                          <p:spTgt spid="8"/>
                                        </p:tgtEl>
                                        <p:attrNameLst>
                                          <p:attrName>ppt_y</p:attrName>
                                        </p:attrNameLst>
                                      </p:cBhvr>
                                      <p:tavLst>
                                        <p:tav tm="0">
                                          <p:val>
                                            <p:strVal val="ppt_y"/>
                                          </p:val>
                                        </p:tav>
                                        <p:tav tm="100000">
                                          <p:val>
                                            <p:strVal val="0-ppt_h/2"/>
                                          </p:val>
                                        </p:tav>
                                      </p:tavLst>
                                    </p:anim>
                                    <p:set>
                                      <p:cBhvr>
                                        <p:cTn id="292" dur="1" fill="hold">
                                          <p:stCondLst>
                                            <p:cond delay="2999"/>
                                          </p:stCondLst>
                                        </p:cTn>
                                        <p:tgtEl>
                                          <p:spTgt spid="8"/>
                                        </p:tgtEl>
                                        <p:attrNameLst>
                                          <p:attrName>style.visibility</p:attrName>
                                        </p:attrNameLst>
                                      </p:cBhvr>
                                      <p:to>
                                        <p:strVal val="hidden"/>
                                      </p:to>
                                    </p:set>
                                  </p:childTnLst>
                                </p:cTn>
                              </p:par>
                              <p:par>
                                <p:cTn id="293" presetID="2" presetClass="exit" presetSubtype="3" fill="hold" grpId="0" nodeType="withEffect">
                                  <p:stCondLst>
                                    <p:cond delay="0"/>
                                  </p:stCondLst>
                                  <p:childTnLst>
                                    <p:anim calcmode="lin" valueType="num">
                                      <p:cBhvr additive="base">
                                        <p:cTn id="294" dur="3000"/>
                                        <p:tgtEl>
                                          <p:spTgt spid="12"/>
                                        </p:tgtEl>
                                        <p:attrNameLst>
                                          <p:attrName>ppt_x</p:attrName>
                                        </p:attrNameLst>
                                      </p:cBhvr>
                                      <p:tavLst>
                                        <p:tav tm="0">
                                          <p:val>
                                            <p:strVal val="ppt_x"/>
                                          </p:val>
                                        </p:tav>
                                        <p:tav tm="100000">
                                          <p:val>
                                            <p:strVal val="1+ppt_w/2"/>
                                          </p:val>
                                        </p:tav>
                                      </p:tavLst>
                                    </p:anim>
                                    <p:anim calcmode="lin" valueType="num">
                                      <p:cBhvr additive="base">
                                        <p:cTn id="295" dur="3000"/>
                                        <p:tgtEl>
                                          <p:spTgt spid="12"/>
                                        </p:tgtEl>
                                        <p:attrNameLst>
                                          <p:attrName>ppt_y</p:attrName>
                                        </p:attrNameLst>
                                      </p:cBhvr>
                                      <p:tavLst>
                                        <p:tav tm="0">
                                          <p:val>
                                            <p:strVal val="ppt_y"/>
                                          </p:val>
                                        </p:tav>
                                        <p:tav tm="100000">
                                          <p:val>
                                            <p:strVal val="0-ppt_h/2"/>
                                          </p:val>
                                        </p:tav>
                                      </p:tavLst>
                                    </p:anim>
                                    <p:set>
                                      <p:cBhvr>
                                        <p:cTn id="296" dur="1" fill="hold">
                                          <p:stCondLst>
                                            <p:cond delay="2999"/>
                                          </p:stCondLst>
                                        </p:cTn>
                                        <p:tgtEl>
                                          <p:spTgt spid="12"/>
                                        </p:tgtEl>
                                        <p:attrNameLst>
                                          <p:attrName>style.visibility</p:attrName>
                                        </p:attrNameLst>
                                      </p:cBhvr>
                                      <p:to>
                                        <p:strVal val="hidden"/>
                                      </p:to>
                                    </p:set>
                                  </p:childTnLst>
                                </p:cTn>
                              </p:par>
                              <p:par>
                                <p:cTn id="297" presetID="2" presetClass="exit" presetSubtype="3" fill="hold" grpId="0" nodeType="withEffect">
                                  <p:stCondLst>
                                    <p:cond delay="0"/>
                                  </p:stCondLst>
                                  <p:childTnLst>
                                    <p:anim calcmode="lin" valueType="num">
                                      <p:cBhvr additive="base">
                                        <p:cTn id="298" dur="3000"/>
                                        <p:tgtEl>
                                          <p:spTgt spid="14"/>
                                        </p:tgtEl>
                                        <p:attrNameLst>
                                          <p:attrName>ppt_x</p:attrName>
                                        </p:attrNameLst>
                                      </p:cBhvr>
                                      <p:tavLst>
                                        <p:tav tm="0">
                                          <p:val>
                                            <p:strVal val="ppt_x"/>
                                          </p:val>
                                        </p:tav>
                                        <p:tav tm="100000">
                                          <p:val>
                                            <p:strVal val="1+ppt_w/2"/>
                                          </p:val>
                                        </p:tav>
                                      </p:tavLst>
                                    </p:anim>
                                    <p:anim calcmode="lin" valueType="num">
                                      <p:cBhvr additive="base">
                                        <p:cTn id="299" dur="3000"/>
                                        <p:tgtEl>
                                          <p:spTgt spid="14"/>
                                        </p:tgtEl>
                                        <p:attrNameLst>
                                          <p:attrName>ppt_y</p:attrName>
                                        </p:attrNameLst>
                                      </p:cBhvr>
                                      <p:tavLst>
                                        <p:tav tm="0">
                                          <p:val>
                                            <p:strVal val="ppt_y"/>
                                          </p:val>
                                        </p:tav>
                                        <p:tav tm="100000">
                                          <p:val>
                                            <p:strVal val="0-ppt_h/2"/>
                                          </p:val>
                                        </p:tav>
                                      </p:tavLst>
                                    </p:anim>
                                    <p:set>
                                      <p:cBhvr>
                                        <p:cTn id="300" dur="1" fill="hold">
                                          <p:stCondLst>
                                            <p:cond delay="2999"/>
                                          </p:stCondLst>
                                        </p:cTn>
                                        <p:tgtEl>
                                          <p:spTgt spid="14"/>
                                        </p:tgtEl>
                                        <p:attrNameLst>
                                          <p:attrName>style.visibility</p:attrName>
                                        </p:attrNameLst>
                                      </p:cBhvr>
                                      <p:to>
                                        <p:strVal val="hidden"/>
                                      </p:to>
                                    </p:set>
                                  </p:childTnLst>
                                </p:cTn>
                              </p:par>
                              <p:par>
                                <p:cTn id="301" presetID="2" presetClass="exit" presetSubtype="3" fill="hold" grpId="0" nodeType="withEffect">
                                  <p:stCondLst>
                                    <p:cond delay="0"/>
                                  </p:stCondLst>
                                  <p:childTnLst>
                                    <p:anim calcmode="lin" valueType="num">
                                      <p:cBhvr additive="base">
                                        <p:cTn id="302" dur="3000"/>
                                        <p:tgtEl>
                                          <p:spTgt spid="20"/>
                                        </p:tgtEl>
                                        <p:attrNameLst>
                                          <p:attrName>ppt_x</p:attrName>
                                        </p:attrNameLst>
                                      </p:cBhvr>
                                      <p:tavLst>
                                        <p:tav tm="0">
                                          <p:val>
                                            <p:strVal val="ppt_x"/>
                                          </p:val>
                                        </p:tav>
                                        <p:tav tm="100000">
                                          <p:val>
                                            <p:strVal val="1+ppt_w/2"/>
                                          </p:val>
                                        </p:tav>
                                      </p:tavLst>
                                    </p:anim>
                                    <p:anim calcmode="lin" valueType="num">
                                      <p:cBhvr additive="base">
                                        <p:cTn id="303" dur="3000"/>
                                        <p:tgtEl>
                                          <p:spTgt spid="20"/>
                                        </p:tgtEl>
                                        <p:attrNameLst>
                                          <p:attrName>ppt_y</p:attrName>
                                        </p:attrNameLst>
                                      </p:cBhvr>
                                      <p:tavLst>
                                        <p:tav tm="0">
                                          <p:val>
                                            <p:strVal val="ppt_y"/>
                                          </p:val>
                                        </p:tav>
                                        <p:tav tm="100000">
                                          <p:val>
                                            <p:strVal val="0-ppt_h/2"/>
                                          </p:val>
                                        </p:tav>
                                      </p:tavLst>
                                    </p:anim>
                                    <p:set>
                                      <p:cBhvr>
                                        <p:cTn id="304" dur="1" fill="hold">
                                          <p:stCondLst>
                                            <p:cond delay="2999"/>
                                          </p:stCondLst>
                                        </p:cTn>
                                        <p:tgtEl>
                                          <p:spTgt spid="20"/>
                                        </p:tgtEl>
                                        <p:attrNameLst>
                                          <p:attrName>style.visibility</p:attrName>
                                        </p:attrNameLst>
                                      </p:cBhvr>
                                      <p:to>
                                        <p:strVal val="hidden"/>
                                      </p:to>
                                    </p:set>
                                  </p:childTnLst>
                                </p:cTn>
                              </p:par>
                              <p:par>
                                <p:cTn id="305" presetID="2" presetClass="exit" presetSubtype="3" fill="hold" grpId="0" nodeType="withEffect">
                                  <p:stCondLst>
                                    <p:cond delay="0"/>
                                  </p:stCondLst>
                                  <p:childTnLst>
                                    <p:anim calcmode="lin" valueType="num">
                                      <p:cBhvr additive="base">
                                        <p:cTn id="306" dur="3000"/>
                                        <p:tgtEl>
                                          <p:spTgt spid="25"/>
                                        </p:tgtEl>
                                        <p:attrNameLst>
                                          <p:attrName>ppt_x</p:attrName>
                                        </p:attrNameLst>
                                      </p:cBhvr>
                                      <p:tavLst>
                                        <p:tav tm="0">
                                          <p:val>
                                            <p:strVal val="ppt_x"/>
                                          </p:val>
                                        </p:tav>
                                        <p:tav tm="100000">
                                          <p:val>
                                            <p:strVal val="1+ppt_w/2"/>
                                          </p:val>
                                        </p:tav>
                                      </p:tavLst>
                                    </p:anim>
                                    <p:anim calcmode="lin" valueType="num">
                                      <p:cBhvr additive="base">
                                        <p:cTn id="307" dur="3000"/>
                                        <p:tgtEl>
                                          <p:spTgt spid="25"/>
                                        </p:tgtEl>
                                        <p:attrNameLst>
                                          <p:attrName>ppt_y</p:attrName>
                                        </p:attrNameLst>
                                      </p:cBhvr>
                                      <p:tavLst>
                                        <p:tav tm="0">
                                          <p:val>
                                            <p:strVal val="ppt_y"/>
                                          </p:val>
                                        </p:tav>
                                        <p:tav tm="100000">
                                          <p:val>
                                            <p:strVal val="0-ppt_h/2"/>
                                          </p:val>
                                        </p:tav>
                                      </p:tavLst>
                                    </p:anim>
                                    <p:set>
                                      <p:cBhvr>
                                        <p:cTn id="308" dur="1" fill="hold">
                                          <p:stCondLst>
                                            <p:cond delay="2999"/>
                                          </p:stCondLst>
                                        </p:cTn>
                                        <p:tgtEl>
                                          <p:spTgt spid="25"/>
                                        </p:tgtEl>
                                        <p:attrNameLst>
                                          <p:attrName>style.visibility</p:attrName>
                                        </p:attrNameLst>
                                      </p:cBhvr>
                                      <p:to>
                                        <p:strVal val="hidden"/>
                                      </p:to>
                                    </p:set>
                                  </p:childTnLst>
                                </p:cTn>
                              </p:par>
                              <p:par>
                                <p:cTn id="309" presetID="2" presetClass="exit" presetSubtype="3" fill="hold" grpId="0" nodeType="withEffect">
                                  <p:stCondLst>
                                    <p:cond delay="0"/>
                                  </p:stCondLst>
                                  <p:childTnLst>
                                    <p:anim calcmode="lin" valueType="num">
                                      <p:cBhvr additive="base">
                                        <p:cTn id="310" dur="3000"/>
                                        <p:tgtEl>
                                          <p:spTgt spid="28"/>
                                        </p:tgtEl>
                                        <p:attrNameLst>
                                          <p:attrName>ppt_x</p:attrName>
                                        </p:attrNameLst>
                                      </p:cBhvr>
                                      <p:tavLst>
                                        <p:tav tm="0">
                                          <p:val>
                                            <p:strVal val="ppt_x"/>
                                          </p:val>
                                        </p:tav>
                                        <p:tav tm="100000">
                                          <p:val>
                                            <p:strVal val="1+ppt_w/2"/>
                                          </p:val>
                                        </p:tav>
                                      </p:tavLst>
                                    </p:anim>
                                    <p:anim calcmode="lin" valueType="num">
                                      <p:cBhvr additive="base">
                                        <p:cTn id="311" dur="3000"/>
                                        <p:tgtEl>
                                          <p:spTgt spid="28"/>
                                        </p:tgtEl>
                                        <p:attrNameLst>
                                          <p:attrName>ppt_y</p:attrName>
                                        </p:attrNameLst>
                                      </p:cBhvr>
                                      <p:tavLst>
                                        <p:tav tm="0">
                                          <p:val>
                                            <p:strVal val="ppt_y"/>
                                          </p:val>
                                        </p:tav>
                                        <p:tav tm="100000">
                                          <p:val>
                                            <p:strVal val="0-ppt_h/2"/>
                                          </p:val>
                                        </p:tav>
                                      </p:tavLst>
                                    </p:anim>
                                    <p:set>
                                      <p:cBhvr>
                                        <p:cTn id="312" dur="1" fill="hold">
                                          <p:stCondLst>
                                            <p:cond delay="2999"/>
                                          </p:stCondLst>
                                        </p:cTn>
                                        <p:tgtEl>
                                          <p:spTgt spid="28"/>
                                        </p:tgtEl>
                                        <p:attrNameLst>
                                          <p:attrName>style.visibility</p:attrName>
                                        </p:attrNameLst>
                                      </p:cBhvr>
                                      <p:to>
                                        <p:strVal val="hidden"/>
                                      </p:to>
                                    </p:set>
                                  </p:childTnLst>
                                </p:cTn>
                              </p:par>
                              <p:par>
                                <p:cTn id="313" presetID="2" presetClass="exit" presetSubtype="3" fill="hold" grpId="0" nodeType="withEffect">
                                  <p:stCondLst>
                                    <p:cond delay="0"/>
                                  </p:stCondLst>
                                  <p:childTnLst>
                                    <p:anim calcmode="lin" valueType="num">
                                      <p:cBhvr additive="base">
                                        <p:cTn id="314" dur="3000"/>
                                        <p:tgtEl>
                                          <p:spTgt spid="32"/>
                                        </p:tgtEl>
                                        <p:attrNameLst>
                                          <p:attrName>ppt_x</p:attrName>
                                        </p:attrNameLst>
                                      </p:cBhvr>
                                      <p:tavLst>
                                        <p:tav tm="0">
                                          <p:val>
                                            <p:strVal val="ppt_x"/>
                                          </p:val>
                                        </p:tav>
                                        <p:tav tm="100000">
                                          <p:val>
                                            <p:strVal val="1+ppt_w/2"/>
                                          </p:val>
                                        </p:tav>
                                      </p:tavLst>
                                    </p:anim>
                                    <p:anim calcmode="lin" valueType="num">
                                      <p:cBhvr additive="base">
                                        <p:cTn id="315" dur="3000"/>
                                        <p:tgtEl>
                                          <p:spTgt spid="32"/>
                                        </p:tgtEl>
                                        <p:attrNameLst>
                                          <p:attrName>ppt_y</p:attrName>
                                        </p:attrNameLst>
                                      </p:cBhvr>
                                      <p:tavLst>
                                        <p:tav tm="0">
                                          <p:val>
                                            <p:strVal val="ppt_y"/>
                                          </p:val>
                                        </p:tav>
                                        <p:tav tm="100000">
                                          <p:val>
                                            <p:strVal val="0-ppt_h/2"/>
                                          </p:val>
                                        </p:tav>
                                      </p:tavLst>
                                    </p:anim>
                                    <p:set>
                                      <p:cBhvr>
                                        <p:cTn id="316" dur="1" fill="hold">
                                          <p:stCondLst>
                                            <p:cond delay="2999"/>
                                          </p:stCondLst>
                                        </p:cTn>
                                        <p:tgtEl>
                                          <p:spTgt spid="32"/>
                                        </p:tgtEl>
                                        <p:attrNameLst>
                                          <p:attrName>style.visibility</p:attrName>
                                        </p:attrNameLst>
                                      </p:cBhvr>
                                      <p:to>
                                        <p:strVal val="hidden"/>
                                      </p:to>
                                    </p:set>
                                  </p:childTnLst>
                                </p:cTn>
                              </p:par>
                              <p:par>
                                <p:cTn id="317" presetID="2" presetClass="exit" presetSubtype="3" fill="hold" grpId="0" nodeType="withEffect">
                                  <p:stCondLst>
                                    <p:cond delay="0"/>
                                  </p:stCondLst>
                                  <p:childTnLst>
                                    <p:anim calcmode="lin" valueType="num">
                                      <p:cBhvr additive="base">
                                        <p:cTn id="318" dur="3000"/>
                                        <p:tgtEl>
                                          <p:spTgt spid="37"/>
                                        </p:tgtEl>
                                        <p:attrNameLst>
                                          <p:attrName>ppt_x</p:attrName>
                                        </p:attrNameLst>
                                      </p:cBhvr>
                                      <p:tavLst>
                                        <p:tav tm="0">
                                          <p:val>
                                            <p:strVal val="ppt_x"/>
                                          </p:val>
                                        </p:tav>
                                        <p:tav tm="100000">
                                          <p:val>
                                            <p:strVal val="1+ppt_w/2"/>
                                          </p:val>
                                        </p:tav>
                                      </p:tavLst>
                                    </p:anim>
                                    <p:anim calcmode="lin" valueType="num">
                                      <p:cBhvr additive="base">
                                        <p:cTn id="319" dur="3000"/>
                                        <p:tgtEl>
                                          <p:spTgt spid="37"/>
                                        </p:tgtEl>
                                        <p:attrNameLst>
                                          <p:attrName>ppt_y</p:attrName>
                                        </p:attrNameLst>
                                      </p:cBhvr>
                                      <p:tavLst>
                                        <p:tav tm="0">
                                          <p:val>
                                            <p:strVal val="ppt_y"/>
                                          </p:val>
                                        </p:tav>
                                        <p:tav tm="100000">
                                          <p:val>
                                            <p:strVal val="0-ppt_h/2"/>
                                          </p:val>
                                        </p:tav>
                                      </p:tavLst>
                                    </p:anim>
                                    <p:set>
                                      <p:cBhvr>
                                        <p:cTn id="320" dur="1" fill="hold">
                                          <p:stCondLst>
                                            <p:cond delay="2999"/>
                                          </p:stCondLst>
                                        </p:cTn>
                                        <p:tgtEl>
                                          <p:spTgt spid="37"/>
                                        </p:tgtEl>
                                        <p:attrNameLst>
                                          <p:attrName>style.visibility</p:attrName>
                                        </p:attrNameLst>
                                      </p:cBhvr>
                                      <p:to>
                                        <p:strVal val="hidden"/>
                                      </p:to>
                                    </p:set>
                                  </p:childTnLst>
                                </p:cTn>
                              </p:par>
                              <p:par>
                                <p:cTn id="321" presetID="2" presetClass="exit" presetSubtype="3" fill="hold" grpId="0" nodeType="withEffect">
                                  <p:stCondLst>
                                    <p:cond delay="0"/>
                                  </p:stCondLst>
                                  <p:childTnLst>
                                    <p:anim calcmode="lin" valueType="num">
                                      <p:cBhvr additive="base">
                                        <p:cTn id="322" dur="3000"/>
                                        <p:tgtEl>
                                          <p:spTgt spid="40"/>
                                        </p:tgtEl>
                                        <p:attrNameLst>
                                          <p:attrName>ppt_x</p:attrName>
                                        </p:attrNameLst>
                                      </p:cBhvr>
                                      <p:tavLst>
                                        <p:tav tm="0">
                                          <p:val>
                                            <p:strVal val="ppt_x"/>
                                          </p:val>
                                        </p:tav>
                                        <p:tav tm="100000">
                                          <p:val>
                                            <p:strVal val="1+ppt_w/2"/>
                                          </p:val>
                                        </p:tav>
                                      </p:tavLst>
                                    </p:anim>
                                    <p:anim calcmode="lin" valueType="num">
                                      <p:cBhvr additive="base">
                                        <p:cTn id="323" dur="3000"/>
                                        <p:tgtEl>
                                          <p:spTgt spid="40"/>
                                        </p:tgtEl>
                                        <p:attrNameLst>
                                          <p:attrName>ppt_y</p:attrName>
                                        </p:attrNameLst>
                                      </p:cBhvr>
                                      <p:tavLst>
                                        <p:tav tm="0">
                                          <p:val>
                                            <p:strVal val="ppt_y"/>
                                          </p:val>
                                        </p:tav>
                                        <p:tav tm="100000">
                                          <p:val>
                                            <p:strVal val="0-ppt_h/2"/>
                                          </p:val>
                                        </p:tav>
                                      </p:tavLst>
                                    </p:anim>
                                    <p:set>
                                      <p:cBhvr>
                                        <p:cTn id="324" dur="1" fill="hold">
                                          <p:stCondLst>
                                            <p:cond delay="2999"/>
                                          </p:stCondLst>
                                        </p:cTn>
                                        <p:tgtEl>
                                          <p:spTgt spid="40"/>
                                        </p:tgtEl>
                                        <p:attrNameLst>
                                          <p:attrName>style.visibility</p:attrName>
                                        </p:attrNameLst>
                                      </p:cBhvr>
                                      <p:to>
                                        <p:strVal val="hidden"/>
                                      </p:to>
                                    </p:set>
                                  </p:childTnLst>
                                </p:cTn>
                              </p:par>
                              <p:par>
                                <p:cTn id="325" presetID="2" presetClass="exit" presetSubtype="3" fill="hold" grpId="0" nodeType="withEffect">
                                  <p:stCondLst>
                                    <p:cond delay="0"/>
                                  </p:stCondLst>
                                  <p:childTnLst>
                                    <p:anim calcmode="lin" valueType="num">
                                      <p:cBhvr additive="base">
                                        <p:cTn id="326" dur="3000"/>
                                        <p:tgtEl>
                                          <p:spTgt spid="42"/>
                                        </p:tgtEl>
                                        <p:attrNameLst>
                                          <p:attrName>ppt_x</p:attrName>
                                        </p:attrNameLst>
                                      </p:cBhvr>
                                      <p:tavLst>
                                        <p:tav tm="0">
                                          <p:val>
                                            <p:strVal val="ppt_x"/>
                                          </p:val>
                                        </p:tav>
                                        <p:tav tm="100000">
                                          <p:val>
                                            <p:strVal val="1+ppt_w/2"/>
                                          </p:val>
                                        </p:tav>
                                      </p:tavLst>
                                    </p:anim>
                                    <p:anim calcmode="lin" valueType="num">
                                      <p:cBhvr additive="base">
                                        <p:cTn id="327" dur="3000"/>
                                        <p:tgtEl>
                                          <p:spTgt spid="42"/>
                                        </p:tgtEl>
                                        <p:attrNameLst>
                                          <p:attrName>ppt_y</p:attrName>
                                        </p:attrNameLst>
                                      </p:cBhvr>
                                      <p:tavLst>
                                        <p:tav tm="0">
                                          <p:val>
                                            <p:strVal val="ppt_y"/>
                                          </p:val>
                                        </p:tav>
                                        <p:tav tm="100000">
                                          <p:val>
                                            <p:strVal val="0-ppt_h/2"/>
                                          </p:val>
                                        </p:tav>
                                      </p:tavLst>
                                    </p:anim>
                                    <p:set>
                                      <p:cBhvr>
                                        <p:cTn id="328" dur="1" fill="hold">
                                          <p:stCondLst>
                                            <p:cond delay="2999"/>
                                          </p:stCondLst>
                                        </p:cTn>
                                        <p:tgtEl>
                                          <p:spTgt spid="42"/>
                                        </p:tgtEl>
                                        <p:attrNameLst>
                                          <p:attrName>style.visibility</p:attrName>
                                        </p:attrNameLst>
                                      </p:cBhvr>
                                      <p:to>
                                        <p:strVal val="hidden"/>
                                      </p:to>
                                    </p:set>
                                  </p:childTnLst>
                                </p:cTn>
                              </p:par>
                              <p:par>
                                <p:cTn id="329" presetID="5" presetClass="exit" presetSubtype="10" fill="hold" grpId="2" nodeType="withEffect">
                                  <p:stCondLst>
                                    <p:cond delay="0"/>
                                  </p:stCondLst>
                                  <p:childTnLst>
                                    <p:animEffect transition="out" filter="checkerboard(across)">
                                      <p:cBhvr>
                                        <p:cTn id="330" dur="3000"/>
                                        <p:tgtEl>
                                          <p:spTgt spid="6"/>
                                        </p:tgtEl>
                                      </p:cBhvr>
                                    </p:animEffect>
                                    <p:set>
                                      <p:cBhvr>
                                        <p:cTn id="331" dur="1" fill="hold">
                                          <p:stCondLst>
                                            <p:cond delay="2999"/>
                                          </p:stCondLst>
                                        </p:cTn>
                                        <p:tgtEl>
                                          <p:spTgt spid="6"/>
                                        </p:tgtEl>
                                        <p:attrNameLst>
                                          <p:attrName>style.visibility</p:attrName>
                                        </p:attrNameLst>
                                      </p:cBhvr>
                                      <p:to>
                                        <p:strVal val="hidden"/>
                                      </p:to>
                                    </p:set>
                                  </p:childTnLst>
                                </p:cTn>
                              </p:par>
                              <p:par>
                                <p:cTn id="332" presetID="5" presetClass="exit" presetSubtype="10" fill="hold" grpId="1" nodeType="withEffect">
                                  <p:stCondLst>
                                    <p:cond delay="0"/>
                                  </p:stCondLst>
                                  <p:childTnLst>
                                    <p:animEffect transition="out" filter="checkerboard(across)">
                                      <p:cBhvr>
                                        <p:cTn id="333" dur="3000"/>
                                        <p:tgtEl>
                                          <p:spTgt spid="8"/>
                                        </p:tgtEl>
                                      </p:cBhvr>
                                    </p:animEffect>
                                    <p:set>
                                      <p:cBhvr>
                                        <p:cTn id="334" dur="1" fill="hold">
                                          <p:stCondLst>
                                            <p:cond delay="2999"/>
                                          </p:stCondLst>
                                        </p:cTn>
                                        <p:tgtEl>
                                          <p:spTgt spid="8"/>
                                        </p:tgtEl>
                                        <p:attrNameLst>
                                          <p:attrName>style.visibility</p:attrName>
                                        </p:attrNameLst>
                                      </p:cBhvr>
                                      <p:to>
                                        <p:strVal val="hidden"/>
                                      </p:to>
                                    </p:set>
                                  </p:childTnLst>
                                </p:cTn>
                              </p:par>
                              <p:par>
                                <p:cTn id="335" presetID="5" presetClass="exit" presetSubtype="10" fill="hold" grpId="1" nodeType="withEffect">
                                  <p:stCondLst>
                                    <p:cond delay="0"/>
                                  </p:stCondLst>
                                  <p:childTnLst>
                                    <p:animEffect transition="out" filter="checkerboard(across)">
                                      <p:cBhvr>
                                        <p:cTn id="336" dur="3000"/>
                                        <p:tgtEl>
                                          <p:spTgt spid="10"/>
                                        </p:tgtEl>
                                      </p:cBhvr>
                                    </p:animEffect>
                                    <p:set>
                                      <p:cBhvr>
                                        <p:cTn id="337" dur="1" fill="hold">
                                          <p:stCondLst>
                                            <p:cond delay="2999"/>
                                          </p:stCondLst>
                                        </p:cTn>
                                        <p:tgtEl>
                                          <p:spTgt spid="10"/>
                                        </p:tgtEl>
                                        <p:attrNameLst>
                                          <p:attrName>style.visibility</p:attrName>
                                        </p:attrNameLst>
                                      </p:cBhvr>
                                      <p:to>
                                        <p:strVal val="hidden"/>
                                      </p:to>
                                    </p:set>
                                  </p:childTnLst>
                                </p:cTn>
                              </p:par>
                              <p:par>
                                <p:cTn id="338" presetID="5" presetClass="exit" presetSubtype="10" fill="hold" grpId="1" nodeType="withEffect">
                                  <p:stCondLst>
                                    <p:cond delay="0"/>
                                  </p:stCondLst>
                                  <p:childTnLst>
                                    <p:animEffect transition="out" filter="checkerboard(across)">
                                      <p:cBhvr>
                                        <p:cTn id="339" dur="3000"/>
                                        <p:tgtEl>
                                          <p:spTgt spid="12"/>
                                        </p:tgtEl>
                                      </p:cBhvr>
                                    </p:animEffect>
                                    <p:set>
                                      <p:cBhvr>
                                        <p:cTn id="340" dur="1" fill="hold">
                                          <p:stCondLst>
                                            <p:cond delay="2999"/>
                                          </p:stCondLst>
                                        </p:cTn>
                                        <p:tgtEl>
                                          <p:spTgt spid="12"/>
                                        </p:tgtEl>
                                        <p:attrNameLst>
                                          <p:attrName>style.visibility</p:attrName>
                                        </p:attrNameLst>
                                      </p:cBhvr>
                                      <p:to>
                                        <p:strVal val="hidden"/>
                                      </p:to>
                                    </p:set>
                                  </p:childTnLst>
                                </p:cTn>
                              </p:par>
                              <p:par>
                                <p:cTn id="341" presetID="5" presetClass="exit" presetSubtype="10" fill="hold" grpId="1" nodeType="withEffect">
                                  <p:stCondLst>
                                    <p:cond delay="0"/>
                                  </p:stCondLst>
                                  <p:childTnLst>
                                    <p:animEffect transition="out" filter="checkerboard(across)">
                                      <p:cBhvr>
                                        <p:cTn id="342" dur="3000"/>
                                        <p:tgtEl>
                                          <p:spTgt spid="14"/>
                                        </p:tgtEl>
                                      </p:cBhvr>
                                    </p:animEffect>
                                    <p:set>
                                      <p:cBhvr>
                                        <p:cTn id="343" dur="1" fill="hold">
                                          <p:stCondLst>
                                            <p:cond delay="2999"/>
                                          </p:stCondLst>
                                        </p:cTn>
                                        <p:tgtEl>
                                          <p:spTgt spid="14"/>
                                        </p:tgtEl>
                                        <p:attrNameLst>
                                          <p:attrName>style.visibility</p:attrName>
                                        </p:attrNameLst>
                                      </p:cBhvr>
                                      <p:to>
                                        <p:strVal val="hidden"/>
                                      </p:to>
                                    </p:set>
                                  </p:childTnLst>
                                </p:cTn>
                              </p:par>
                              <p:par>
                                <p:cTn id="344" presetID="5" presetClass="exit" presetSubtype="10" fill="hold" grpId="1" nodeType="withEffect">
                                  <p:stCondLst>
                                    <p:cond delay="0"/>
                                  </p:stCondLst>
                                  <p:childTnLst>
                                    <p:animEffect transition="out" filter="checkerboard(across)">
                                      <p:cBhvr>
                                        <p:cTn id="345" dur="3000"/>
                                        <p:tgtEl>
                                          <p:spTgt spid="15"/>
                                        </p:tgtEl>
                                      </p:cBhvr>
                                    </p:animEffect>
                                    <p:set>
                                      <p:cBhvr>
                                        <p:cTn id="346" dur="1" fill="hold">
                                          <p:stCondLst>
                                            <p:cond delay="2999"/>
                                          </p:stCondLst>
                                        </p:cTn>
                                        <p:tgtEl>
                                          <p:spTgt spid="15"/>
                                        </p:tgtEl>
                                        <p:attrNameLst>
                                          <p:attrName>style.visibility</p:attrName>
                                        </p:attrNameLst>
                                      </p:cBhvr>
                                      <p:to>
                                        <p:strVal val="hidden"/>
                                      </p:to>
                                    </p:set>
                                  </p:childTnLst>
                                </p:cTn>
                              </p:par>
                              <p:par>
                                <p:cTn id="347" presetID="5" presetClass="exit" presetSubtype="10" fill="hold" grpId="1" nodeType="withEffect">
                                  <p:stCondLst>
                                    <p:cond delay="0"/>
                                  </p:stCondLst>
                                  <p:childTnLst>
                                    <p:animEffect transition="out" filter="checkerboard(across)">
                                      <p:cBhvr>
                                        <p:cTn id="348" dur="3000"/>
                                        <p:tgtEl>
                                          <p:spTgt spid="18"/>
                                        </p:tgtEl>
                                      </p:cBhvr>
                                    </p:animEffect>
                                    <p:set>
                                      <p:cBhvr>
                                        <p:cTn id="349" dur="1" fill="hold">
                                          <p:stCondLst>
                                            <p:cond delay="2999"/>
                                          </p:stCondLst>
                                        </p:cTn>
                                        <p:tgtEl>
                                          <p:spTgt spid="18"/>
                                        </p:tgtEl>
                                        <p:attrNameLst>
                                          <p:attrName>style.visibility</p:attrName>
                                        </p:attrNameLst>
                                      </p:cBhvr>
                                      <p:to>
                                        <p:strVal val="hidden"/>
                                      </p:to>
                                    </p:set>
                                  </p:childTnLst>
                                </p:cTn>
                              </p:par>
                              <p:par>
                                <p:cTn id="350" presetID="5" presetClass="exit" presetSubtype="10" fill="hold" grpId="1" nodeType="withEffect">
                                  <p:stCondLst>
                                    <p:cond delay="0"/>
                                  </p:stCondLst>
                                  <p:childTnLst>
                                    <p:animEffect transition="out" filter="checkerboard(across)">
                                      <p:cBhvr>
                                        <p:cTn id="351" dur="3000"/>
                                        <p:tgtEl>
                                          <p:spTgt spid="20"/>
                                        </p:tgtEl>
                                      </p:cBhvr>
                                    </p:animEffect>
                                    <p:set>
                                      <p:cBhvr>
                                        <p:cTn id="352" dur="1" fill="hold">
                                          <p:stCondLst>
                                            <p:cond delay="2999"/>
                                          </p:stCondLst>
                                        </p:cTn>
                                        <p:tgtEl>
                                          <p:spTgt spid="20"/>
                                        </p:tgtEl>
                                        <p:attrNameLst>
                                          <p:attrName>style.visibility</p:attrName>
                                        </p:attrNameLst>
                                      </p:cBhvr>
                                      <p:to>
                                        <p:strVal val="hidden"/>
                                      </p:to>
                                    </p:set>
                                  </p:childTnLst>
                                </p:cTn>
                              </p:par>
                              <p:par>
                                <p:cTn id="353" presetID="5" presetClass="exit" presetSubtype="10" fill="hold" grpId="1" nodeType="withEffect">
                                  <p:stCondLst>
                                    <p:cond delay="0"/>
                                  </p:stCondLst>
                                  <p:childTnLst>
                                    <p:animEffect transition="out" filter="checkerboard(across)">
                                      <p:cBhvr>
                                        <p:cTn id="354" dur="3000"/>
                                        <p:tgtEl>
                                          <p:spTgt spid="22"/>
                                        </p:tgtEl>
                                      </p:cBhvr>
                                    </p:animEffect>
                                    <p:set>
                                      <p:cBhvr>
                                        <p:cTn id="355" dur="1" fill="hold">
                                          <p:stCondLst>
                                            <p:cond delay="2999"/>
                                          </p:stCondLst>
                                        </p:cTn>
                                        <p:tgtEl>
                                          <p:spTgt spid="22"/>
                                        </p:tgtEl>
                                        <p:attrNameLst>
                                          <p:attrName>style.visibility</p:attrName>
                                        </p:attrNameLst>
                                      </p:cBhvr>
                                      <p:to>
                                        <p:strVal val="hidden"/>
                                      </p:to>
                                    </p:set>
                                  </p:childTnLst>
                                </p:cTn>
                              </p:par>
                              <p:par>
                                <p:cTn id="356" presetID="5" presetClass="exit" presetSubtype="10" fill="hold" grpId="1" nodeType="withEffect">
                                  <p:stCondLst>
                                    <p:cond delay="0"/>
                                  </p:stCondLst>
                                  <p:childTnLst>
                                    <p:animEffect transition="out" filter="checkerboard(across)">
                                      <p:cBhvr>
                                        <p:cTn id="357" dur="3000"/>
                                        <p:tgtEl>
                                          <p:spTgt spid="25"/>
                                        </p:tgtEl>
                                      </p:cBhvr>
                                    </p:animEffect>
                                    <p:set>
                                      <p:cBhvr>
                                        <p:cTn id="358" dur="1" fill="hold">
                                          <p:stCondLst>
                                            <p:cond delay="2999"/>
                                          </p:stCondLst>
                                        </p:cTn>
                                        <p:tgtEl>
                                          <p:spTgt spid="25"/>
                                        </p:tgtEl>
                                        <p:attrNameLst>
                                          <p:attrName>style.visibility</p:attrName>
                                        </p:attrNameLst>
                                      </p:cBhvr>
                                      <p:to>
                                        <p:strVal val="hidden"/>
                                      </p:to>
                                    </p:set>
                                  </p:childTnLst>
                                </p:cTn>
                              </p:par>
                              <p:par>
                                <p:cTn id="359" presetID="5" presetClass="exit" presetSubtype="10" fill="hold" grpId="1" nodeType="withEffect">
                                  <p:stCondLst>
                                    <p:cond delay="0"/>
                                  </p:stCondLst>
                                  <p:childTnLst>
                                    <p:animEffect transition="out" filter="checkerboard(across)">
                                      <p:cBhvr>
                                        <p:cTn id="360" dur="3000"/>
                                        <p:tgtEl>
                                          <p:spTgt spid="26"/>
                                        </p:tgtEl>
                                      </p:cBhvr>
                                    </p:animEffect>
                                    <p:set>
                                      <p:cBhvr>
                                        <p:cTn id="361" dur="1" fill="hold">
                                          <p:stCondLst>
                                            <p:cond delay="2999"/>
                                          </p:stCondLst>
                                        </p:cTn>
                                        <p:tgtEl>
                                          <p:spTgt spid="26"/>
                                        </p:tgtEl>
                                        <p:attrNameLst>
                                          <p:attrName>style.visibility</p:attrName>
                                        </p:attrNameLst>
                                      </p:cBhvr>
                                      <p:to>
                                        <p:strVal val="hidden"/>
                                      </p:to>
                                    </p:set>
                                  </p:childTnLst>
                                </p:cTn>
                              </p:par>
                              <p:par>
                                <p:cTn id="362" presetID="5" presetClass="exit" presetSubtype="10" fill="hold" grpId="1" nodeType="withEffect">
                                  <p:stCondLst>
                                    <p:cond delay="0"/>
                                  </p:stCondLst>
                                  <p:childTnLst>
                                    <p:animEffect transition="out" filter="checkerboard(across)">
                                      <p:cBhvr>
                                        <p:cTn id="363" dur="3000"/>
                                        <p:tgtEl>
                                          <p:spTgt spid="28"/>
                                        </p:tgtEl>
                                      </p:cBhvr>
                                    </p:animEffect>
                                    <p:set>
                                      <p:cBhvr>
                                        <p:cTn id="364" dur="1" fill="hold">
                                          <p:stCondLst>
                                            <p:cond delay="2999"/>
                                          </p:stCondLst>
                                        </p:cTn>
                                        <p:tgtEl>
                                          <p:spTgt spid="28"/>
                                        </p:tgtEl>
                                        <p:attrNameLst>
                                          <p:attrName>style.visibility</p:attrName>
                                        </p:attrNameLst>
                                      </p:cBhvr>
                                      <p:to>
                                        <p:strVal val="hidden"/>
                                      </p:to>
                                    </p:set>
                                  </p:childTnLst>
                                </p:cTn>
                              </p:par>
                              <p:par>
                                <p:cTn id="365" presetID="5" presetClass="exit" presetSubtype="10" fill="hold" grpId="1" nodeType="withEffect">
                                  <p:stCondLst>
                                    <p:cond delay="0"/>
                                  </p:stCondLst>
                                  <p:childTnLst>
                                    <p:animEffect transition="out" filter="checkerboard(across)">
                                      <p:cBhvr>
                                        <p:cTn id="366" dur="3000"/>
                                        <p:tgtEl>
                                          <p:spTgt spid="30"/>
                                        </p:tgtEl>
                                      </p:cBhvr>
                                    </p:animEffect>
                                    <p:set>
                                      <p:cBhvr>
                                        <p:cTn id="367" dur="1" fill="hold">
                                          <p:stCondLst>
                                            <p:cond delay="2999"/>
                                          </p:stCondLst>
                                        </p:cTn>
                                        <p:tgtEl>
                                          <p:spTgt spid="30"/>
                                        </p:tgtEl>
                                        <p:attrNameLst>
                                          <p:attrName>style.visibility</p:attrName>
                                        </p:attrNameLst>
                                      </p:cBhvr>
                                      <p:to>
                                        <p:strVal val="hidden"/>
                                      </p:to>
                                    </p:set>
                                  </p:childTnLst>
                                </p:cTn>
                              </p:par>
                              <p:par>
                                <p:cTn id="368" presetID="5" presetClass="exit" presetSubtype="10" fill="hold" grpId="1" nodeType="withEffect">
                                  <p:stCondLst>
                                    <p:cond delay="0"/>
                                  </p:stCondLst>
                                  <p:childTnLst>
                                    <p:animEffect transition="out" filter="checkerboard(across)">
                                      <p:cBhvr>
                                        <p:cTn id="369" dur="3000"/>
                                        <p:tgtEl>
                                          <p:spTgt spid="32"/>
                                        </p:tgtEl>
                                      </p:cBhvr>
                                    </p:animEffect>
                                    <p:set>
                                      <p:cBhvr>
                                        <p:cTn id="370" dur="1" fill="hold">
                                          <p:stCondLst>
                                            <p:cond delay="2999"/>
                                          </p:stCondLst>
                                        </p:cTn>
                                        <p:tgtEl>
                                          <p:spTgt spid="32"/>
                                        </p:tgtEl>
                                        <p:attrNameLst>
                                          <p:attrName>style.visibility</p:attrName>
                                        </p:attrNameLst>
                                      </p:cBhvr>
                                      <p:to>
                                        <p:strVal val="hidden"/>
                                      </p:to>
                                    </p:set>
                                  </p:childTnLst>
                                </p:cTn>
                              </p:par>
                              <p:par>
                                <p:cTn id="371" presetID="5" presetClass="exit" presetSubtype="10" fill="hold" grpId="1" nodeType="withEffect">
                                  <p:stCondLst>
                                    <p:cond delay="0"/>
                                  </p:stCondLst>
                                  <p:childTnLst>
                                    <p:animEffect transition="out" filter="checkerboard(across)">
                                      <p:cBhvr>
                                        <p:cTn id="372" dur="3000"/>
                                        <p:tgtEl>
                                          <p:spTgt spid="35"/>
                                        </p:tgtEl>
                                      </p:cBhvr>
                                    </p:animEffect>
                                    <p:set>
                                      <p:cBhvr>
                                        <p:cTn id="373" dur="1" fill="hold">
                                          <p:stCondLst>
                                            <p:cond delay="2999"/>
                                          </p:stCondLst>
                                        </p:cTn>
                                        <p:tgtEl>
                                          <p:spTgt spid="35"/>
                                        </p:tgtEl>
                                        <p:attrNameLst>
                                          <p:attrName>style.visibility</p:attrName>
                                        </p:attrNameLst>
                                      </p:cBhvr>
                                      <p:to>
                                        <p:strVal val="hidden"/>
                                      </p:to>
                                    </p:set>
                                  </p:childTnLst>
                                </p:cTn>
                              </p:par>
                              <p:par>
                                <p:cTn id="374" presetID="5" presetClass="exit" presetSubtype="10" fill="hold" grpId="1" nodeType="withEffect">
                                  <p:stCondLst>
                                    <p:cond delay="0"/>
                                  </p:stCondLst>
                                  <p:childTnLst>
                                    <p:animEffect transition="out" filter="checkerboard(across)">
                                      <p:cBhvr>
                                        <p:cTn id="375" dur="3000"/>
                                        <p:tgtEl>
                                          <p:spTgt spid="37"/>
                                        </p:tgtEl>
                                      </p:cBhvr>
                                    </p:animEffect>
                                    <p:set>
                                      <p:cBhvr>
                                        <p:cTn id="376" dur="1" fill="hold">
                                          <p:stCondLst>
                                            <p:cond delay="2999"/>
                                          </p:stCondLst>
                                        </p:cTn>
                                        <p:tgtEl>
                                          <p:spTgt spid="37"/>
                                        </p:tgtEl>
                                        <p:attrNameLst>
                                          <p:attrName>style.visibility</p:attrName>
                                        </p:attrNameLst>
                                      </p:cBhvr>
                                      <p:to>
                                        <p:strVal val="hidden"/>
                                      </p:to>
                                    </p:set>
                                  </p:childTnLst>
                                </p:cTn>
                              </p:par>
                              <p:par>
                                <p:cTn id="377" presetID="5" presetClass="exit" presetSubtype="10" fill="hold" grpId="1" nodeType="withEffect">
                                  <p:stCondLst>
                                    <p:cond delay="0"/>
                                  </p:stCondLst>
                                  <p:childTnLst>
                                    <p:animEffect transition="out" filter="checkerboard(across)">
                                      <p:cBhvr>
                                        <p:cTn id="378" dur="3000"/>
                                        <p:tgtEl>
                                          <p:spTgt spid="39"/>
                                        </p:tgtEl>
                                      </p:cBhvr>
                                    </p:animEffect>
                                    <p:set>
                                      <p:cBhvr>
                                        <p:cTn id="379" dur="1" fill="hold">
                                          <p:stCondLst>
                                            <p:cond delay="2999"/>
                                          </p:stCondLst>
                                        </p:cTn>
                                        <p:tgtEl>
                                          <p:spTgt spid="39"/>
                                        </p:tgtEl>
                                        <p:attrNameLst>
                                          <p:attrName>style.visibility</p:attrName>
                                        </p:attrNameLst>
                                      </p:cBhvr>
                                      <p:to>
                                        <p:strVal val="hidden"/>
                                      </p:to>
                                    </p:set>
                                  </p:childTnLst>
                                </p:cTn>
                              </p:par>
                              <p:par>
                                <p:cTn id="380" presetID="5" presetClass="exit" presetSubtype="10" fill="hold" grpId="1" nodeType="withEffect">
                                  <p:stCondLst>
                                    <p:cond delay="0"/>
                                  </p:stCondLst>
                                  <p:childTnLst>
                                    <p:animEffect transition="out" filter="checkerboard(across)">
                                      <p:cBhvr>
                                        <p:cTn id="381" dur="3000"/>
                                        <p:tgtEl>
                                          <p:spTgt spid="40"/>
                                        </p:tgtEl>
                                      </p:cBhvr>
                                    </p:animEffect>
                                    <p:set>
                                      <p:cBhvr>
                                        <p:cTn id="382" dur="1" fill="hold">
                                          <p:stCondLst>
                                            <p:cond delay="2999"/>
                                          </p:stCondLst>
                                        </p:cTn>
                                        <p:tgtEl>
                                          <p:spTgt spid="40"/>
                                        </p:tgtEl>
                                        <p:attrNameLst>
                                          <p:attrName>style.visibility</p:attrName>
                                        </p:attrNameLst>
                                      </p:cBhvr>
                                      <p:to>
                                        <p:strVal val="hidden"/>
                                      </p:to>
                                    </p:set>
                                  </p:childTnLst>
                                </p:cTn>
                              </p:par>
                              <p:par>
                                <p:cTn id="383" presetID="5" presetClass="exit" presetSubtype="10" fill="hold" grpId="1" nodeType="withEffect">
                                  <p:stCondLst>
                                    <p:cond delay="0"/>
                                  </p:stCondLst>
                                  <p:childTnLst>
                                    <p:animEffect transition="out" filter="checkerboard(across)">
                                      <p:cBhvr>
                                        <p:cTn id="384" dur="3000"/>
                                        <p:tgtEl>
                                          <p:spTgt spid="42"/>
                                        </p:tgtEl>
                                      </p:cBhvr>
                                    </p:animEffect>
                                    <p:set>
                                      <p:cBhvr>
                                        <p:cTn id="385" dur="1" fill="hold">
                                          <p:stCondLst>
                                            <p:cond delay="2999"/>
                                          </p:stCondLst>
                                        </p:cTn>
                                        <p:tgtEl>
                                          <p:spTgt spid="42"/>
                                        </p:tgtEl>
                                        <p:attrNameLst>
                                          <p:attrName>style.visibility</p:attrName>
                                        </p:attrNameLst>
                                      </p:cBhvr>
                                      <p:to>
                                        <p:strVal val="hidden"/>
                                      </p:to>
                                    </p:set>
                                  </p:childTnLst>
                                </p:cTn>
                              </p:par>
                              <p:par>
                                <p:cTn id="386" presetID="5" presetClass="exit" presetSubtype="10" fill="hold" grpId="1" nodeType="withEffect">
                                  <p:stCondLst>
                                    <p:cond delay="0"/>
                                  </p:stCondLst>
                                  <p:childTnLst>
                                    <p:animEffect transition="out" filter="checkerboard(across)">
                                      <p:cBhvr>
                                        <p:cTn id="387" dur="3000"/>
                                        <p:tgtEl>
                                          <p:spTgt spid="44"/>
                                        </p:tgtEl>
                                      </p:cBhvr>
                                    </p:animEffect>
                                    <p:set>
                                      <p:cBhvr>
                                        <p:cTn id="388" dur="1" fill="hold">
                                          <p:stCondLst>
                                            <p:cond delay="2999"/>
                                          </p:stCondLst>
                                        </p:cTn>
                                        <p:tgtEl>
                                          <p:spTgt spid="44"/>
                                        </p:tgtEl>
                                        <p:attrNameLst>
                                          <p:attrName>style.visibility</p:attrName>
                                        </p:attrNameLst>
                                      </p:cBhvr>
                                      <p:to>
                                        <p:strVal val="hidden"/>
                                      </p:to>
                                    </p:set>
                                  </p:childTnLst>
                                </p:cTn>
                              </p:par>
                              <p:par>
                                <p:cTn id="389" presetID="5" presetClass="exit" presetSubtype="10" fill="hold" grpId="1" nodeType="withEffect">
                                  <p:stCondLst>
                                    <p:cond delay="0"/>
                                  </p:stCondLst>
                                  <p:childTnLst>
                                    <p:animEffect transition="out" filter="checkerboard(across)">
                                      <p:cBhvr>
                                        <p:cTn id="390" dur="3000"/>
                                        <p:tgtEl>
                                          <p:spTgt spid="7"/>
                                        </p:tgtEl>
                                      </p:cBhvr>
                                    </p:animEffect>
                                    <p:set>
                                      <p:cBhvr>
                                        <p:cTn id="391" dur="1" fill="hold">
                                          <p:stCondLst>
                                            <p:cond delay="2999"/>
                                          </p:stCondLst>
                                        </p:cTn>
                                        <p:tgtEl>
                                          <p:spTgt spid="7"/>
                                        </p:tgtEl>
                                        <p:attrNameLst>
                                          <p:attrName>style.visibility</p:attrName>
                                        </p:attrNameLst>
                                      </p:cBhvr>
                                      <p:to>
                                        <p:strVal val="hidden"/>
                                      </p:to>
                                    </p:set>
                                  </p:childTnLst>
                                </p:cTn>
                              </p:par>
                              <p:par>
                                <p:cTn id="392" presetID="5" presetClass="exit" presetSubtype="10" fill="hold" grpId="1" nodeType="withEffect">
                                  <p:stCondLst>
                                    <p:cond delay="0"/>
                                  </p:stCondLst>
                                  <p:childTnLst>
                                    <p:animEffect transition="out" filter="checkerboard(across)">
                                      <p:cBhvr>
                                        <p:cTn id="393" dur="3000"/>
                                        <p:tgtEl>
                                          <p:spTgt spid="9"/>
                                        </p:tgtEl>
                                      </p:cBhvr>
                                    </p:animEffect>
                                    <p:set>
                                      <p:cBhvr>
                                        <p:cTn id="394" dur="1" fill="hold">
                                          <p:stCondLst>
                                            <p:cond delay="2999"/>
                                          </p:stCondLst>
                                        </p:cTn>
                                        <p:tgtEl>
                                          <p:spTgt spid="9"/>
                                        </p:tgtEl>
                                        <p:attrNameLst>
                                          <p:attrName>style.visibility</p:attrName>
                                        </p:attrNameLst>
                                      </p:cBhvr>
                                      <p:to>
                                        <p:strVal val="hidden"/>
                                      </p:to>
                                    </p:set>
                                  </p:childTnLst>
                                </p:cTn>
                              </p:par>
                              <p:par>
                                <p:cTn id="395" presetID="5" presetClass="exit" presetSubtype="10" fill="hold" grpId="1" nodeType="withEffect">
                                  <p:stCondLst>
                                    <p:cond delay="0"/>
                                  </p:stCondLst>
                                  <p:childTnLst>
                                    <p:animEffect transition="out" filter="checkerboard(across)">
                                      <p:cBhvr>
                                        <p:cTn id="396" dur="3000"/>
                                        <p:tgtEl>
                                          <p:spTgt spid="11"/>
                                        </p:tgtEl>
                                      </p:cBhvr>
                                    </p:animEffect>
                                    <p:set>
                                      <p:cBhvr>
                                        <p:cTn id="397" dur="1" fill="hold">
                                          <p:stCondLst>
                                            <p:cond delay="2999"/>
                                          </p:stCondLst>
                                        </p:cTn>
                                        <p:tgtEl>
                                          <p:spTgt spid="11"/>
                                        </p:tgtEl>
                                        <p:attrNameLst>
                                          <p:attrName>style.visibility</p:attrName>
                                        </p:attrNameLst>
                                      </p:cBhvr>
                                      <p:to>
                                        <p:strVal val="hidden"/>
                                      </p:to>
                                    </p:set>
                                  </p:childTnLst>
                                </p:cTn>
                              </p:par>
                              <p:par>
                                <p:cTn id="398" presetID="5" presetClass="exit" presetSubtype="10" fill="hold" grpId="1" nodeType="withEffect">
                                  <p:stCondLst>
                                    <p:cond delay="0"/>
                                  </p:stCondLst>
                                  <p:childTnLst>
                                    <p:animEffect transition="out" filter="checkerboard(across)">
                                      <p:cBhvr>
                                        <p:cTn id="399" dur="3000"/>
                                        <p:tgtEl>
                                          <p:spTgt spid="13"/>
                                        </p:tgtEl>
                                      </p:cBhvr>
                                    </p:animEffect>
                                    <p:set>
                                      <p:cBhvr>
                                        <p:cTn id="400" dur="1" fill="hold">
                                          <p:stCondLst>
                                            <p:cond delay="2999"/>
                                          </p:stCondLst>
                                        </p:cTn>
                                        <p:tgtEl>
                                          <p:spTgt spid="13"/>
                                        </p:tgtEl>
                                        <p:attrNameLst>
                                          <p:attrName>style.visibility</p:attrName>
                                        </p:attrNameLst>
                                      </p:cBhvr>
                                      <p:to>
                                        <p:strVal val="hidden"/>
                                      </p:to>
                                    </p:set>
                                  </p:childTnLst>
                                </p:cTn>
                              </p:par>
                              <p:par>
                                <p:cTn id="401" presetID="5" presetClass="exit" presetSubtype="10" fill="hold" grpId="1" nodeType="withEffect">
                                  <p:stCondLst>
                                    <p:cond delay="0"/>
                                  </p:stCondLst>
                                  <p:childTnLst>
                                    <p:animEffect transition="out" filter="checkerboard(across)">
                                      <p:cBhvr>
                                        <p:cTn id="402" dur="3000"/>
                                        <p:tgtEl>
                                          <p:spTgt spid="16"/>
                                        </p:tgtEl>
                                      </p:cBhvr>
                                    </p:animEffect>
                                    <p:set>
                                      <p:cBhvr>
                                        <p:cTn id="403" dur="1" fill="hold">
                                          <p:stCondLst>
                                            <p:cond delay="2999"/>
                                          </p:stCondLst>
                                        </p:cTn>
                                        <p:tgtEl>
                                          <p:spTgt spid="16"/>
                                        </p:tgtEl>
                                        <p:attrNameLst>
                                          <p:attrName>style.visibility</p:attrName>
                                        </p:attrNameLst>
                                      </p:cBhvr>
                                      <p:to>
                                        <p:strVal val="hidden"/>
                                      </p:to>
                                    </p:set>
                                  </p:childTnLst>
                                </p:cTn>
                              </p:par>
                              <p:par>
                                <p:cTn id="404" presetID="5" presetClass="exit" presetSubtype="10" fill="hold" grpId="1" nodeType="withEffect">
                                  <p:stCondLst>
                                    <p:cond delay="0"/>
                                  </p:stCondLst>
                                  <p:childTnLst>
                                    <p:animEffect transition="out" filter="checkerboard(across)">
                                      <p:cBhvr>
                                        <p:cTn id="405" dur="3000"/>
                                        <p:tgtEl>
                                          <p:spTgt spid="17"/>
                                        </p:tgtEl>
                                      </p:cBhvr>
                                    </p:animEffect>
                                    <p:set>
                                      <p:cBhvr>
                                        <p:cTn id="406" dur="1" fill="hold">
                                          <p:stCondLst>
                                            <p:cond delay="2999"/>
                                          </p:stCondLst>
                                        </p:cTn>
                                        <p:tgtEl>
                                          <p:spTgt spid="17"/>
                                        </p:tgtEl>
                                        <p:attrNameLst>
                                          <p:attrName>style.visibility</p:attrName>
                                        </p:attrNameLst>
                                      </p:cBhvr>
                                      <p:to>
                                        <p:strVal val="hidden"/>
                                      </p:to>
                                    </p:set>
                                  </p:childTnLst>
                                </p:cTn>
                              </p:par>
                              <p:par>
                                <p:cTn id="407" presetID="5" presetClass="exit" presetSubtype="10" fill="hold" grpId="1" nodeType="withEffect">
                                  <p:stCondLst>
                                    <p:cond delay="0"/>
                                  </p:stCondLst>
                                  <p:childTnLst>
                                    <p:animEffect transition="out" filter="checkerboard(across)">
                                      <p:cBhvr>
                                        <p:cTn id="408" dur="3000"/>
                                        <p:tgtEl>
                                          <p:spTgt spid="19"/>
                                        </p:tgtEl>
                                      </p:cBhvr>
                                    </p:animEffect>
                                    <p:set>
                                      <p:cBhvr>
                                        <p:cTn id="409" dur="1" fill="hold">
                                          <p:stCondLst>
                                            <p:cond delay="2999"/>
                                          </p:stCondLst>
                                        </p:cTn>
                                        <p:tgtEl>
                                          <p:spTgt spid="19"/>
                                        </p:tgtEl>
                                        <p:attrNameLst>
                                          <p:attrName>style.visibility</p:attrName>
                                        </p:attrNameLst>
                                      </p:cBhvr>
                                      <p:to>
                                        <p:strVal val="hidden"/>
                                      </p:to>
                                    </p:set>
                                  </p:childTnLst>
                                </p:cTn>
                              </p:par>
                              <p:par>
                                <p:cTn id="410" presetID="5" presetClass="exit" presetSubtype="10" fill="hold" grpId="1" nodeType="withEffect">
                                  <p:stCondLst>
                                    <p:cond delay="0"/>
                                  </p:stCondLst>
                                  <p:childTnLst>
                                    <p:animEffect transition="out" filter="checkerboard(across)">
                                      <p:cBhvr>
                                        <p:cTn id="411" dur="3000"/>
                                        <p:tgtEl>
                                          <p:spTgt spid="21"/>
                                        </p:tgtEl>
                                      </p:cBhvr>
                                    </p:animEffect>
                                    <p:set>
                                      <p:cBhvr>
                                        <p:cTn id="412" dur="1" fill="hold">
                                          <p:stCondLst>
                                            <p:cond delay="2999"/>
                                          </p:stCondLst>
                                        </p:cTn>
                                        <p:tgtEl>
                                          <p:spTgt spid="21"/>
                                        </p:tgtEl>
                                        <p:attrNameLst>
                                          <p:attrName>style.visibility</p:attrName>
                                        </p:attrNameLst>
                                      </p:cBhvr>
                                      <p:to>
                                        <p:strVal val="hidden"/>
                                      </p:to>
                                    </p:set>
                                  </p:childTnLst>
                                </p:cTn>
                              </p:par>
                              <p:par>
                                <p:cTn id="413" presetID="5" presetClass="exit" presetSubtype="10" fill="hold" grpId="1" nodeType="withEffect">
                                  <p:stCondLst>
                                    <p:cond delay="0"/>
                                  </p:stCondLst>
                                  <p:childTnLst>
                                    <p:animEffect transition="out" filter="checkerboard(across)">
                                      <p:cBhvr>
                                        <p:cTn id="414" dur="3000"/>
                                        <p:tgtEl>
                                          <p:spTgt spid="23"/>
                                        </p:tgtEl>
                                      </p:cBhvr>
                                    </p:animEffect>
                                    <p:set>
                                      <p:cBhvr>
                                        <p:cTn id="415" dur="1" fill="hold">
                                          <p:stCondLst>
                                            <p:cond delay="2999"/>
                                          </p:stCondLst>
                                        </p:cTn>
                                        <p:tgtEl>
                                          <p:spTgt spid="23"/>
                                        </p:tgtEl>
                                        <p:attrNameLst>
                                          <p:attrName>style.visibility</p:attrName>
                                        </p:attrNameLst>
                                      </p:cBhvr>
                                      <p:to>
                                        <p:strVal val="hidden"/>
                                      </p:to>
                                    </p:set>
                                  </p:childTnLst>
                                </p:cTn>
                              </p:par>
                              <p:par>
                                <p:cTn id="416" presetID="5" presetClass="exit" presetSubtype="10" fill="hold" grpId="1" nodeType="withEffect">
                                  <p:stCondLst>
                                    <p:cond delay="0"/>
                                  </p:stCondLst>
                                  <p:childTnLst>
                                    <p:animEffect transition="out" filter="checkerboard(across)">
                                      <p:cBhvr>
                                        <p:cTn id="417" dur="3000"/>
                                        <p:tgtEl>
                                          <p:spTgt spid="24"/>
                                        </p:tgtEl>
                                      </p:cBhvr>
                                    </p:animEffect>
                                    <p:set>
                                      <p:cBhvr>
                                        <p:cTn id="418" dur="1" fill="hold">
                                          <p:stCondLst>
                                            <p:cond delay="2999"/>
                                          </p:stCondLst>
                                        </p:cTn>
                                        <p:tgtEl>
                                          <p:spTgt spid="24"/>
                                        </p:tgtEl>
                                        <p:attrNameLst>
                                          <p:attrName>style.visibility</p:attrName>
                                        </p:attrNameLst>
                                      </p:cBhvr>
                                      <p:to>
                                        <p:strVal val="hidden"/>
                                      </p:to>
                                    </p:set>
                                  </p:childTnLst>
                                </p:cTn>
                              </p:par>
                              <p:par>
                                <p:cTn id="419" presetID="5" presetClass="exit" presetSubtype="10" fill="hold" grpId="1" nodeType="withEffect">
                                  <p:stCondLst>
                                    <p:cond delay="0"/>
                                  </p:stCondLst>
                                  <p:childTnLst>
                                    <p:animEffect transition="out" filter="checkerboard(across)">
                                      <p:cBhvr>
                                        <p:cTn id="420" dur="3000"/>
                                        <p:tgtEl>
                                          <p:spTgt spid="27"/>
                                        </p:tgtEl>
                                      </p:cBhvr>
                                    </p:animEffect>
                                    <p:set>
                                      <p:cBhvr>
                                        <p:cTn id="421" dur="1" fill="hold">
                                          <p:stCondLst>
                                            <p:cond delay="2999"/>
                                          </p:stCondLst>
                                        </p:cTn>
                                        <p:tgtEl>
                                          <p:spTgt spid="27"/>
                                        </p:tgtEl>
                                        <p:attrNameLst>
                                          <p:attrName>style.visibility</p:attrName>
                                        </p:attrNameLst>
                                      </p:cBhvr>
                                      <p:to>
                                        <p:strVal val="hidden"/>
                                      </p:to>
                                    </p:set>
                                  </p:childTnLst>
                                </p:cTn>
                              </p:par>
                              <p:par>
                                <p:cTn id="422" presetID="5" presetClass="exit" presetSubtype="10" fill="hold" grpId="1" nodeType="withEffect">
                                  <p:stCondLst>
                                    <p:cond delay="0"/>
                                  </p:stCondLst>
                                  <p:childTnLst>
                                    <p:animEffect transition="out" filter="checkerboard(across)">
                                      <p:cBhvr>
                                        <p:cTn id="423" dur="3000"/>
                                        <p:tgtEl>
                                          <p:spTgt spid="29"/>
                                        </p:tgtEl>
                                      </p:cBhvr>
                                    </p:animEffect>
                                    <p:set>
                                      <p:cBhvr>
                                        <p:cTn id="424" dur="1" fill="hold">
                                          <p:stCondLst>
                                            <p:cond delay="2999"/>
                                          </p:stCondLst>
                                        </p:cTn>
                                        <p:tgtEl>
                                          <p:spTgt spid="29"/>
                                        </p:tgtEl>
                                        <p:attrNameLst>
                                          <p:attrName>style.visibility</p:attrName>
                                        </p:attrNameLst>
                                      </p:cBhvr>
                                      <p:to>
                                        <p:strVal val="hidden"/>
                                      </p:to>
                                    </p:set>
                                  </p:childTnLst>
                                </p:cTn>
                              </p:par>
                              <p:par>
                                <p:cTn id="425" presetID="5" presetClass="exit" presetSubtype="10" fill="hold" grpId="1" nodeType="withEffect">
                                  <p:stCondLst>
                                    <p:cond delay="0"/>
                                  </p:stCondLst>
                                  <p:childTnLst>
                                    <p:animEffect transition="out" filter="checkerboard(across)">
                                      <p:cBhvr>
                                        <p:cTn id="426" dur="3000"/>
                                        <p:tgtEl>
                                          <p:spTgt spid="31"/>
                                        </p:tgtEl>
                                      </p:cBhvr>
                                    </p:animEffect>
                                    <p:set>
                                      <p:cBhvr>
                                        <p:cTn id="427" dur="1" fill="hold">
                                          <p:stCondLst>
                                            <p:cond delay="2999"/>
                                          </p:stCondLst>
                                        </p:cTn>
                                        <p:tgtEl>
                                          <p:spTgt spid="31"/>
                                        </p:tgtEl>
                                        <p:attrNameLst>
                                          <p:attrName>style.visibility</p:attrName>
                                        </p:attrNameLst>
                                      </p:cBhvr>
                                      <p:to>
                                        <p:strVal val="hidden"/>
                                      </p:to>
                                    </p:set>
                                  </p:childTnLst>
                                </p:cTn>
                              </p:par>
                              <p:par>
                                <p:cTn id="428" presetID="5" presetClass="exit" presetSubtype="10" fill="hold" grpId="1" nodeType="withEffect">
                                  <p:stCondLst>
                                    <p:cond delay="0"/>
                                  </p:stCondLst>
                                  <p:childTnLst>
                                    <p:animEffect transition="out" filter="checkerboard(across)">
                                      <p:cBhvr>
                                        <p:cTn id="429" dur="3000"/>
                                        <p:tgtEl>
                                          <p:spTgt spid="33"/>
                                        </p:tgtEl>
                                      </p:cBhvr>
                                    </p:animEffect>
                                    <p:set>
                                      <p:cBhvr>
                                        <p:cTn id="430" dur="1" fill="hold">
                                          <p:stCondLst>
                                            <p:cond delay="2999"/>
                                          </p:stCondLst>
                                        </p:cTn>
                                        <p:tgtEl>
                                          <p:spTgt spid="33"/>
                                        </p:tgtEl>
                                        <p:attrNameLst>
                                          <p:attrName>style.visibility</p:attrName>
                                        </p:attrNameLst>
                                      </p:cBhvr>
                                      <p:to>
                                        <p:strVal val="hidden"/>
                                      </p:to>
                                    </p:set>
                                  </p:childTnLst>
                                </p:cTn>
                              </p:par>
                              <p:par>
                                <p:cTn id="431" presetID="5" presetClass="exit" presetSubtype="10" fill="hold" grpId="1" nodeType="withEffect">
                                  <p:stCondLst>
                                    <p:cond delay="0"/>
                                  </p:stCondLst>
                                  <p:childTnLst>
                                    <p:animEffect transition="out" filter="checkerboard(across)">
                                      <p:cBhvr>
                                        <p:cTn id="432" dur="3000"/>
                                        <p:tgtEl>
                                          <p:spTgt spid="34"/>
                                        </p:tgtEl>
                                      </p:cBhvr>
                                    </p:animEffect>
                                    <p:set>
                                      <p:cBhvr>
                                        <p:cTn id="433" dur="1" fill="hold">
                                          <p:stCondLst>
                                            <p:cond delay="2999"/>
                                          </p:stCondLst>
                                        </p:cTn>
                                        <p:tgtEl>
                                          <p:spTgt spid="34"/>
                                        </p:tgtEl>
                                        <p:attrNameLst>
                                          <p:attrName>style.visibility</p:attrName>
                                        </p:attrNameLst>
                                      </p:cBhvr>
                                      <p:to>
                                        <p:strVal val="hidden"/>
                                      </p:to>
                                    </p:set>
                                  </p:childTnLst>
                                </p:cTn>
                              </p:par>
                              <p:par>
                                <p:cTn id="434" presetID="5" presetClass="exit" presetSubtype="10" fill="hold" grpId="1" nodeType="withEffect">
                                  <p:stCondLst>
                                    <p:cond delay="0"/>
                                  </p:stCondLst>
                                  <p:childTnLst>
                                    <p:animEffect transition="out" filter="checkerboard(across)">
                                      <p:cBhvr>
                                        <p:cTn id="435" dur="3000"/>
                                        <p:tgtEl>
                                          <p:spTgt spid="36"/>
                                        </p:tgtEl>
                                      </p:cBhvr>
                                    </p:animEffect>
                                    <p:set>
                                      <p:cBhvr>
                                        <p:cTn id="436" dur="1" fill="hold">
                                          <p:stCondLst>
                                            <p:cond delay="2999"/>
                                          </p:stCondLst>
                                        </p:cTn>
                                        <p:tgtEl>
                                          <p:spTgt spid="36"/>
                                        </p:tgtEl>
                                        <p:attrNameLst>
                                          <p:attrName>style.visibility</p:attrName>
                                        </p:attrNameLst>
                                      </p:cBhvr>
                                      <p:to>
                                        <p:strVal val="hidden"/>
                                      </p:to>
                                    </p:set>
                                  </p:childTnLst>
                                </p:cTn>
                              </p:par>
                              <p:par>
                                <p:cTn id="437" presetID="5" presetClass="exit" presetSubtype="10" fill="hold" grpId="1" nodeType="withEffect">
                                  <p:stCondLst>
                                    <p:cond delay="0"/>
                                  </p:stCondLst>
                                  <p:childTnLst>
                                    <p:animEffect transition="out" filter="checkerboard(across)">
                                      <p:cBhvr>
                                        <p:cTn id="438" dur="3000"/>
                                        <p:tgtEl>
                                          <p:spTgt spid="38"/>
                                        </p:tgtEl>
                                      </p:cBhvr>
                                    </p:animEffect>
                                    <p:set>
                                      <p:cBhvr>
                                        <p:cTn id="439" dur="1" fill="hold">
                                          <p:stCondLst>
                                            <p:cond delay="2999"/>
                                          </p:stCondLst>
                                        </p:cTn>
                                        <p:tgtEl>
                                          <p:spTgt spid="38"/>
                                        </p:tgtEl>
                                        <p:attrNameLst>
                                          <p:attrName>style.visibility</p:attrName>
                                        </p:attrNameLst>
                                      </p:cBhvr>
                                      <p:to>
                                        <p:strVal val="hidden"/>
                                      </p:to>
                                    </p:set>
                                  </p:childTnLst>
                                </p:cTn>
                              </p:par>
                              <p:par>
                                <p:cTn id="440" presetID="5" presetClass="exit" presetSubtype="10" fill="hold" grpId="1" nodeType="withEffect">
                                  <p:stCondLst>
                                    <p:cond delay="0"/>
                                  </p:stCondLst>
                                  <p:childTnLst>
                                    <p:animEffect transition="out" filter="checkerboard(across)">
                                      <p:cBhvr>
                                        <p:cTn id="441" dur="3000"/>
                                        <p:tgtEl>
                                          <p:spTgt spid="41"/>
                                        </p:tgtEl>
                                      </p:cBhvr>
                                    </p:animEffect>
                                    <p:set>
                                      <p:cBhvr>
                                        <p:cTn id="442" dur="1" fill="hold">
                                          <p:stCondLst>
                                            <p:cond delay="2999"/>
                                          </p:stCondLst>
                                        </p:cTn>
                                        <p:tgtEl>
                                          <p:spTgt spid="41"/>
                                        </p:tgtEl>
                                        <p:attrNameLst>
                                          <p:attrName>style.visibility</p:attrName>
                                        </p:attrNameLst>
                                      </p:cBhvr>
                                      <p:to>
                                        <p:strVal val="hidden"/>
                                      </p:to>
                                    </p:set>
                                  </p:childTnLst>
                                </p:cTn>
                              </p:par>
                              <p:par>
                                <p:cTn id="443" presetID="5" presetClass="exit" presetSubtype="10" fill="hold" grpId="1" nodeType="withEffect">
                                  <p:stCondLst>
                                    <p:cond delay="0"/>
                                  </p:stCondLst>
                                  <p:childTnLst>
                                    <p:animEffect transition="out" filter="checkerboard(across)">
                                      <p:cBhvr>
                                        <p:cTn id="444" dur="3000"/>
                                        <p:tgtEl>
                                          <p:spTgt spid="43"/>
                                        </p:tgtEl>
                                      </p:cBhvr>
                                    </p:animEffect>
                                    <p:set>
                                      <p:cBhvr>
                                        <p:cTn id="445" dur="1" fill="hold">
                                          <p:stCondLst>
                                            <p:cond delay="2999"/>
                                          </p:stCondLst>
                                        </p:cTn>
                                        <p:tgtEl>
                                          <p:spTgt spid="43"/>
                                        </p:tgtEl>
                                        <p:attrNameLst>
                                          <p:attrName>style.visibility</p:attrName>
                                        </p:attrNameLst>
                                      </p:cBhvr>
                                      <p:to>
                                        <p:strVal val="hidden"/>
                                      </p:to>
                                    </p:set>
                                  </p:childTnLst>
                                </p:cTn>
                              </p:par>
                              <p:par>
                                <p:cTn id="446" presetID="5" presetClass="exit" presetSubtype="10" fill="hold" grpId="1" nodeType="withEffect">
                                  <p:stCondLst>
                                    <p:cond delay="0"/>
                                  </p:stCondLst>
                                  <p:childTnLst>
                                    <p:animEffect transition="out" filter="checkerboard(across)">
                                      <p:cBhvr>
                                        <p:cTn id="447" dur="3000"/>
                                        <p:tgtEl>
                                          <p:spTgt spid="45"/>
                                        </p:tgtEl>
                                      </p:cBhvr>
                                    </p:animEffect>
                                    <p:set>
                                      <p:cBhvr>
                                        <p:cTn id="448" dur="1" fill="hold">
                                          <p:stCondLst>
                                            <p:cond delay="2999"/>
                                          </p:stCondLst>
                                        </p:cTn>
                                        <p:tgtEl>
                                          <p:spTgt spid="45"/>
                                        </p:tgtEl>
                                        <p:attrNameLst>
                                          <p:attrName>style.visibility</p:attrName>
                                        </p:attrNameLst>
                                      </p:cBhvr>
                                      <p:to>
                                        <p:strVal val="hidden"/>
                                      </p:to>
                                    </p:set>
                                  </p:childTnLst>
                                </p:cTn>
                              </p:par>
                              <p:par>
                                <p:cTn id="449" presetID="23" presetClass="entr" presetSubtype="288" fill="hold" nodeType="withEffect">
                                  <p:stCondLst>
                                    <p:cond delay="0"/>
                                  </p:stCondLst>
                                  <p:childTnLst>
                                    <p:set>
                                      <p:cBhvr>
                                        <p:cTn id="450" dur="1" fill="hold">
                                          <p:stCondLst>
                                            <p:cond delay="0"/>
                                          </p:stCondLst>
                                        </p:cTn>
                                        <p:tgtEl>
                                          <p:spTgt spid="4"/>
                                        </p:tgtEl>
                                        <p:attrNameLst>
                                          <p:attrName>style.visibility</p:attrName>
                                        </p:attrNameLst>
                                      </p:cBhvr>
                                      <p:to>
                                        <p:strVal val="visible"/>
                                      </p:to>
                                    </p:set>
                                    <p:anim calcmode="lin" valueType="num">
                                      <p:cBhvr>
                                        <p:cTn id="451" dur="3000" fill="hold"/>
                                        <p:tgtEl>
                                          <p:spTgt spid="4"/>
                                        </p:tgtEl>
                                        <p:attrNameLst>
                                          <p:attrName>ppt_w</p:attrName>
                                        </p:attrNameLst>
                                      </p:cBhvr>
                                      <p:tavLst>
                                        <p:tav tm="0">
                                          <p:val>
                                            <p:strVal val="4/3*#ppt_w"/>
                                          </p:val>
                                        </p:tav>
                                        <p:tav tm="100000">
                                          <p:val>
                                            <p:strVal val="#ppt_w"/>
                                          </p:val>
                                        </p:tav>
                                      </p:tavLst>
                                    </p:anim>
                                    <p:anim calcmode="lin" valueType="num">
                                      <p:cBhvr>
                                        <p:cTn id="452" dur="3000" fill="hold"/>
                                        <p:tgtEl>
                                          <p:spTgt spid="4"/>
                                        </p:tgtEl>
                                        <p:attrNameLst>
                                          <p:attrName>ppt_h</p:attrName>
                                        </p:attrNameLst>
                                      </p:cBhvr>
                                      <p:tavLst>
                                        <p:tav tm="0">
                                          <p:val>
                                            <p:strVal val="4/3*#ppt_h"/>
                                          </p:val>
                                        </p:tav>
                                        <p:tav tm="100000">
                                          <p:val>
                                            <p:strVal val="#ppt_h"/>
                                          </p:val>
                                        </p:tav>
                                      </p:tavLst>
                                    </p:anim>
                                  </p:childTnLst>
                                </p:cTn>
                              </p:par>
                              <p:par>
                                <p:cTn id="453" presetID="4" presetClass="entr" presetSubtype="32" fill="hold" nodeType="withEffect">
                                  <p:stCondLst>
                                    <p:cond delay="0"/>
                                  </p:stCondLst>
                                  <p:childTnLst>
                                    <p:set>
                                      <p:cBhvr>
                                        <p:cTn id="454" dur="1" fill="hold">
                                          <p:stCondLst>
                                            <p:cond delay="0"/>
                                          </p:stCondLst>
                                        </p:cTn>
                                        <p:tgtEl>
                                          <p:spTgt spid="4"/>
                                        </p:tgtEl>
                                        <p:attrNameLst>
                                          <p:attrName>style.visibility</p:attrName>
                                        </p:attrNameLst>
                                      </p:cBhvr>
                                      <p:to>
                                        <p:strVal val="visible"/>
                                      </p:to>
                                    </p:set>
                                    <p:animEffect transition="in" filter="box(out)">
                                      <p:cBhvr>
                                        <p:cTn id="455" dur="3000"/>
                                        <p:tgtEl>
                                          <p:spTgt spid="4"/>
                                        </p:tgtEl>
                                      </p:cBhvr>
                                    </p:animEffect>
                                  </p:childTnLst>
                                </p:cTn>
                              </p:par>
                            </p:childTnLst>
                          </p:cTn>
                        </p:par>
                        <p:par>
                          <p:cTn id="456" fill="hold">
                            <p:stCondLst>
                              <p:cond delay="6000"/>
                            </p:stCondLst>
                            <p:childTnLst>
                              <p:par>
                                <p:cTn id="457" presetID="17" presetClass="entr" presetSubtype="10" fill="hold" grpId="0" nodeType="afterEffect">
                                  <p:stCondLst>
                                    <p:cond delay="0"/>
                                  </p:stCondLst>
                                  <p:childTnLst>
                                    <p:set>
                                      <p:cBhvr>
                                        <p:cTn id="458" dur="1" fill="hold">
                                          <p:stCondLst>
                                            <p:cond delay="0"/>
                                          </p:stCondLst>
                                        </p:cTn>
                                        <p:tgtEl>
                                          <p:spTgt spid="46"/>
                                        </p:tgtEl>
                                        <p:attrNameLst>
                                          <p:attrName>style.visibility</p:attrName>
                                        </p:attrNameLst>
                                      </p:cBhvr>
                                      <p:to>
                                        <p:strVal val="visible"/>
                                      </p:to>
                                    </p:set>
                                    <p:anim calcmode="lin" valueType="num">
                                      <p:cBhvr>
                                        <p:cTn id="459" dur="2000" fill="hold"/>
                                        <p:tgtEl>
                                          <p:spTgt spid="46"/>
                                        </p:tgtEl>
                                        <p:attrNameLst>
                                          <p:attrName>ppt_w</p:attrName>
                                        </p:attrNameLst>
                                      </p:cBhvr>
                                      <p:tavLst>
                                        <p:tav tm="0">
                                          <p:val>
                                            <p:fltVal val="0"/>
                                          </p:val>
                                        </p:tav>
                                        <p:tav tm="100000">
                                          <p:val>
                                            <p:strVal val="#ppt_w"/>
                                          </p:val>
                                        </p:tav>
                                      </p:tavLst>
                                    </p:anim>
                                    <p:anim calcmode="lin" valueType="num">
                                      <p:cBhvr>
                                        <p:cTn id="460" dur="2000" fill="hold"/>
                                        <p:tgtEl>
                                          <p:spTgt spid="4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29" grpId="0" animBg="1"/>
      <p:bldP spid="29" grpId="1" animBg="1"/>
      <p:bldP spid="30" grpId="0" animBg="1"/>
      <p:bldP spid="30" grpId="1" animBg="1"/>
      <p:bldP spid="31" grpId="0" animBg="1"/>
      <p:bldP spid="31" grpId="1" animBg="1"/>
      <p:bldP spid="32" grpId="0" animBg="1"/>
      <p:bldP spid="32" grpId="1" animBg="1"/>
      <p:bldP spid="33" grpId="0" animBg="1"/>
      <p:bldP spid="33" grpId="1" animBg="1"/>
      <p:bldP spid="34" grpId="0" animBg="1"/>
      <p:bldP spid="34" grpId="1" animBg="1"/>
      <p:bldP spid="35" grpId="0" animBg="1"/>
      <p:bldP spid="35" grpId="1" animBg="1"/>
      <p:bldP spid="36" grpId="0" animBg="1"/>
      <p:bldP spid="36" grpId="1" animBg="1"/>
      <p:bldP spid="37" grpId="0" animBg="1"/>
      <p:bldP spid="37" grpId="1" animBg="1"/>
      <p:bldP spid="38" grpId="0" animBg="1"/>
      <p:bldP spid="38" grpId="1" animBg="1"/>
      <p:bldP spid="39" grpId="0" animBg="1"/>
      <p:bldP spid="39" grpId="1" animBg="1"/>
      <p:bldP spid="40" grpId="0" animBg="1"/>
      <p:bldP spid="40" grpId="1" animBg="1"/>
      <p:bldP spid="41" grpId="0" animBg="1"/>
      <p:bldP spid="41" grpId="1" animBg="1"/>
      <p:bldP spid="42" grpId="0" animBg="1"/>
      <p:bldP spid="42" grpId="1" animBg="1"/>
      <p:bldP spid="43" grpId="0" animBg="1"/>
      <p:bldP spid="43" grpId="1" animBg="1"/>
      <p:bldP spid="44" grpId="0" animBg="1"/>
      <p:bldP spid="44" grpId="1" animBg="1"/>
      <p:bldP spid="45" grpId="0" animBg="1"/>
      <p:bldP spid="45" grpId="1" animBg="1"/>
      <p:bldP spid="46" grpId="0"/>
      <p:bldP spid="48"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355216"/>
          </a:solidFill>
        </p:spPr>
        <p:txBody>
          <a:bodyPr/>
          <a:lstStyle/>
          <a:p>
            <a:endParaRPr lang="es-ES" dirty="0"/>
          </a:p>
        </p:txBody>
      </p:sp>
      <p:pic>
        <p:nvPicPr>
          <p:cNvPr id="4" name="3 Imagen" descr="ogrod-park-staw-lato.jpeg"/>
          <p:cNvPicPr>
            <a:picLocks noChangeAspect="1"/>
          </p:cNvPicPr>
          <p:nvPr/>
        </p:nvPicPr>
        <p:blipFill>
          <a:blip r:embed="rId2"/>
          <a:stretch>
            <a:fillRect/>
          </a:stretch>
        </p:blipFill>
        <p:spPr>
          <a:xfrm>
            <a:off x="0" y="0"/>
            <a:ext cx="9144000" cy="6858000"/>
          </a:xfrm>
          <a:prstGeom prst="rect">
            <a:avLst/>
          </a:prstGeom>
        </p:spPr>
      </p:pic>
      <p:sp>
        <p:nvSpPr>
          <p:cNvPr id="5" name="4 Lágrima"/>
          <p:cNvSpPr/>
          <p:nvPr/>
        </p:nvSpPr>
        <p:spPr>
          <a:xfrm rot="8048844">
            <a:off x="2631099" y="230999"/>
            <a:ext cx="3835121" cy="3778522"/>
          </a:xfrm>
          <a:prstGeom prst="teardrop">
            <a:avLst>
              <a:gd name="adj" fmla="val 187207"/>
            </a:avLst>
          </a:prstGeom>
          <a:blipFill dpi="0" rotWithShape="1">
            <a:blip r:embed="rId3">
              <a:duotone>
                <a:schemeClr val="accent3">
                  <a:shade val="45000"/>
                  <a:satMod val="135000"/>
                </a:schemeClr>
                <a:prstClr val="white"/>
              </a:duotone>
              <a:lum contrast="40000"/>
            </a:blip>
            <a:srcRect/>
            <a:stretch>
              <a:fillRect/>
            </a:stretch>
          </a:blipFill>
          <a:ln w="3175">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8070241">
            <a:off x="2795136" y="227355"/>
            <a:ext cx="3508070" cy="3500057"/>
          </a:xfrm>
          <a:prstGeom prst="teardrop">
            <a:avLst>
              <a:gd name="adj" fmla="val 187207"/>
            </a:avLst>
          </a:prstGeom>
          <a:blipFill dpi="0" rotWithShape="1">
            <a:blip r:embed="rId3">
              <a:duotone>
                <a:schemeClr val="accent3">
                  <a:shade val="45000"/>
                  <a:satMod val="135000"/>
                </a:schemeClr>
                <a:prstClr val="white"/>
              </a:duotone>
              <a:lum contrast="40000"/>
            </a:blip>
            <a:srcRect/>
            <a:stretch>
              <a:fillRect/>
            </a:stretch>
          </a:blipFill>
          <a:ln w="3175">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8115425">
            <a:off x="3012694" y="220931"/>
            <a:ext cx="3145024" cy="3156042"/>
          </a:xfrm>
          <a:prstGeom prst="teardrop">
            <a:avLst>
              <a:gd name="adj" fmla="val 187207"/>
            </a:avLst>
          </a:prstGeom>
          <a:blipFill dpi="0" rotWithShape="1">
            <a:blip r:embed="rId3">
              <a:duotone>
                <a:schemeClr val="accent3">
                  <a:shade val="45000"/>
                  <a:satMod val="135000"/>
                </a:schemeClr>
                <a:prstClr val="white"/>
              </a:duotone>
              <a:lum contrast="40000"/>
            </a:blip>
            <a:srcRect/>
            <a:stretch>
              <a:fillRect/>
            </a:stretch>
          </a:blipFill>
          <a:ln w="3175">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8092765">
            <a:off x="3203667" y="191230"/>
            <a:ext cx="2665218" cy="2689245"/>
          </a:xfrm>
          <a:prstGeom prst="teardrop">
            <a:avLst>
              <a:gd name="adj" fmla="val 187207"/>
            </a:avLst>
          </a:prstGeom>
          <a:blipFill dpi="0" rotWithShape="1">
            <a:blip r:embed="rId3">
              <a:duotone>
                <a:schemeClr val="accent3">
                  <a:shade val="45000"/>
                  <a:satMod val="135000"/>
                </a:schemeClr>
                <a:prstClr val="white"/>
              </a:duotone>
              <a:lum contrast="40000"/>
            </a:blip>
            <a:srcRect/>
            <a:stretch>
              <a:fillRect/>
            </a:stretch>
          </a:blipFill>
          <a:ln w="3175">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8142625">
            <a:off x="3472496" y="152784"/>
            <a:ext cx="2165975" cy="2235176"/>
          </a:xfrm>
          <a:prstGeom prst="teardrop">
            <a:avLst>
              <a:gd name="adj" fmla="val 187207"/>
            </a:avLst>
          </a:prstGeom>
          <a:blipFill dpi="0" rotWithShape="1">
            <a:blip r:embed="rId4" cstate="print">
              <a:duotone>
                <a:schemeClr val="accent3">
                  <a:shade val="45000"/>
                  <a:satMod val="135000"/>
                </a:schemeClr>
                <a:prstClr val="white"/>
              </a:duotone>
              <a:lum contrast="40000"/>
            </a:blip>
            <a:srcRect/>
            <a:stretch>
              <a:fillRect/>
            </a:stretch>
          </a:blipFill>
          <a:ln w="3175">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8100447">
            <a:off x="3707653" y="575389"/>
            <a:ext cx="1728964" cy="1707440"/>
          </a:xfrm>
          <a:prstGeom prst="teardrop">
            <a:avLst>
              <a:gd name="adj" fmla="val 187207"/>
            </a:avLst>
          </a:prstGeom>
          <a:blipFill dpi="0" rotWithShape="1">
            <a:blip r:embed="rId5" cstate="print">
              <a:duotone>
                <a:schemeClr val="accent3">
                  <a:shade val="45000"/>
                  <a:satMod val="135000"/>
                </a:schemeClr>
                <a:prstClr val="white"/>
              </a:duotone>
              <a:lum contrast="40000"/>
            </a:blip>
            <a:srcRect/>
            <a:stretch>
              <a:fillRect/>
            </a:stretch>
          </a:blipFill>
          <a:ln w="3175">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9144000" cy="9358354"/>
          </a:xfrm>
          <a:prstGeom prst="rect">
            <a:avLst/>
          </a:prstGeom>
          <a:gradFill flip="none" rotWithShape="1">
            <a:gsLst>
              <a:gs pos="100000">
                <a:schemeClr val="tx2">
                  <a:lumMod val="10000"/>
                </a:schemeClr>
              </a:gs>
              <a:gs pos="50000">
                <a:schemeClr val="tx1">
                  <a:lumMod val="65000"/>
                  <a:shade val="67500"/>
                  <a:satMod val="115000"/>
                </a:schemeClr>
              </a:gs>
              <a:gs pos="100000">
                <a:schemeClr val="tx1">
                  <a:lumMod val="6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15"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fmla="#ppt_x+(cos(-2*pi*(1-$))*-#ppt_x-sin(-2*pi*(1-$))*(1-#ppt_y))*(1-$)">
                                          <p:val>
                                            <p:fltVal val="0"/>
                                          </p:val>
                                        </p:tav>
                                        <p:tav tm="100000">
                                          <p:val>
                                            <p:fltVal val="1"/>
                                          </p:val>
                                        </p:tav>
                                      </p:tavLst>
                                    </p:anim>
                                    <p:anim calcmode="lin" valueType="num">
                                      <p:cBhvr>
                                        <p:cTn id="13" dur="3000" fill="hold"/>
                                        <p:tgtEl>
                                          <p:spTgt spid="5"/>
                                        </p:tgtEl>
                                        <p:attrNameLst>
                                          <p:attrName>ppt_y</p:attrName>
                                        </p:attrNameLst>
                                      </p:cBhvr>
                                      <p:tavLst>
                                        <p:tav tm="0" fmla="#ppt_y+(sin(-2*pi*(1-$))*-#ppt_x+cos(-2*pi*(1-$))*(1-#ppt_y))*(1-$)">
                                          <p:val>
                                            <p:fltVal val="0"/>
                                          </p:val>
                                        </p:tav>
                                        <p:tav tm="100000">
                                          <p:val>
                                            <p:fltVal val="1"/>
                                          </p:val>
                                        </p:tav>
                                      </p:tavLst>
                                    </p:anim>
                                  </p:childTnLst>
                                </p:cTn>
                              </p:par>
                              <p:par>
                                <p:cTn id="14" presetID="15"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4000" fill="hold"/>
                                        <p:tgtEl>
                                          <p:spTgt spid="6"/>
                                        </p:tgtEl>
                                        <p:attrNameLst>
                                          <p:attrName>ppt_w</p:attrName>
                                        </p:attrNameLst>
                                      </p:cBhvr>
                                      <p:tavLst>
                                        <p:tav tm="0">
                                          <p:val>
                                            <p:fltVal val="0"/>
                                          </p:val>
                                        </p:tav>
                                        <p:tav tm="100000">
                                          <p:val>
                                            <p:strVal val="#ppt_w"/>
                                          </p:val>
                                        </p:tav>
                                      </p:tavLst>
                                    </p:anim>
                                    <p:anim calcmode="lin" valueType="num">
                                      <p:cBhvr>
                                        <p:cTn id="17" dur="4000" fill="hold"/>
                                        <p:tgtEl>
                                          <p:spTgt spid="6"/>
                                        </p:tgtEl>
                                        <p:attrNameLst>
                                          <p:attrName>ppt_h</p:attrName>
                                        </p:attrNameLst>
                                      </p:cBhvr>
                                      <p:tavLst>
                                        <p:tav tm="0">
                                          <p:val>
                                            <p:fltVal val="0"/>
                                          </p:val>
                                        </p:tav>
                                        <p:tav tm="100000">
                                          <p:val>
                                            <p:strVal val="#ppt_h"/>
                                          </p:val>
                                        </p:tav>
                                      </p:tavLst>
                                    </p:anim>
                                    <p:anim calcmode="lin" valueType="num">
                                      <p:cBhvr>
                                        <p:cTn id="18" dur="4000" fill="hold"/>
                                        <p:tgtEl>
                                          <p:spTgt spid="6"/>
                                        </p:tgtEl>
                                        <p:attrNameLst>
                                          <p:attrName>ppt_x</p:attrName>
                                        </p:attrNameLst>
                                      </p:cBhvr>
                                      <p:tavLst>
                                        <p:tav tm="0" fmla="#ppt_x+(cos(-2*pi*(1-$))*-#ppt_x-sin(-2*pi*(1-$))*(1-#ppt_y))*(1-$)">
                                          <p:val>
                                            <p:fltVal val="0"/>
                                          </p:val>
                                        </p:tav>
                                        <p:tav tm="100000">
                                          <p:val>
                                            <p:fltVal val="1"/>
                                          </p:val>
                                        </p:tav>
                                      </p:tavLst>
                                    </p:anim>
                                    <p:anim calcmode="lin" valueType="num">
                                      <p:cBhvr>
                                        <p:cTn id="19" dur="4000" fill="hold"/>
                                        <p:tgtEl>
                                          <p:spTgt spid="6"/>
                                        </p:tgtEl>
                                        <p:attrNameLst>
                                          <p:attrName>ppt_y</p:attrName>
                                        </p:attrNameLst>
                                      </p:cBhvr>
                                      <p:tavLst>
                                        <p:tav tm="0" fmla="#ppt_y+(sin(-2*pi*(1-$))*-#ppt_x+cos(-2*pi*(1-$))*(1-#ppt_y))*(1-$)">
                                          <p:val>
                                            <p:fltVal val="0"/>
                                          </p:val>
                                        </p:tav>
                                        <p:tav tm="100000">
                                          <p:val>
                                            <p:fltVal val="1"/>
                                          </p:val>
                                        </p:tav>
                                      </p:tavLst>
                                    </p:anim>
                                  </p:childTnLst>
                                </p:cTn>
                              </p:par>
                              <p:par>
                                <p:cTn id="20" presetID="15" presetClass="entr" presetSubtype="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0" fill="hold"/>
                                        <p:tgtEl>
                                          <p:spTgt spid="7"/>
                                        </p:tgtEl>
                                        <p:attrNameLst>
                                          <p:attrName>ppt_w</p:attrName>
                                        </p:attrNameLst>
                                      </p:cBhvr>
                                      <p:tavLst>
                                        <p:tav tm="0">
                                          <p:val>
                                            <p:fltVal val="0"/>
                                          </p:val>
                                        </p:tav>
                                        <p:tav tm="100000">
                                          <p:val>
                                            <p:strVal val="#ppt_w"/>
                                          </p:val>
                                        </p:tav>
                                      </p:tavLst>
                                    </p:anim>
                                    <p:anim calcmode="lin" valueType="num">
                                      <p:cBhvr>
                                        <p:cTn id="23" dur="5000" fill="hold"/>
                                        <p:tgtEl>
                                          <p:spTgt spid="7"/>
                                        </p:tgtEl>
                                        <p:attrNameLst>
                                          <p:attrName>ppt_h</p:attrName>
                                        </p:attrNameLst>
                                      </p:cBhvr>
                                      <p:tavLst>
                                        <p:tav tm="0">
                                          <p:val>
                                            <p:fltVal val="0"/>
                                          </p:val>
                                        </p:tav>
                                        <p:tav tm="100000">
                                          <p:val>
                                            <p:strVal val="#ppt_h"/>
                                          </p:val>
                                        </p:tav>
                                      </p:tavLst>
                                    </p:anim>
                                    <p:anim calcmode="lin" valueType="num">
                                      <p:cBhvr>
                                        <p:cTn id="24" dur="5000" fill="hold"/>
                                        <p:tgtEl>
                                          <p:spTgt spid="7"/>
                                        </p:tgtEl>
                                        <p:attrNameLst>
                                          <p:attrName>ppt_x</p:attrName>
                                        </p:attrNameLst>
                                      </p:cBhvr>
                                      <p:tavLst>
                                        <p:tav tm="0" fmla="#ppt_x+(cos(-2*pi*(1-$))*-#ppt_x-sin(-2*pi*(1-$))*(1-#ppt_y))*(1-$)">
                                          <p:val>
                                            <p:fltVal val="0"/>
                                          </p:val>
                                        </p:tav>
                                        <p:tav tm="100000">
                                          <p:val>
                                            <p:fltVal val="1"/>
                                          </p:val>
                                        </p:tav>
                                      </p:tavLst>
                                    </p:anim>
                                    <p:anim calcmode="lin" valueType="num">
                                      <p:cBhvr>
                                        <p:cTn id="25" dur="5000" fill="hold"/>
                                        <p:tgtEl>
                                          <p:spTgt spid="7"/>
                                        </p:tgtEl>
                                        <p:attrNameLst>
                                          <p:attrName>ppt_y</p:attrName>
                                        </p:attrNameLst>
                                      </p:cBhvr>
                                      <p:tavLst>
                                        <p:tav tm="0" fmla="#ppt_y+(sin(-2*pi*(1-$))*-#ppt_x+cos(-2*pi*(1-$))*(1-#ppt_y))*(1-$)">
                                          <p:val>
                                            <p:fltVal val="0"/>
                                          </p:val>
                                        </p:tav>
                                        <p:tav tm="100000">
                                          <p:val>
                                            <p:fltVal val="1"/>
                                          </p:val>
                                        </p:tav>
                                      </p:tavLst>
                                    </p:anim>
                                  </p:childTnLst>
                                </p:cTn>
                              </p:par>
                              <p:par>
                                <p:cTn id="26" presetID="15" presetClass="entr" presetSubtype="0"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6000" fill="hold"/>
                                        <p:tgtEl>
                                          <p:spTgt spid="8"/>
                                        </p:tgtEl>
                                        <p:attrNameLst>
                                          <p:attrName>ppt_w</p:attrName>
                                        </p:attrNameLst>
                                      </p:cBhvr>
                                      <p:tavLst>
                                        <p:tav tm="0">
                                          <p:val>
                                            <p:fltVal val="0"/>
                                          </p:val>
                                        </p:tav>
                                        <p:tav tm="100000">
                                          <p:val>
                                            <p:strVal val="#ppt_w"/>
                                          </p:val>
                                        </p:tav>
                                      </p:tavLst>
                                    </p:anim>
                                    <p:anim calcmode="lin" valueType="num">
                                      <p:cBhvr>
                                        <p:cTn id="29" dur="6000" fill="hold"/>
                                        <p:tgtEl>
                                          <p:spTgt spid="8"/>
                                        </p:tgtEl>
                                        <p:attrNameLst>
                                          <p:attrName>ppt_h</p:attrName>
                                        </p:attrNameLst>
                                      </p:cBhvr>
                                      <p:tavLst>
                                        <p:tav tm="0">
                                          <p:val>
                                            <p:fltVal val="0"/>
                                          </p:val>
                                        </p:tav>
                                        <p:tav tm="100000">
                                          <p:val>
                                            <p:strVal val="#ppt_h"/>
                                          </p:val>
                                        </p:tav>
                                      </p:tavLst>
                                    </p:anim>
                                    <p:anim calcmode="lin" valueType="num">
                                      <p:cBhvr>
                                        <p:cTn id="30" dur="6000" fill="hold"/>
                                        <p:tgtEl>
                                          <p:spTgt spid="8"/>
                                        </p:tgtEl>
                                        <p:attrNameLst>
                                          <p:attrName>ppt_x</p:attrName>
                                        </p:attrNameLst>
                                      </p:cBhvr>
                                      <p:tavLst>
                                        <p:tav tm="0" fmla="#ppt_x+(cos(-2*pi*(1-$))*-#ppt_x-sin(-2*pi*(1-$))*(1-#ppt_y))*(1-$)">
                                          <p:val>
                                            <p:fltVal val="0"/>
                                          </p:val>
                                        </p:tav>
                                        <p:tav tm="100000">
                                          <p:val>
                                            <p:fltVal val="1"/>
                                          </p:val>
                                        </p:tav>
                                      </p:tavLst>
                                    </p:anim>
                                    <p:anim calcmode="lin" valueType="num">
                                      <p:cBhvr>
                                        <p:cTn id="31" dur="6000" fill="hold"/>
                                        <p:tgtEl>
                                          <p:spTgt spid="8"/>
                                        </p:tgtEl>
                                        <p:attrNameLst>
                                          <p:attrName>ppt_y</p:attrName>
                                        </p:attrNameLst>
                                      </p:cBhvr>
                                      <p:tavLst>
                                        <p:tav tm="0" fmla="#ppt_y+(sin(-2*pi*(1-$))*-#ppt_x+cos(-2*pi*(1-$))*(1-#ppt_y))*(1-$)">
                                          <p:val>
                                            <p:fltVal val="0"/>
                                          </p:val>
                                        </p:tav>
                                        <p:tav tm="100000">
                                          <p:val>
                                            <p:fltVal val="1"/>
                                          </p:val>
                                        </p:tav>
                                      </p:tavLst>
                                    </p:anim>
                                  </p:childTnLst>
                                </p:cTn>
                              </p:par>
                              <p:par>
                                <p:cTn id="32" presetID="15" presetClass="entr" presetSubtype="0"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7000" fill="hold"/>
                                        <p:tgtEl>
                                          <p:spTgt spid="9"/>
                                        </p:tgtEl>
                                        <p:attrNameLst>
                                          <p:attrName>ppt_w</p:attrName>
                                        </p:attrNameLst>
                                      </p:cBhvr>
                                      <p:tavLst>
                                        <p:tav tm="0">
                                          <p:val>
                                            <p:fltVal val="0"/>
                                          </p:val>
                                        </p:tav>
                                        <p:tav tm="100000">
                                          <p:val>
                                            <p:strVal val="#ppt_w"/>
                                          </p:val>
                                        </p:tav>
                                      </p:tavLst>
                                    </p:anim>
                                    <p:anim calcmode="lin" valueType="num">
                                      <p:cBhvr>
                                        <p:cTn id="35" dur="7000" fill="hold"/>
                                        <p:tgtEl>
                                          <p:spTgt spid="9"/>
                                        </p:tgtEl>
                                        <p:attrNameLst>
                                          <p:attrName>ppt_h</p:attrName>
                                        </p:attrNameLst>
                                      </p:cBhvr>
                                      <p:tavLst>
                                        <p:tav tm="0">
                                          <p:val>
                                            <p:fltVal val="0"/>
                                          </p:val>
                                        </p:tav>
                                        <p:tav tm="100000">
                                          <p:val>
                                            <p:strVal val="#ppt_h"/>
                                          </p:val>
                                        </p:tav>
                                      </p:tavLst>
                                    </p:anim>
                                    <p:anim calcmode="lin" valueType="num">
                                      <p:cBhvr>
                                        <p:cTn id="36" dur="7000" fill="hold"/>
                                        <p:tgtEl>
                                          <p:spTgt spid="9"/>
                                        </p:tgtEl>
                                        <p:attrNameLst>
                                          <p:attrName>ppt_x</p:attrName>
                                        </p:attrNameLst>
                                      </p:cBhvr>
                                      <p:tavLst>
                                        <p:tav tm="0" fmla="#ppt_x+(cos(-2*pi*(1-$))*-#ppt_x-sin(-2*pi*(1-$))*(1-#ppt_y))*(1-$)">
                                          <p:val>
                                            <p:fltVal val="0"/>
                                          </p:val>
                                        </p:tav>
                                        <p:tav tm="100000">
                                          <p:val>
                                            <p:fltVal val="1"/>
                                          </p:val>
                                        </p:tav>
                                      </p:tavLst>
                                    </p:anim>
                                    <p:anim calcmode="lin" valueType="num">
                                      <p:cBhvr>
                                        <p:cTn id="37" dur="7000" fill="hold"/>
                                        <p:tgtEl>
                                          <p:spTgt spid="9"/>
                                        </p:tgtEl>
                                        <p:attrNameLst>
                                          <p:attrName>ppt_y</p:attrName>
                                        </p:attrNameLst>
                                      </p:cBhvr>
                                      <p:tavLst>
                                        <p:tav tm="0" fmla="#ppt_y+(sin(-2*pi*(1-$))*-#ppt_x+cos(-2*pi*(1-$))*(1-#ppt_y))*(1-$)">
                                          <p:val>
                                            <p:fltVal val="0"/>
                                          </p:val>
                                        </p:tav>
                                        <p:tav tm="100000">
                                          <p:val>
                                            <p:fltVal val="1"/>
                                          </p:val>
                                        </p:tav>
                                      </p:tavLst>
                                    </p:anim>
                                  </p:childTnLst>
                                </p:cTn>
                              </p:par>
                              <p:par>
                                <p:cTn id="38" presetID="15" presetClass="entr" presetSubtype="0"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8000" fill="hold"/>
                                        <p:tgtEl>
                                          <p:spTgt spid="10"/>
                                        </p:tgtEl>
                                        <p:attrNameLst>
                                          <p:attrName>ppt_w</p:attrName>
                                        </p:attrNameLst>
                                      </p:cBhvr>
                                      <p:tavLst>
                                        <p:tav tm="0">
                                          <p:val>
                                            <p:fltVal val="0"/>
                                          </p:val>
                                        </p:tav>
                                        <p:tav tm="100000">
                                          <p:val>
                                            <p:strVal val="#ppt_w"/>
                                          </p:val>
                                        </p:tav>
                                      </p:tavLst>
                                    </p:anim>
                                    <p:anim calcmode="lin" valueType="num">
                                      <p:cBhvr>
                                        <p:cTn id="41" dur="8000" fill="hold"/>
                                        <p:tgtEl>
                                          <p:spTgt spid="10"/>
                                        </p:tgtEl>
                                        <p:attrNameLst>
                                          <p:attrName>ppt_h</p:attrName>
                                        </p:attrNameLst>
                                      </p:cBhvr>
                                      <p:tavLst>
                                        <p:tav tm="0">
                                          <p:val>
                                            <p:fltVal val="0"/>
                                          </p:val>
                                        </p:tav>
                                        <p:tav tm="100000">
                                          <p:val>
                                            <p:strVal val="#ppt_h"/>
                                          </p:val>
                                        </p:tav>
                                      </p:tavLst>
                                    </p:anim>
                                    <p:anim calcmode="lin" valueType="num">
                                      <p:cBhvr>
                                        <p:cTn id="42" dur="8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43" dur="8000" fill="hold"/>
                                        <p:tgtEl>
                                          <p:spTgt spid="10"/>
                                        </p:tgtEl>
                                        <p:attrNameLst>
                                          <p:attrName>ppt_y</p:attrName>
                                        </p:attrNameLst>
                                      </p:cBhvr>
                                      <p:tavLst>
                                        <p:tav tm="0" fmla="#ppt_y+(sin(-2*pi*(1-$))*-#ppt_x+cos(-2*pi*(1-$))*(1-#ppt_y))*(1-$)">
                                          <p:val>
                                            <p:fltVal val="0"/>
                                          </p:val>
                                        </p:tav>
                                        <p:tav tm="100000">
                                          <p:val>
                                            <p:fltVal val="1"/>
                                          </p:val>
                                        </p:tav>
                                      </p:tavLst>
                                    </p:anim>
                                  </p:childTnLst>
                                </p:cTn>
                              </p:par>
                              <p:par>
                                <p:cTn id="44" presetID="8" presetClass="emph" presetSubtype="0" fill="hold" grpId="1" nodeType="withEffect">
                                  <p:stCondLst>
                                    <p:cond delay="0"/>
                                  </p:stCondLst>
                                  <p:childTnLst>
                                    <p:animRot by="21600000">
                                      <p:cBhvr>
                                        <p:cTn id="45" dur="3000" fill="hold"/>
                                        <p:tgtEl>
                                          <p:spTgt spid="5"/>
                                        </p:tgtEl>
                                        <p:attrNameLst>
                                          <p:attrName>r</p:attrName>
                                        </p:attrNameLst>
                                      </p:cBhvr>
                                    </p:animRot>
                                  </p:childTnLst>
                                </p:cTn>
                              </p:par>
                              <p:par>
                                <p:cTn id="46" presetID="8" presetClass="emph" presetSubtype="0" fill="hold" grpId="1" nodeType="withEffect">
                                  <p:stCondLst>
                                    <p:cond delay="0"/>
                                  </p:stCondLst>
                                  <p:childTnLst>
                                    <p:animRot by="21600000">
                                      <p:cBhvr>
                                        <p:cTn id="47" dur="4000" fill="hold"/>
                                        <p:tgtEl>
                                          <p:spTgt spid="6"/>
                                        </p:tgtEl>
                                        <p:attrNameLst>
                                          <p:attrName>r</p:attrName>
                                        </p:attrNameLst>
                                      </p:cBhvr>
                                    </p:animRot>
                                  </p:childTnLst>
                                </p:cTn>
                              </p:par>
                              <p:par>
                                <p:cTn id="48" presetID="8" presetClass="emph" presetSubtype="0" fill="hold" grpId="1" nodeType="withEffect">
                                  <p:stCondLst>
                                    <p:cond delay="0"/>
                                  </p:stCondLst>
                                  <p:childTnLst>
                                    <p:animRot by="21600000">
                                      <p:cBhvr>
                                        <p:cTn id="49" dur="5000" fill="hold"/>
                                        <p:tgtEl>
                                          <p:spTgt spid="7"/>
                                        </p:tgtEl>
                                        <p:attrNameLst>
                                          <p:attrName>r</p:attrName>
                                        </p:attrNameLst>
                                      </p:cBhvr>
                                    </p:animRot>
                                  </p:childTnLst>
                                </p:cTn>
                              </p:par>
                              <p:par>
                                <p:cTn id="50" presetID="8" presetClass="emph" presetSubtype="0" fill="hold" grpId="1" nodeType="withEffect">
                                  <p:stCondLst>
                                    <p:cond delay="0"/>
                                  </p:stCondLst>
                                  <p:childTnLst>
                                    <p:animRot by="21600000">
                                      <p:cBhvr>
                                        <p:cTn id="51" dur="6000" fill="hold"/>
                                        <p:tgtEl>
                                          <p:spTgt spid="8"/>
                                        </p:tgtEl>
                                        <p:attrNameLst>
                                          <p:attrName>r</p:attrName>
                                        </p:attrNameLst>
                                      </p:cBhvr>
                                    </p:animRot>
                                  </p:childTnLst>
                                </p:cTn>
                              </p:par>
                              <p:par>
                                <p:cTn id="52" presetID="8" presetClass="emph" presetSubtype="0" fill="hold" grpId="1" nodeType="withEffect">
                                  <p:stCondLst>
                                    <p:cond delay="0"/>
                                  </p:stCondLst>
                                  <p:childTnLst>
                                    <p:animRot by="21600000">
                                      <p:cBhvr>
                                        <p:cTn id="53" dur="7000" fill="hold"/>
                                        <p:tgtEl>
                                          <p:spTgt spid="9"/>
                                        </p:tgtEl>
                                        <p:attrNameLst>
                                          <p:attrName>r</p:attrName>
                                        </p:attrNameLst>
                                      </p:cBhvr>
                                    </p:animRot>
                                  </p:childTnLst>
                                </p:cTn>
                              </p:par>
                              <p:par>
                                <p:cTn id="54" presetID="8" presetClass="emph" presetSubtype="0" fill="hold" grpId="1" nodeType="withEffect">
                                  <p:stCondLst>
                                    <p:cond delay="0"/>
                                  </p:stCondLst>
                                  <p:childTnLst>
                                    <p:animRot by="21600000">
                                      <p:cBhvr>
                                        <p:cTn id="55" dur="8000" fill="hold"/>
                                        <p:tgtEl>
                                          <p:spTgt spid="10"/>
                                        </p:tgtEl>
                                        <p:attrNameLst>
                                          <p:attrName>r</p:attrName>
                                        </p:attrNameLst>
                                      </p:cBhvr>
                                    </p:animRot>
                                  </p:childTnLst>
                                </p:cTn>
                              </p:par>
                            </p:childTnLst>
                          </p:cTn>
                        </p:par>
                        <p:par>
                          <p:cTn id="56" fill="hold">
                            <p:stCondLst>
                              <p:cond delay="8000"/>
                            </p:stCondLst>
                            <p:childTnLst>
                              <p:par>
                                <p:cTn id="57" presetID="8" presetClass="emph" presetSubtype="0" fill="hold" grpId="2" nodeType="afterEffect">
                                  <p:stCondLst>
                                    <p:cond delay="0"/>
                                  </p:stCondLst>
                                  <p:childTnLst>
                                    <p:animRot by="-10800000">
                                      <p:cBhvr>
                                        <p:cTn id="58" dur="3000" fill="hold"/>
                                        <p:tgtEl>
                                          <p:spTgt spid="5"/>
                                        </p:tgtEl>
                                        <p:attrNameLst>
                                          <p:attrName>r</p:attrName>
                                        </p:attrNameLst>
                                      </p:cBhvr>
                                    </p:animRot>
                                  </p:childTnLst>
                                </p:cTn>
                              </p:par>
                              <p:par>
                                <p:cTn id="59" presetID="8" presetClass="emph" presetSubtype="0" fill="hold" nodeType="withEffect">
                                  <p:stCondLst>
                                    <p:cond delay="0"/>
                                  </p:stCondLst>
                                  <p:childTnLst>
                                    <p:animRot by="-10800000">
                                      <p:cBhvr>
                                        <p:cTn id="60" dur="4000" fill="hold"/>
                                        <p:tgtEl>
                                          <p:spTgt spid="6"/>
                                        </p:tgtEl>
                                        <p:attrNameLst>
                                          <p:attrName>r</p:attrName>
                                        </p:attrNameLst>
                                      </p:cBhvr>
                                    </p:animRot>
                                  </p:childTnLst>
                                </p:cTn>
                              </p:par>
                              <p:par>
                                <p:cTn id="61" presetID="8" presetClass="emph" presetSubtype="0" fill="hold" nodeType="withEffect">
                                  <p:stCondLst>
                                    <p:cond delay="0"/>
                                  </p:stCondLst>
                                  <p:childTnLst>
                                    <p:animRot by="-10800000">
                                      <p:cBhvr>
                                        <p:cTn id="62" dur="5000" fill="hold"/>
                                        <p:tgtEl>
                                          <p:spTgt spid="7"/>
                                        </p:tgtEl>
                                        <p:attrNameLst>
                                          <p:attrName>r</p:attrName>
                                        </p:attrNameLst>
                                      </p:cBhvr>
                                    </p:animRot>
                                  </p:childTnLst>
                                </p:cTn>
                              </p:par>
                              <p:par>
                                <p:cTn id="63" presetID="8" presetClass="emph" presetSubtype="0" fill="hold" nodeType="withEffect">
                                  <p:stCondLst>
                                    <p:cond delay="0"/>
                                  </p:stCondLst>
                                  <p:childTnLst>
                                    <p:animRot by="-10800000">
                                      <p:cBhvr>
                                        <p:cTn id="64" dur="6000" fill="hold"/>
                                        <p:tgtEl>
                                          <p:spTgt spid="8"/>
                                        </p:tgtEl>
                                        <p:attrNameLst>
                                          <p:attrName>r</p:attrName>
                                        </p:attrNameLst>
                                      </p:cBhvr>
                                    </p:animRot>
                                  </p:childTnLst>
                                </p:cTn>
                              </p:par>
                              <p:par>
                                <p:cTn id="65" presetID="8" presetClass="emph" presetSubtype="0" fill="hold" nodeType="withEffect">
                                  <p:stCondLst>
                                    <p:cond delay="0"/>
                                  </p:stCondLst>
                                  <p:childTnLst>
                                    <p:animRot by="-10800000">
                                      <p:cBhvr>
                                        <p:cTn id="66" dur="7000" fill="hold"/>
                                        <p:tgtEl>
                                          <p:spTgt spid="9"/>
                                        </p:tgtEl>
                                        <p:attrNameLst>
                                          <p:attrName>r</p:attrName>
                                        </p:attrNameLst>
                                      </p:cBhvr>
                                    </p:animRot>
                                  </p:childTnLst>
                                </p:cTn>
                              </p:par>
                              <p:par>
                                <p:cTn id="67" presetID="8" presetClass="emph" presetSubtype="0" fill="hold" nodeType="withEffect">
                                  <p:stCondLst>
                                    <p:cond delay="0"/>
                                  </p:stCondLst>
                                  <p:childTnLst>
                                    <p:animRot by="-10800000">
                                      <p:cBhvr>
                                        <p:cTn id="68" dur="8000" fill="hold"/>
                                        <p:tgtEl>
                                          <p:spTgt spid="10"/>
                                        </p:tgtEl>
                                        <p:attrNameLst>
                                          <p:attrName>r</p:attrName>
                                        </p:attrNameLst>
                                      </p:cBhvr>
                                    </p:animRot>
                                  </p:childTnLst>
                                </p:cTn>
                              </p:par>
                              <p:par>
                                <p:cTn id="69" presetID="2" presetClass="exit" presetSubtype="4" fill="hold" nodeType="withEffect">
                                  <p:stCondLst>
                                    <p:cond delay="0"/>
                                  </p:stCondLst>
                                  <p:childTnLst>
                                    <p:anim calcmode="lin" valueType="num">
                                      <p:cBhvr additive="base">
                                        <p:cTn id="70" dur="3000"/>
                                        <p:tgtEl>
                                          <p:spTgt spid="5"/>
                                        </p:tgtEl>
                                        <p:attrNameLst>
                                          <p:attrName>ppt_x</p:attrName>
                                        </p:attrNameLst>
                                      </p:cBhvr>
                                      <p:tavLst>
                                        <p:tav tm="0">
                                          <p:val>
                                            <p:strVal val="ppt_x"/>
                                          </p:val>
                                        </p:tav>
                                        <p:tav tm="100000">
                                          <p:val>
                                            <p:strVal val="ppt_x"/>
                                          </p:val>
                                        </p:tav>
                                      </p:tavLst>
                                    </p:anim>
                                    <p:anim calcmode="lin" valueType="num">
                                      <p:cBhvr additive="base">
                                        <p:cTn id="71" dur="3000"/>
                                        <p:tgtEl>
                                          <p:spTgt spid="5"/>
                                        </p:tgtEl>
                                        <p:attrNameLst>
                                          <p:attrName>ppt_y</p:attrName>
                                        </p:attrNameLst>
                                      </p:cBhvr>
                                      <p:tavLst>
                                        <p:tav tm="0">
                                          <p:val>
                                            <p:strVal val="ppt_y"/>
                                          </p:val>
                                        </p:tav>
                                        <p:tav tm="100000">
                                          <p:val>
                                            <p:strVal val="1+ppt_h/2"/>
                                          </p:val>
                                        </p:tav>
                                      </p:tavLst>
                                    </p:anim>
                                    <p:set>
                                      <p:cBhvr>
                                        <p:cTn id="72" dur="1" fill="hold">
                                          <p:stCondLst>
                                            <p:cond delay="2999"/>
                                          </p:stCondLst>
                                        </p:cTn>
                                        <p:tgtEl>
                                          <p:spTgt spid="5"/>
                                        </p:tgtEl>
                                        <p:attrNameLst>
                                          <p:attrName>style.visibility</p:attrName>
                                        </p:attrNameLst>
                                      </p:cBhvr>
                                      <p:to>
                                        <p:strVal val="hidden"/>
                                      </p:to>
                                    </p:set>
                                  </p:childTnLst>
                                </p:cTn>
                              </p:par>
                              <p:par>
                                <p:cTn id="73" presetID="2" presetClass="exit" presetSubtype="4" fill="hold" nodeType="withEffect">
                                  <p:stCondLst>
                                    <p:cond delay="0"/>
                                  </p:stCondLst>
                                  <p:childTnLst>
                                    <p:anim calcmode="lin" valueType="num">
                                      <p:cBhvr additive="base">
                                        <p:cTn id="74" dur="4000"/>
                                        <p:tgtEl>
                                          <p:spTgt spid="6"/>
                                        </p:tgtEl>
                                        <p:attrNameLst>
                                          <p:attrName>ppt_x</p:attrName>
                                        </p:attrNameLst>
                                      </p:cBhvr>
                                      <p:tavLst>
                                        <p:tav tm="0">
                                          <p:val>
                                            <p:strVal val="ppt_x"/>
                                          </p:val>
                                        </p:tav>
                                        <p:tav tm="100000">
                                          <p:val>
                                            <p:strVal val="ppt_x"/>
                                          </p:val>
                                        </p:tav>
                                      </p:tavLst>
                                    </p:anim>
                                    <p:anim calcmode="lin" valueType="num">
                                      <p:cBhvr additive="base">
                                        <p:cTn id="75" dur="4000"/>
                                        <p:tgtEl>
                                          <p:spTgt spid="6"/>
                                        </p:tgtEl>
                                        <p:attrNameLst>
                                          <p:attrName>ppt_y</p:attrName>
                                        </p:attrNameLst>
                                      </p:cBhvr>
                                      <p:tavLst>
                                        <p:tav tm="0">
                                          <p:val>
                                            <p:strVal val="ppt_y"/>
                                          </p:val>
                                        </p:tav>
                                        <p:tav tm="100000">
                                          <p:val>
                                            <p:strVal val="1+ppt_h/2"/>
                                          </p:val>
                                        </p:tav>
                                      </p:tavLst>
                                    </p:anim>
                                    <p:set>
                                      <p:cBhvr>
                                        <p:cTn id="76" dur="1" fill="hold">
                                          <p:stCondLst>
                                            <p:cond delay="3999"/>
                                          </p:stCondLst>
                                        </p:cTn>
                                        <p:tgtEl>
                                          <p:spTgt spid="6"/>
                                        </p:tgtEl>
                                        <p:attrNameLst>
                                          <p:attrName>style.visibility</p:attrName>
                                        </p:attrNameLst>
                                      </p:cBhvr>
                                      <p:to>
                                        <p:strVal val="hidden"/>
                                      </p:to>
                                    </p:set>
                                  </p:childTnLst>
                                </p:cTn>
                              </p:par>
                              <p:par>
                                <p:cTn id="77" presetID="2" presetClass="exit" presetSubtype="4" fill="hold" nodeType="withEffect">
                                  <p:stCondLst>
                                    <p:cond delay="0"/>
                                  </p:stCondLst>
                                  <p:childTnLst>
                                    <p:anim calcmode="lin" valueType="num">
                                      <p:cBhvr additive="base">
                                        <p:cTn id="78" dur="5000"/>
                                        <p:tgtEl>
                                          <p:spTgt spid="7"/>
                                        </p:tgtEl>
                                        <p:attrNameLst>
                                          <p:attrName>ppt_x</p:attrName>
                                        </p:attrNameLst>
                                      </p:cBhvr>
                                      <p:tavLst>
                                        <p:tav tm="0">
                                          <p:val>
                                            <p:strVal val="ppt_x"/>
                                          </p:val>
                                        </p:tav>
                                        <p:tav tm="100000">
                                          <p:val>
                                            <p:strVal val="ppt_x"/>
                                          </p:val>
                                        </p:tav>
                                      </p:tavLst>
                                    </p:anim>
                                    <p:anim calcmode="lin" valueType="num">
                                      <p:cBhvr additive="base">
                                        <p:cTn id="79" dur="5000"/>
                                        <p:tgtEl>
                                          <p:spTgt spid="7"/>
                                        </p:tgtEl>
                                        <p:attrNameLst>
                                          <p:attrName>ppt_y</p:attrName>
                                        </p:attrNameLst>
                                      </p:cBhvr>
                                      <p:tavLst>
                                        <p:tav tm="0">
                                          <p:val>
                                            <p:strVal val="ppt_y"/>
                                          </p:val>
                                        </p:tav>
                                        <p:tav tm="100000">
                                          <p:val>
                                            <p:strVal val="1+ppt_h/2"/>
                                          </p:val>
                                        </p:tav>
                                      </p:tavLst>
                                    </p:anim>
                                    <p:set>
                                      <p:cBhvr>
                                        <p:cTn id="80" dur="1" fill="hold">
                                          <p:stCondLst>
                                            <p:cond delay="4999"/>
                                          </p:stCondLst>
                                        </p:cTn>
                                        <p:tgtEl>
                                          <p:spTgt spid="7"/>
                                        </p:tgtEl>
                                        <p:attrNameLst>
                                          <p:attrName>style.visibility</p:attrName>
                                        </p:attrNameLst>
                                      </p:cBhvr>
                                      <p:to>
                                        <p:strVal val="hidden"/>
                                      </p:to>
                                    </p:set>
                                  </p:childTnLst>
                                </p:cTn>
                              </p:par>
                              <p:par>
                                <p:cTn id="81" presetID="2" presetClass="exit" presetSubtype="4" fill="hold" nodeType="withEffect">
                                  <p:stCondLst>
                                    <p:cond delay="0"/>
                                  </p:stCondLst>
                                  <p:childTnLst>
                                    <p:anim calcmode="lin" valueType="num">
                                      <p:cBhvr additive="base">
                                        <p:cTn id="82" dur="6000"/>
                                        <p:tgtEl>
                                          <p:spTgt spid="8"/>
                                        </p:tgtEl>
                                        <p:attrNameLst>
                                          <p:attrName>ppt_x</p:attrName>
                                        </p:attrNameLst>
                                      </p:cBhvr>
                                      <p:tavLst>
                                        <p:tav tm="0">
                                          <p:val>
                                            <p:strVal val="ppt_x"/>
                                          </p:val>
                                        </p:tav>
                                        <p:tav tm="100000">
                                          <p:val>
                                            <p:strVal val="ppt_x"/>
                                          </p:val>
                                        </p:tav>
                                      </p:tavLst>
                                    </p:anim>
                                    <p:anim calcmode="lin" valueType="num">
                                      <p:cBhvr additive="base">
                                        <p:cTn id="83" dur="6000"/>
                                        <p:tgtEl>
                                          <p:spTgt spid="8"/>
                                        </p:tgtEl>
                                        <p:attrNameLst>
                                          <p:attrName>ppt_y</p:attrName>
                                        </p:attrNameLst>
                                      </p:cBhvr>
                                      <p:tavLst>
                                        <p:tav tm="0">
                                          <p:val>
                                            <p:strVal val="ppt_y"/>
                                          </p:val>
                                        </p:tav>
                                        <p:tav tm="100000">
                                          <p:val>
                                            <p:strVal val="1+ppt_h/2"/>
                                          </p:val>
                                        </p:tav>
                                      </p:tavLst>
                                    </p:anim>
                                    <p:set>
                                      <p:cBhvr>
                                        <p:cTn id="84" dur="1" fill="hold">
                                          <p:stCondLst>
                                            <p:cond delay="5999"/>
                                          </p:stCondLst>
                                        </p:cTn>
                                        <p:tgtEl>
                                          <p:spTgt spid="8"/>
                                        </p:tgtEl>
                                        <p:attrNameLst>
                                          <p:attrName>style.visibility</p:attrName>
                                        </p:attrNameLst>
                                      </p:cBhvr>
                                      <p:to>
                                        <p:strVal val="hidden"/>
                                      </p:to>
                                    </p:set>
                                  </p:childTnLst>
                                </p:cTn>
                              </p:par>
                              <p:par>
                                <p:cTn id="85" presetID="2" presetClass="exit" presetSubtype="4" fill="hold" nodeType="withEffect">
                                  <p:stCondLst>
                                    <p:cond delay="0"/>
                                  </p:stCondLst>
                                  <p:childTnLst>
                                    <p:anim calcmode="lin" valueType="num">
                                      <p:cBhvr additive="base">
                                        <p:cTn id="86" dur="7000"/>
                                        <p:tgtEl>
                                          <p:spTgt spid="9"/>
                                        </p:tgtEl>
                                        <p:attrNameLst>
                                          <p:attrName>ppt_x</p:attrName>
                                        </p:attrNameLst>
                                      </p:cBhvr>
                                      <p:tavLst>
                                        <p:tav tm="0">
                                          <p:val>
                                            <p:strVal val="ppt_x"/>
                                          </p:val>
                                        </p:tav>
                                        <p:tav tm="100000">
                                          <p:val>
                                            <p:strVal val="ppt_x"/>
                                          </p:val>
                                        </p:tav>
                                      </p:tavLst>
                                    </p:anim>
                                    <p:anim calcmode="lin" valueType="num">
                                      <p:cBhvr additive="base">
                                        <p:cTn id="87" dur="7000"/>
                                        <p:tgtEl>
                                          <p:spTgt spid="9"/>
                                        </p:tgtEl>
                                        <p:attrNameLst>
                                          <p:attrName>ppt_y</p:attrName>
                                        </p:attrNameLst>
                                      </p:cBhvr>
                                      <p:tavLst>
                                        <p:tav tm="0">
                                          <p:val>
                                            <p:strVal val="ppt_y"/>
                                          </p:val>
                                        </p:tav>
                                        <p:tav tm="100000">
                                          <p:val>
                                            <p:strVal val="1+ppt_h/2"/>
                                          </p:val>
                                        </p:tav>
                                      </p:tavLst>
                                    </p:anim>
                                    <p:set>
                                      <p:cBhvr>
                                        <p:cTn id="88" dur="1" fill="hold">
                                          <p:stCondLst>
                                            <p:cond delay="6999"/>
                                          </p:stCondLst>
                                        </p:cTn>
                                        <p:tgtEl>
                                          <p:spTgt spid="9"/>
                                        </p:tgtEl>
                                        <p:attrNameLst>
                                          <p:attrName>style.visibility</p:attrName>
                                        </p:attrNameLst>
                                      </p:cBhvr>
                                      <p:to>
                                        <p:strVal val="hidden"/>
                                      </p:to>
                                    </p:set>
                                  </p:childTnLst>
                                </p:cTn>
                              </p:par>
                              <p:par>
                                <p:cTn id="89" presetID="2" presetClass="exit" presetSubtype="4" fill="hold" nodeType="withEffect">
                                  <p:stCondLst>
                                    <p:cond delay="0"/>
                                  </p:stCondLst>
                                  <p:childTnLst>
                                    <p:anim calcmode="lin" valueType="num">
                                      <p:cBhvr additive="base">
                                        <p:cTn id="90" dur="8000"/>
                                        <p:tgtEl>
                                          <p:spTgt spid="10"/>
                                        </p:tgtEl>
                                        <p:attrNameLst>
                                          <p:attrName>ppt_x</p:attrName>
                                        </p:attrNameLst>
                                      </p:cBhvr>
                                      <p:tavLst>
                                        <p:tav tm="0">
                                          <p:val>
                                            <p:strVal val="ppt_x"/>
                                          </p:val>
                                        </p:tav>
                                        <p:tav tm="100000">
                                          <p:val>
                                            <p:strVal val="ppt_x"/>
                                          </p:val>
                                        </p:tav>
                                      </p:tavLst>
                                    </p:anim>
                                    <p:anim calcmode="lin" valueType="num">
                                      <p:cBhvr additive="base">
                                        <p:cTn id="91" dur="8000"/>
                                        <p:tgtEl>
                                          <p:spTgt spid="10"/>
                                        </p:tgtEl>
                                        <p:attrNameLst>
                                          <p:attrName>ppt_y</p:attrName>
                                        </p:attrNameLst>
                                      </p:cBhvr>
                                      <p:tavLst>
                                        <p:tav tm="0">
                                          <p:val>
                                            <p:strVal val="ppt_y"/>
                                          </p:val>
                                        </p:tav>
                                        <p:tav tm="100000">
                                          <p:val>
                                            <p:strVal val="1+ppt_h/2"/>
                                          </p:val>
                                        </p:tav>
                                      </p:tavLst>
                                    </p:anim>
                                    <p:set>
                                      <p:cBhvr>
                                        <p:cTn id="92" dur="1" fill="hold">
                                          <p:stCondLst>
                                            <p:cond delay="7999"/>
                                          </p:stCondLst>
                                        </p:cTn>
                                        <p:tgtEl>
                                          <p:spTgt spid="10"/>
                                        </p:tgtEl>
                                        <p:attrNameLst>
                                          <p:attrName>style.visibility</p:attrName>
                                        </p:attrNameLst>
                                      </p:cBhvr>
                                      <p:to>
                                        <p:strVal val="hidden"/>
                                      </p:to>
                                    </p:set>
                                  </p:childTnLst>
                                </p:cTn>
                              </p:par>
                              <p:par>
                                <p:cTn id="93" presetID="2" presetClass="entr" presetSubtype="1" fill="hold" nodeType="withEffect">
                                  <p:stCondLst>
                                    <p:cond delay="0"/>
                                  </p:stCondLst>
                                  <p:childTnLst>
                                    <p:set>
                                      <p:cBhvr>
                                        <p:cTn id="94" dur="1" fill="hold">
                                          <p:stCondLst>
                                            <p:cond delay="0"/>
                                          </p:stCondLst>
                                        </p:cTn>
                                        <p:tgtEl>
                                          <p:spTgt spid="4"/>
                                        </p:tgtEl>
                                        <p:attrNameLst>
                                          <p:attrName>style.visibility</p:attrName>
                                        </p:attrNameLst>
                                      </p:cBhvr>
                                      <p:to>
                                        <p:strVal val="visible"/>
                                      </p:to>
                                    </p:set>
                                    <p:anim calcmode="lin" valueType="num">
                                      <p:cBhvr additive="base">
                                        <p:cTn id="95" dur="6000" fill="hold"/>
                                        <p:tgtEl>
                                          <p:spTgt spid="4"/>
                                        </p:tgtEl>
                                        <p:attrNameLst>
                                          <p:attrName>ppt_x</p:attrName>
                                        </p:attrNameLst>
                                      </p:cBhvr>
                                      <p:tavLst>
                                        <p:tav tm="0">
                                          <p:val>
                                            <p:strVal val="#ppt_x"/>
                                          </p:val>
                                        </p:tav>
                                        <p:tav tm="100000">
                                          <p:val>
                                            <p:strVal val="#ppt_x"/>
                                          </p:val>
                                        </p:tav>
                                      </p:tavLst>
                                    </p:anim>
                                    <p:anim calcmode="lin" valueType="num">
                                      <p:cBhvr additive="base">
                                        <p:cTn id="96" dur="6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2">
                  <a:lumMod val="60000"/>
                  <a:lumOff val="40000"/>
                </a:schemeClr>
              </a:gs>
              <a:gs pos="50000">
                <a:srgbClr val="002F8E">
                  <a:shade val="67500"/>
                  <a:satMod val="115000"/>
                </a:srgbClr>
              </a:gs>
              <a:gs pos="100000">
                <a:srgbClr val="002F8E">
                  <a:shade val="100000"/>
                  <a:satMod val="115000"/>
                </a:srgbClr>
              </a:gs>
            </a:gsLst>
            <a:lin ang="16200000" scaled="1"/>
            <a:tileRect/>
          </a:gradFill>
        </p:spPr>
        <p:txBody>
          <a:bodyPr/>
          <a:lstStyle/>
          <a:p>
            <a:endParaRPr lang="es-ES" dirty="0"/>
          </a:p>
        </p:txBody>
      </p:sp>
      <p:pic>
        <p:nvPicPr>
          <p:cNvPr id="4" name="3 Imagen" descr="paisajes de nuestro planeta fotos de la naturaleza (2).jpg"/>
          <p:cNvPicPr>
            <a:picLocks noChangeAspect="1"/>
          </p:cNvPicPr>
          <p:nvPr/>
        </p:nvPicPr>
        <p:blipFill>
          <a:blip r:embed="rId2"/>
          <a:stretch>
            <a:fillRect/>
          </a:stretch>
        </p:blipFill>
        <p:spPr>
          <a:xfrm>
            <a:off x="0" y="6691"/>
            <a:ext cx="9144000" cy="6851309"/>
          </a:xfrm>
          <a:prstGeom prst="rect">
            <a:avLst/>
          </a:prstGeom>
        </p:spPr>
      </p:pic>
      <p:sp>
        <p:nvSpPr>
          <p:cNvPr id="5" name="4 Marco"/>
          <p:cNvSpPr/>
          <p:nvPr/>
        </p:nvSpPr>
        <p:spPr>
          <a:xfrm rot="2825862">
            <a:off x="288300" y="1746376"/>
            <a:ext cx="1253329" cy="1333385"/>
          </a:xfrm>
          <a:prstGeom prst="frame">
            <a:avLst/>
          </a:prstGeom>
          <a:blipFill dpi="0" rotWithShape="1">
            <a:blip r:embed="rId3" cstate="print">
              <a:duotone>
                <a:schemeClr val="accent5">
                  <a:shade val="45000"/>
                  <a:satMod val="135000"/>
                </a:schemeClr>
                <a:prstClr val="white"/>
              </a:duotone>
              <a:lum bright="4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arco"/>
          <p:cNvSpPr/>
          <p:nvPr/>
        </p:nvSpPr>
        <p:spPr>
          <a:xfrm rot="2825862">
            <a:off x="1145525" y="1746375"/>
            <a:ext cx="1253329" cy="1333385"/>
          </a:xfrm>
          <a:prstGeom prst="frame">
            <a:avLst/>
          </a:prstGeom>
          <a:blipFill dpi="0" rotWithShape="1">
            <a:blip r:embed="rId3" cstate="print">
              <a:duotone>
                <a:schemeClr val="accent5">
                  <a:shade val="45000"/>
                  <a:satMod val="135000"/>
                </a:schemeClr>
                <a:prstClr val="white"/>
              </a:duotone>
              <a:lum bright="4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rot="2825862">
            <a:off x="2074249" y="1746378"/>
            <a:ext cx="1253329" cy="1333385"/>
          </a:xfrm>
          <a:prstGeom prst="frame">
            <a:avLst/>
          </a:prstGeom>
          <a:blipFill dpi="0" rotWithShape="1">
            <a:blip r:embed="rId3" cstate="print">
              <a:duotone>
                <a:schemeClr val="accent5">
                  <a:shade val="45000"/>
                  <a:satMod val="135000"/>
                </a:schemeClr>
                <a:prstClr val="white"/>
              </a:duotone>
              <a:lum bright="4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arco"/>
          <p:cNvSpPr/>
          <p:nvPr/>
        </p:nvSpPr>
        <p:spPr>
          <a:xfrm rot="2825862">
            <a:off x="2931474" y="1746377"/>
            <a:ext cx="1253329" cy="1333385"/>
          </a:xfrm>
          <a:prstGeom prst="frame">
            <a:avLst/>
          </a:prstGeom>
          <a:blipFill dpi="0" rotWithShape="1">
            <a:blip r:embed="rId3" cstate="print">
              <a:duotone>
                <a:schemeClr val="accent5">
                  <a:shade val="45000"/>
                  <a:satMod val="135000"/>
                </a:schemeClr>
                <a:prstClr val="white"/>
              </a:duotone>
              <a:lum bright="4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arco"/>
          <p:cNvSpPr/>
          <p:nvPr/>
        </p:nvSpPr>
        <p:spPr>
          <a:xfrm rot="2825862">
            <a:off x="3860201" y="1746375"/>
            <a:ext cx="1253329" cy="1333385"/>
          </a:xfrm>
          <a:prstGeom prst="frame">
            <a:avLst/>
          </a:prstGeom>
          <a:blipFill dpi="0" rotWithShape="1">
            <a:blip r:embed="rId3" cstate="print">
              <a:duotone>
                <a:schemeClr val="accent5">
                  <a:shade val="45000"/>
                  <a:satMod val="135000"/>
                </a:schemeClr>
                <a:prstClr val="white"/>
              </a:duotone>
              <a:lum bright="4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arco"/>
          <p:cNvSpPr/>
          <p:nvPr/>
        </p:nvSpPr>
        <p:spPr>
          <a:xfrm rot="2825862">
            <a:off x="4717426" y="1746374"/>
            <a:ext cx="1253329" cy="1333385"/>
          </a:xfrm>
          <a:prstGeom prst="frame">
            <a:avLst/>
          </a:prstGeom>
          <a:blipFill dpi="0" rotWithShape="1">
            <a:blip r:embed="rId3" cstate="print">
              <a:duotone>
                <a:schemeClr val="accent5">
                  <a:shade val="45000"/>
                  <a:satMod val="135000"/>
                </a:schemeClr>
                <a:prstClr val="white"/>
              </a:duotone>
              <a:lum bright="4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arco"/>
          <p:cNvSpPr/>
          <p:nvPr/>
        </p:nvSpPr>
        <p:spPr>
          <a:xfrm rot="2825862">
            <a:off x="5646150" y="1746377"/>
            <a:ext cx="1253329" cy="1333385"/>
          </a:xfrm>
          <a:prstGeom prst="frame">
            <a:avLst/>
          </a:prstGeom>
          <a:blipFill dpi="0" rotWithShape="1">
            <a:blip r:embed="rId3" cstate="print">
              <a:duotone>
                <a:schemeClr val="accent5">
                  <a:shade val="45000"/>
                  <a:satMod val="135000"/>
                </a:schemeClr>
                <a:prstClr val="white"/>
              </a:duotone>
              <a:lum bright="4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arco"/>
          <p:cNvSpPr/>
          <p:nvPr/>
        </p:nvSpPr>
        <p:spPr>
          <a:xfrm rot="2825862">
            <a:off x="6503375" y="1746376"/>
            <a:ext cx="1253329" cy="1333385"/>
          </a:xfrm>
          <a:prstGeom prst="frame">
            <a:avLst/>
          </a:prstGeom>
          <a:blipFill dpi="0" rotWithShape="1">
            <a:blip r:embed="rId3" cstate="print">
              <a:duotone>
                <a:schemeClr val="accent5">
                  <a:shade val="45000"/>
                  <a:satMod val="135000"/>
                </a:schemeClr>
                <a:prstClr val="white"/>
              </a:duotone>
              <a:lum bright="4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arco"/>
          <p:cNvSpPr/>
          <p:nvPr/>
        </p:nvSpPr>
        <p:spPr>
          <a:xfrm rot="2825862">
            <a:off x="7432068" y="1746377"/>
            <a:ext cx="1253329" cy="1333385"/>
          </a:xfrm>
          <a:prstGeom prst="frame">
            <a:avLst/>
          </a:prstGeom>
          <a:blipFill dpi="0" rotWithShape="1">
            <a:blip r:embed="rId3" cstate="print">
              <a:duotone>
                <a:schemeClr val="accent5">
                  <a:shade val="45000"/>
                  <a:satMod val="135000"/>
                </a:schemeClr>
                <a:prstClr val="white"/>
              </a:duotone>
              <a:lum bright="4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arco"/>
          <p:cNvSpPr/>
          <p:nvPr/>
        </p:nvSpPr>
        <p:spPr>
          <a:xfrm rot="2825862">
            <a:off x="8289324" y="1746374"/>
            <a:ext cx="1253329" cy="1333385"/>
          </a:xfrm>
          <a:prstGeom prst="frame">
            <a:avLst/>
          </a:prstGeom>
          <a:blipFill dpi="0" rotWithShape="1">
            <a:blip r:embed="rId3" cstate="print">
              <a:duotone>
                <a:schemeClr val="accent5">
                  <a:shade val="45000"/>
                  <a:satMod val="135000"/>
                </a:schemeClr>
                <a:prstClr val="white"/>
              </a:duotone>
              <a:lum bright="4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Marco"/>
          <p:cNvSpPr/>
          <p:nvPr/>
        </p:nvSpPr>
        <p:spPr>
          <a:xfrm rot="2825862">
            <a:off x="288301" y="3746639"/>
            <a:ext cx="1253329" cy="1333385"/>
          </a:xfrm>
          <a:prstGeom prst="frame">
            <a:avLst/>
          </a:prstGeom>
          <a:blipFill dpi="0" rotWithShape="1">
            <a:blip r:embed="rId3" cstate="print">
              <a:duotone>
                <a:schemeClr val="accent5">
                  <a:shade val="45000"/>
                  <a:satMod val="135000"/>
                </a:schemeClr>
                <a:prstClr val="white"/>
              </a:duotone>
              <a:lum bright="4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Marco"/>
          <p:cNvSpPr/>
          <p:nvPr/>
        </p:nvSpPr>
        <p:spPr>
          <a:xfrm rot="2825862">
            <a:off x="1145526" y="3746638"/>
            <a:ext cx="1253329" cy="1333385"/>
          </a:xfrm>
          <a:prstGeom prst="frame">
            <a:avLst/>
          </a:prstGeom>
          <a:blipFill dpi="0" rotWithShape="1">
            <a:blip r:embed="rId3" cstate="print">
              <a:duotone>
                <a:schemeClr val="accent5">
                  <a:shade val="45000"/>
                  <a:satMod val="135000"/>
                </a:schemeClr>
                <a:prstClr val="white"/>
              </a:duotone>
              <a:lum bright="4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Marco"/>
          <p:cNvSpPr/>
          <p:nvPr/>
        </p:nvSpPr>
        <p:spPr>
          <a:xfrm rot="2825862">
            <a:off x="2074250" y="3746641"/>
            <a:ext cx="1253329" cy="1333385"/>
          </a:xfrm>
          <a:prstGeom prst="frame">
            <a:avLst/>
          </a:prstGeom>
          <a:blipFill dpi="0" rotWithShape="1">
            <a:blip r:embed="rId3" cstate="print">
              <a:duotone>
                <a:schemeClr val="accent5">
                  <a:shade val="45000"/>
                  <a:satMod val="135000"/>
                </a:schemeClr>
                <a:prstClr val="white"/>
              </a:duotone>
              <a:lum bright="4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Marco"/>
          <p:cNvSpPr/>
          <p:nvPr/>
        </p:nvSpPr>
        <p:spPr>
          <a:xfrm rot="2825862">
            <a:off x="2931475" y="3746640"/>
            <a:ext cx="1253329" cy="1333385"/>
          </a:xfrm>
          <a:prstGeom prst="frame">
            <a:avLst/>
          </a:prstGeom>
          <a:blipFill dpi="0" rotWithShape="1">
            <a:blip r:embed="rId3" cstate="print">
              <a:duotone>
                <a:schemeClr val="accent5">
                  <a:shade val="45000"/>
                  <a:satMod val="135000"/>
                </a:schemeClr>
                <a:prstClr val="white"/>
              </a:duotone>
              <a:lum bright="4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Marco"/>
          <p:cNvSpPr/>
          <p:nvPr/>
        </p:nvSpPr>
        <p:spPr>
          <a:xfrm rot="2825862">
            <a:off x="3860202" y="3746638"/>
            <a:ext cx="1253329" cy="1333385"/>
          </a:xfrm>
          <a:prstGeom prst="frame">
            <a:avLst/>
          </a:prstGeom>
          <a:blipFill dpi="0" rotWithShape="1">
            <a:blip r:embed="rId3" cstate="print">
              <a:duotone>
                <a:schemeClr val="accent5">
                  <a:shade val="45000"/>
                  <a:satMod val="135000"/>
                </a:schemeClr>
                <a:prstClr val="white"/>
              </a:duotone>
              <a:lum bright="4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Marco"/>
          <p:cNvSpPr/>
          <p:nvPr/>
        </p:nvSpPr>
        <p:spPr>
          <a:xfrm rot="2825862">
            <a:off x="4717427" y="3746637"/>
            <a:ext cx="1253329" cy="1333385"/>
          </a:xfrm>
          <a:prstGeom prst="frame">
            <a:avLst/>
          </a:prstGeom>
          <a:blipFill dpi="0" rotWithShape="1">
            <a:blip r:embed="rId3" cstate="print">
              <a:duotone>
                <a:schemeClr val="accent5">
                  <a:shade val="45000"/>
                  <a:satMod val="135000"/>
                </a:schemeClr>
                <a:prstClr val="white"/>
              </a:duotone>
              <a:lum bright="4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Marco"/>
          <p:cNvSpPr/>
          <p:nvPr/>
        </p:nvSpPr>
        <p:spPr>
          <a:xfrm rot="2825862">
            <a:off x="5646151" y="3746640"/>
            <a:ext cx="1253329" cy="1333385"/>
          </a:xfrm>
          <a:prstGeom prst="frame">
            <a:avLst/>
          </a:prstGeom>
          <a:blipFill dpi="0" rotWithShape="1">
            <a:blip r:embed="rId3" cstate="print">
              <a:duotone>
                <a:schemeClr val="accent5">
                  <a:shade val="45000"/>
                  <a:satMod val="135000"/>
                </a:schemeClr>
                <a:prstClr val="white"/>
              </a:duotone>
              <a:lum bright="4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Marco"/>
          <p:cNvSpPr/>
          <p:nvPr/>
        </p:nvSpPr>
        <p:spPr>
          <a:xfrm rot="2825862">
            <a:off x="6503376" y="3746639"/>
            <a:ext cx="1253329" cy="1333385"/>
          </a:xfrm>
          <a:prstGeom prst="frame">
            <a:avLst/>
          </a:prstGeom>
          <a:blipFill dpi="0" rotWithShape="1">
            <a:blip r:embed="rId3" cstate="print">
              <a:duotone>
                <a:schemeClr val="accent5">
                  <a:shade val="45000"/>
                  <a:satMod val="135000"/>
                </a:schemeClr>
                <a:prstClr val="white"/>
              </a:duotone>
              <a:lum bright="4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Marco"/>
          <p:cNvSpPr/>
          <p:nvPr/>
        </p:nvSpPr>
        <p:spPr>
          <a:xfrm rot="2825862">
            <a:off x="7432069" y="3746640"/>
            <a:ext cx="1253329" cy="1333385"/>
          </a:xfrm>
          <a:prstGeom prst="frame">
            <a:avLst/>
          </a:prstGeom>
          <a:blipFill dpi="0" rotWithShape="1">
            <a:blip r:embed="rId3" cstate="print">
              <a:duotone>
                <a:schemeClr val="accent5">
                  <a:shade val="45000"/>
                  <a:satMod val="135000"/>
                </a:schemeClr>
                <a:prstClr val="white"/>
              </a:duotone>
              <a:lum bright="4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Marco"/>
          <p:cNvSpPr/>
          <p:nvPr/>
        </p:nvSpPr>
        <p:spPr>
          <a:xfrm rot="2825862">
            <a:off x="8217887" y="3746639"/>
            <a:ext cx="1253329" cy="1333385"/>
          </a:xfrm>
          <a:prstGeom prst="frame">
            <a:avLst/>
          </a:prstGeom>
          <a:blipFill dpi="0" rotWithShape="1">
            <a:blip r:embed="rId3" cstate="print">
              <a:duotone>
                <a:schemeClr val="accent5">
                  <a:shade val="45000"/>
                  <a:satMod val="135000"/>
                </a:schemeClr>
                <a:prstClr val="white"/>
              </a:duotone>
              <a:lum bright="40000" contrast="40000"/>
            </a:blip>
            <a:srcRect/>
            <a:stretch>
              <a:fillRect/>
            </a:stretch>
          </a:blipFill>
          <a:ln w="3175">
            <a:noFill/>
            <a:prstDash val="sysDot"/>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uadroTexto"/>
          <p:cNvSpPr txBox="1"/>
          <p:nvPr/>
        </p:nvSpPr>
        <p:spPr>
          <a:xfrm>
            <a:off x="428597" y="571480"/>
            <a:ext cx="4286280" cy="923330"/>
          </a:xfrm>
          <a:prstGeom prst="rect">
            <a:avLst/>
          </a:prstGeom>
          <a:noFill/>
        </p:spPr>
        <p:txBody>
          <a:bodyPr wrap="square" rtlCol="0">
            <a:spAutoFit/>
          </a:bodyPr>
          <a:lstStyle/>
          <a:p>
            <a:pPr algn="ctr"/>
            <a:r>
              <a:rPr lang="es-PE" dirty="0" smtClean="0">
                <a:solidFill>
                  <a:srgbClr val="FFFF00"/>
                </a:solidFill>
                <a:effectLst>
                  <a:outerShdw blurRad="38100" dist="38100" dir="2700000" algn="tl">
                    <a:srgbClr val="000000">
                      <a:alpha val="43137"/>
                    </a:srgbClr>
                  </a:outerShdw>
                </a:effectLst>
                <a:latin typeface="Lucida Calligraphy" pitchFamily="66" charset="0"/>
              </a:rPr>
              <a:t>Lo más </a:t>
            </a:r>
            <a:r>
              <a:rPr lang="es-PE" dirty="0" err="1" smtClean="0">
                <a:solidFill>
                  <a:srgbClr val="FFFF00"/>
                </a:solidFill>
                <a:effectLst>
                  <a:outerShdw blurRad="38100" dist="38100" dir="2700000" algn="tl">
                    <a:srgbClr val="000000">
                      <a:alpha val="43137"/>
                    </a:srgbClr>
                  </a:outerShdw>
                </a:effectLst>
                <a:latin typeface="Lucida Calligraphy" pitchFamily="66" charset="0"/>
              </a:rPr>
              <a:t>atróz</a:t>
            </a:r>
            <a:r>
              <a:rPr lang="es-PE" dirty="0" smtClean="0">
                <a:solidFill>
                  <a:srgbClr val="FFFF00"/>
                </a:solidFill>
                <a:effectLst>
                  <a:outerShdw blurRad="38100" dist="38100" dir="2700000" algn="tl">
                    <a:srgbClr val="000000">
                      <a:alpha val="43137"/>
                    </a:srgbClr>
                  </a:outerShdw>
                </a:effectLst>
                <a:latin typeface="Lucida Calligraphy" pitchFamily="66" charset="0"/>
              </a:rPr>
              <a:t> de las cosas malas de la gente mala es el silencio de la gente buena</a:t>
            </a:r>
            <a:endParaRPr lang="es-PE" dirty="0">
              <a:solidFill>
                <a:srgbClr val="FFFF00"/>
              </a:solidFill>
              <a:effectLst>
                <a:outerShdw blurRad="38100" dist="38100" dir="2700000" algn="tl">
                  <a:srgbClr val="000000">
                    <a:alpha val="43137"/>
                  </a:srgbClr>
                </a:outerShdw>
              </a:effectLst>
              <a:latin typeface="Lucida Calligraphy" pitchFamily="66" charset="0"/>
            </a:endParaRPr>
          </a:p>
        </p:txBody>
      </p:sp>
      <p:sp>
        <p:nvSpPr>
          <p:cNvPr id="26" name="25 Rectángulo"/>
          <p:cNvSpPr/>
          <p:nvPr/>
        </p:nvSpPr>
        <p:spPr>
          <a:xfrm>
            <a:off x="0" y="0"/>
            <a:ext cx="9858412" cy="6858000"/>
          </a:xfrm>
          <a:prstGeom prst="rect">
            <a:avLst/>
          </a:prstGeom>
          <a:gradFill flip="none" rotWithShape="1">
            <a:gsLst>
              <a:gs pos="100000">
                <a:schemeClr val="tx2">
                  <a:lumMod val="10000"/>
                </a:schemeClr>
              </a:gs>
              <a:gs pos="50000">
                <a:schemeClr val="tx1">
                  <a:lumMod val="65000"/>
                  <a:shade val="67500"/>
                  <a:satMod val="115000"/>
                </a:schemeClr>
              </a:gs>
              <a:gs pos="100000">
                <a:schemeClr val="tx1">
                  <a:lumMod val="6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0-#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0-#ppt_w/2"/>
                                          </p:val>
                                        </p:tav>
                                        <p:tav tm="100000">
                                          <p:val>
                                            <p:strVal val="#ppt_x"/>
                                          </p:val>
                                        </p:tav>
                                      </p:tavLst>
                                    </p:anim>
                                    <p:anim calcmode="lin" valueType="num">
                                      <p:cBhvr additive="base">
                                        <p:cTn id="63" dur="3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0-#ppt_w/2"/>
                                          </p:val>
                                        </p:tav>
                                        <p:tav tm="100000">
                                          <p:val>
                                            <p:strVal val="#ppt_x"/>
                                          </p:val>
                                        </p:tav>
                                      </p:tavLst>
                                    </p:anim>
                                    <p:anim calcmode="lin" valueType="num">
                                      <p:cBhvr additive="base">
                                        <p:cTn id="71" dur="3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0-#ppt_w/2"/>
                                          </p:val>
                                        </p:tav>
                                        <p:tav tm="100000">
                                          <p:val>
                                            <p:strVal val="#ppt_x"/>
                                          </p:val>
                                        </p:tav>
                                      </p:tavLst>
                                    </p:anim>
                                    <p:anim calcmode="lin" valueType="num">
                                      <p:cBhvr additive="base">
                                        <p:cTn id="75" dur="3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0-#ppt_w/2"/>
                                          </p:val>
                                        </p:tav>
                                        <p:tav tm="100000">
                                          <p:val>
                                            <p:strVal val="#ppt_x"/>
                                          </p:val>
                                        </p:tav>
                                      </p:tavLst>
                                    </p:anim>
                                    <p:anim calcmode="lin" valueType="num">
                                      <p:cBhvr additive="base">
                                        <p:cTn id="79" dur="3000" fill="hold"/>
                                        <p:tgtEl>
                                          <p:spTgt spid="22"/>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3000" fill="hold"/>
                                        <p:tgtEl>
                                          <p:spTgt spid="23"/>
                                        </p:tgtEl>
                                        <p:attrNameLst>
                                          <p:attrName>ppt_x</p:attrName>
                                        </p:attrNameLst>
                                      </p:cBhvr>
                                      <p:tavLst>
                                        <p:tav tm="0">
                                          <p:val>
                                            <p:strVal val="0-#ppt_w/2"/>
                                          </p:val>
                                        </p:tav>
                                        <p:tav tm="100000">
                                          <p:val>
                                            <p:strVal val="#ppt_x"/>
                                          </p:val>
                                        </p:tav>
                                      </p:tavLst>
                                    </p:anim>
                                    <p:anim calcmode="lin" valueType="num">
                                      <p:cBhvr additive="base">
                                        <p:cTn id="83" dur="3000" fill="hold"/>
                                        <p:tgtEl>
                                          <p:spTgt spid="23"/>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3000" fill="hold"/>
                                        <p:tgtEl>
                                          <p:spTgt spid="24"/>
                                        </p:tgtEl>
                                        <p:attrNameLst>
                                          <p:attrName>ppt_x</p:attrName>
                                        </p:attrNameLst>
                                      </p:cBhvr>
                                      <p:tavLst>
                                        <p:tav tm="0">
                                          <p:val>
                                            <p:strVal val="0-#ppt_w/2"/>
                                          </p:val>
                                        </p:tav>
                                        <p:tav tm="100000">
                                          <p:val>
                                            <p:strVal val="#ppt_x"/>
                                          </p:val>
                                        </p:tav>
                                      </p:tavLst>
                                    </p:anim>
                                    <p:anim calcmode="lin" valueType="num">
                                      <p:cBhvr additive="base">
                                        <p:cTn id="87" dur="3000" fill="hold"/>
                                        <p:tgtEl>
                                          <p:spTgt spid="24"/>
                                        </p:tgtEl>
                                        <p:attrNameLst>
                                          <p:attrName>ppt_y</p:attrName>
                                        </p:attrNameLst>
                                      </p:cBhvr>
                                      <p:tavLst>
                                        <p:tav tm="0">
                                          <p:val>
                                            <p:strVal val="#ppt_y"/>
                                          </p:val>
                                        </p:tav>
                                        <p:tav tm="100000">
                                          <p:val>
                                            <p:strVal val="#ppt_y"/>
                                          </p:val>
                                        </p:tav>
                                      </p:tavLst>
                                    </p:anim>
                                  </p:childTnLst>
                                </p:cTn>
                              </p:par>
                            </p:childTnLst>
                          </p:cTn>
                        </p:par>
                        <p:par>
                          <p:cTn id="88" fill="hold">
                            <p:stCondLst>
                              <p:cond delay="3000"/>
                            </p:stCondLst>
                            <p:childTnLst>
                              <p:par>
                                <p:cTn id="89" presetID="2" presetClass="exit" presetSubtype="4" fill="hold" grpId="1" nodeType="afterEffect">
                                  <p:stCondLst>
                                    <p:cond delay="0"/>
                                  </p:stCondLst>
                                  <p:childTnLst>
                                    <p:anim calcmode="lin" valueType="num">
                                      <p:cBhvr additive="base">
                                        <p:cTn id="90" dur="3000"/>
                                        <p:tgtEl>
                                          <p:spTgt spid="5"/>
                                        </p:tgtEl>
                                        <p:attrNameLst>
                                          <p:attrName>ppt_x</p:attrName>
                                        </p:attrNameLst>
                                      </p:cBhvr>
                                      <p:tavLst>
                                        <p:tav tm="0">
                                          <p:val>
                                            <p:strVal val="ppt_x"/>
                                          </p:val>
                                        </p:tav>
                                        <p:tav tm="100000">
                                          <p:val>
                                            <p:strVal val="ppt_x"/>
                                          </p:val>
                                        </p:tav>
                                      </p:tavLst>
                                    </p:anim>
                                    <p:anim calcmode="lin" valueType="num">
                                      <p:cBhvr additive="base">
                                        <p:cTn id="91" dur="3000"/>
                                        <p:tgtEl>
                                          <p:spTgt spid="5"/>
                                        </p:tgtEl>
                                        <p:attrNameLst>
                                          <p:attrName>ppt_y</p:attrName>
                                        </p:attrNameLst>
                                      </p:cBhvr>
                                      <p:tavLst>
                                        <p:tav tm="0">
                                          <p:val>
                                            <p:strVal val="ppt_y"/>
                                          </p:val>
                                        </p:tav>
                                        <p:tav tm="100000">
                                          <p:val>
                                            <p:strVal val="1+ppt_h/2"/>
                                          </p:val>
                                        </p:tav>
                                      </p:tavLst>
                                    </p:anim>
                                    <p:set>
                                      <p:cBhvr>
                                        <p:cTn id="92" dur="1" fill="hold">
                                          <p:stCondLst>
                                            <p:cond delay="2999"/>
                                          </p:stCondLst>
                                        </p:cTn>
                                        <p:tgtEl>
                                          <p:spTgt spid="5"/>
                                        </p:tgtEl>
                                        <p:attrNameLst>
                                          <p:attrName>style.visibility</p:attrName>
                                        </p:attrNameLst>
                                      </p:cBhvr>
                                      <p:to>
                                        <p:strVal val="hidden"/>
                                      </p:to>
                                    </p:set>
                                  </p:childTnLst>
                                </p:cTn>
                              </p:par>
                              <p:par>
                                <p:cTn id="93" presetID="2" presetClass="exit" presetSubtype="4" fill="hold" grpId="1" nodeType="withEffect">
                                  <p:stCondLst>
                                    <p:cond delay="0"/>
                                  </p:stCondLst>
                                  <p:childTnLst>
                                    <p:anim calcmode="lin" valueType="num">
                                      <p:cBhvr additive="base">
                                        <p:cTn id="94" dur="3000"/>
                                        <p:tgtEl>
                                          <p:spTgt spid="6"/>
                                        </p:tgtEl>
                                        <p:attrNameLst>
                                          <p:attrName>ppt_x</p:attrName>
                                        </p:attrNameLst>
                                      </p:cBhvr>
                                      <p:tavLst>
                                        <p:tav tm="0">
                                          <p:val>
                                            <p:strVal val="ppt_x"/>
                                          </p:val>
                                        </p:tav>
                                        <p:tav tm="100000">
                                          <p:val>
                                            <p:strVal val="ppt_x"/>
                                          </p:val>
                                        </p:tav>
                                      </p:tavLst>
                                    </p:anim>
                                    <p:anim calcmode="lin" valueType="num">
                                      <p:cBhvr additive="base">
                                        <p:cTn id="95" dur="3000"/>
                                        <p:tgtEl>
                                          <p:spTgt spid="6"/>
                                        </p:tgtEl>
                                        <p:attrNameLst>
                                          <p:attrName>ppt_y</p:attrName>
                                        </p:attrNameLst>
                                      </p:cBhvr>
                                      <p:tavLst>
                                        <p:tav tm="0">
                                          <p:val>
                                            <p:strVal val="ppt_y"/>
                                          </p:val>
                                        </p:tav>
                                        <p:tav tm="100000">
                                          <p:val>
                                            <p:strVal val="1+ppt_h/2"/>
                                          </p:val>
                                        </p:tav>
                                      </p:tavLst>
                                    </p:anim>
                                    <p:set>
                                      <p:cBhvr>
                                        <p:cTn id="96" dur="1" fill="hold">
                                          <p:stCondLst>
                                            <p:cond delay="2999"/>
                                          </p:stCondLst>
                                        </p:cTn>
                                        <p:tgtEl>
                                          <p:spTgt spid="6"/>
                                        </p:tgtEl>
                                        <p:attrNameLst>
                                          <p:attrName>style.visibility</p:attrName>
                                        </p:attrNameLst>
                                      </p:cBhvr>
                                      <p:to>
                                        <p:strVal val="hidden"/>
                                      </p:to>
                                    </p:set>
                                  </p:childTnLst>
                                </p:cTn>
                              </p:par>
                              <p:par>
                                <p:cTn id="97" presetID="2" presetClass="exit" presetSubtype="4" fill="hold" grpId="1" nodeType="withEffect">
                                  <p:stCondLst>
                                    <p:cond delay="0"/>
                                  </p:stCondLst>
                                  <p:childTnLst>
                                    <p:anim calcmode="lin" valueType="num">
                                      <p:cBhvr additive="base">
                                        <p:cTn id="98" dur="3000"/>
                                        <p:tgtEl>
                                          <p:spTgt spid="7"/>
                                        </p:tgtEl>
                                        <p:attrNameLst>
                                          <p:attrName>ppt_x</p:attrName>
                                        </p:attrNameLst>
                                      </p:cBhvr>
                                      <p:tavLst>
                                        <p:tav tm="0">
                                          <p:val>
                                            <p:strVal val="ppt_x"/>
                                          </p:val>
                                        </p:tav>
                                        <p:tav tm="100000">
                                          <p:val>
                                            <p:strVal val="ppt_x"/>
                                          </p:val>
                                        </p:tav>
                                      </p:tavLst>
                                    </p:anim>
                                    <p:anim calcmode="lin" valueType="num">
                                      <p:cBhvr additive="base">
                                        <p:cTn id="99" dur="3000"/>
                                        <p:tgtEl>
                                          <p:spTgt spid="7"/>
                                        </p:tgtEl>
                                        <p:attrNameLst>
                                          <p:attrName>ppt_y</p:attrName>
                                        </p:attrNameLst>
                                      </p:cBhvr>
                                      <p:tavLst>
                                        <p:tav tm="0">
                                          <p:val>
                                            <p:strVal val="ppt_y"/>
                                          </p:val>
                                        </p:tav>
                                        <p:tav tm="100000">
                                          <p:val>
                                            <p:strVal val="1+ppt_h/2"/>
                                          </p:val>
                                        </p:tav>
                                      </p:tavLst>
                                    </p:anim>
                                    <p:set>
                                      <p:cBhvr>
                                        <p:cTn id="100" dur="1" fill="hold">
                                          <p:stCondLst>
                                            <p:cond delay="2999"/>
                                          </p:stCondLst>
                                        </p:cTn>
                                        <p:tgtEl>
                                          <p:spTgt spid="7"/>
                                        </p:tgtEl>
                                        <p:attrNameLst>
                                          <p:attrName>style.visibility</p:attrName>
                                        </p:attrNameLst>
                                      </p:cBhvr>
                                      <p:to>
                                        <p:strVal val="hidden"/>
                                      </p:to>
                                    </p:set>
                                  </p:childTnLst>
                                </p:cTn>
                              </p:par>
                              <p:par>
                                <p:cTn id="101" presetID="2" presetClass="exit" presetSubtype="4" fill="hold" grpId="1" nodeType="withEffect">
                                  <p:stCondLst>
                                    <p:cond delay="0"/>
                                  </p:stCondLst>
                                  <p:childTnLst>
                                    <p:anim calcmode="lin" valueType="num">
                                      <p:cBhvr additive="base">
                                        <p:cTn id="102" dur="3000"/>
                                        <p:tgtEl>
                                          <p:spTgt spid="8"/>
                                        </p:tgtEl>
                                        <p:attrNameLst>
                                          <p:attrName>ppt_x</p:attrName>
                                        </p:attrNameLst>
                                      </p:cBhvr>
                                      <p:tavLst>
                                        <p:tav tm="0">
                                          <p:val>
                                            <p:strVal val="ppt_x"/>
                                          </p:val>
                                        </p:tav>
                                        <p:tav tm="100000">
                                          <p:val>
                                            <p:strVal val="ppt_x"/>
                                          </p:val>
                                        </p:tav>
                                      </p:tavLst>
                                    </p:anim>
                                    <p:anim calcmode="lin" valueType="num">
                                      <p:cBhvr additive="base">
                                        <p:cTn id="103" dur="3000"/>
                                        <p:tgtEl>
                                          <p:spTgt spid="8"/>
                                        </p:tgtEl>
                                        <p:attrNameLst>
                                          <p:attrName>ppt_y</p:attrName>
                                        </p:attrNameLst>
                                      </p:cBhvr>
                                      <p:tavLst>
                                        <p:tav tm="0">
                                          <p:val>
                                            <p:strVal val="ppt_y"/>
                                          </p:val>
                                        </p:tav>
                                        <p:tav tm="100000">
                                          <p:val>
                                            <p:strVal val="1+ppt_h/2"/>
                                          </p:val>
                                        </p:tav>
                                      </p:tavLst>
                                    </p:anim>
                                    <p:set>
                                      <p:cBhvr>
                                        <p:cTn id="104" dur="1" fill="hold">
                                          <p:stCondLst>
                                            <p:cond delay="2999"/>
                                          </p:stCondLst>
                                        </p:cTn>
                                        <p:tgtEl>
                                          <p:spTgt spid="8"/>
                                        </p:tgtEl>
                                        <p:attrNameLst>
                                          <p:attrName>style.visibility</p:attrName>
                                        </p:attrNameLst>
                                      </p:cBhvr>
                                      <p:to>
                                        <p:strVal val="hidden"/>
                                      </p:to>
                                    </p:set>
                                  </p:childTnLst>
                                </p:cTn>
                              </p:par>
                              <p:par>
                                <p:cTn id="105" presetID="2" presetClass="exit" presetSubtype="4" fill="hold" grpId="1" nodeType="withEffect">
                                  <p:stCondLst>
                                    <p:cond delay="0"/>
                                  </p:stCondLst>
                                  <p:childTnLst>
                                    <p:anim calcmode="lin" valueType="num">
                                      <p:cBhvr additive="base">
                                        <p:cTn id="106" dur="3000"/>
                                        <p:tgtEl>
                                          <p:spTgt spid="9"/>
                                        </p:tgtEl>
                                        <p:attrNameLst>
                                          <p:attrName>ppt_x</p:attrName>
                                        </p:attrNameLst>
                                      </p:cBhvr>
                                      <p:tavLst>
                                        <p:tav tm="0">
                                          <p:val>
                                            <p:strVal val="ppt_x"/>
                                          </p:val>
                                        </p:tav>
                                        <p:tav tm="100000">
                                          <p:val>
                                            <p:strVal val="ppt_x"/>
                                          </p:val>
                                        </p:tav>
                                      </p:tavLst>
                                    </p:anim>
                                    <p:anim calcmode="lin" valueType="num">
                                      <p:cBhvr additive="base">
                                        <p:cTn id="107" dur="3000"/>
                                        <p:tgtEl>
                                          <p:spTgt spid="9"/>
                                        </p:tgtEl>
                                        <p:attrNameLst>
                                          <p:attrName>ppt_y</p:attrName>
                                        </p:attrNameLst>
                                      </p:cBhvr>
                                      <p:tavLst>
                                        <p:tav tm="0">
                                          <p:val>
                                            <p:strVal val="ppt_y"/>
                                          </p:val>
                                        </p:tav>
                                        <p:tav tm="100000">
                                          <p:val>
                                            <p:strVal val="1+ppt_h/2"/>
                                          </p:val>
                                        </p:tav>
                                      </p:tavLst>
                                    </p:anim>
                                    <p:set>
                                      <p:cBhvr>
                                        <p:cTn id="108" dur="1" fill="hold">
                                          <p:stCondLst>
                                            <p:cond delay="2999"/>
                                          </p:stCondLst>
                                        </p:cTn>
                                        <p:tgtEl>
                                          <p:spTgt spid="9"/>
                                        </p:tgtEl>
                                        <p:attrNameLst>
                                          <p:attrName>style.visibility</p:attrName>
                                        </p:attrNameLst>
                                      </p:cBhvr>
                                      <p:to>
                                        <p:strVal val="hidden"/>
                                      </p:to>
                                    </p:set>
                                  </p:childTnLst>
                                </p:cTn>
                              </p:par>
                              <p:par>
                                <p:cTn id="109" presetID="2" presetClass="exit" presetSubtype="4" fill="hold" grpId="1" nodeType="withEffect">
                                  <p:stCondLst>
                                    <p:cond delay="0"/>
                                  </p:stCondLst>
                                  <p:childTnLst>
                                    <p:anim calcmode="lin" valueType="num">
                                      <p:cBhvr additive="base">
                                        <p:cTn id="110" dur="3000"/>
                                        <p:tgtEl>
                                          <p:spTgt spid="10"/>
                                        </p:tgtEl>
                                        <p:attrNameLst>
                                          <p:attrName>ppt_x</p:attrName>
                                        </p:attrNameLst>
                                      </p:cBhvr>
                                      <p:tavLst>
                                        <p:tav tm="0">
                                          <p:val>
                                            <p:strVal val="ppt_x"/>
                                          </p:val>
                                        </p:tav>
                                        <p:tav tm="100000">
                                          <p:val>
                                            <p:strVal val="ppt_x"/>
                                          </p:val>
                                        </p:tav>
                                      </p:tavLst>
                                    </p:anim>
                                    <p:anim calcmode="lin" valueType="num">
                                      <p:cBhvr additive="base">
                                        <p:cTn id="111" dur="3000"/>
                                        <p:tgtEl>
                                          <p:spTgt spid="10"/>
                                        </p:tgtEl>
                                        <p:attrNameLst>
                                          <p:attrName>ppt_y</p:attrName>
                                        </p:attrNameLst>
                                      </p:cBhvr>
                                      <p:tavLst>
                                        <p:tav tm="0">
                                          <p:val>
                                            <p:strVal val="ppt_y"/>
                                          </p:val>
                                        </p:tav>
                                        <p:tav tm="100000">
                                          <p:val>
                                            <p:strVal val="1+ppt_h/2"/>
                                          </p:val>
                                        </p:tav>
                                      </p:tavLst>
                                    </p:anim>
                                    <p:set>
                                      <p:cBhvr>
                                        <p:cTn id="112" dur="1" fill="hold">
                                          <p:stCondLst>
                                            <p:cond delay="2999"/>
                                          </p:stCondLst>
                                        </p:cTn>
                                        <p:tgtEl>
                                          <p:spTgt spid="10"/>
                                        </p:tgtEl>
                                        <p:attrNameLst>
                                          <p:attrName>style.visibility</p:attrName>
                                        </p:attrNameLst>
                                      </p:cBhvr>
                                      <p:to>
                                        <p:strVal val="hidden"/>
                                      </p:to>
                                    </p:set>
                                  </p:childTnLst>
                                </p:cTn>
                              </p:par>
                              <p:par>
                                <p:cTn id="113" presetID="2" presetClass="exit" presetSubtype="4" fill="hold" grpId="1" nodeType="withEffect">
                                  <p:stCondLst>
                                    <p:cond delay="0"/>
                                  </p:stCondLst>
                                  <p:childTnLst>
                                    <p:anim calcmode="lin" valueType="num">
                                      <p:cBhvr additive="base">
                                        <p:cTn id="114" dur="3000"/>
                                        <p:tgtEl>
                                          <p:spTgt spid="11"/>
                                        </p:tgtEl>
                                        <p:attrNameLst>
                                          <p:attrName>ppt_x</p:attrName>
                                        </p:attrNameLst>
                                      </p:cBhvr>
                                      <p:tavLst>
                                        <p:tav tm="0">
                                          <p:val>
                                            <p:strVal val="ppt_x"/>
                                          </p:val>
                                        </p:tav>
                                        <p:tav tm="100000">
                                          <p:val>
                                            <p:strVal val="ppt_x"/>
                                          </p:val>
                                        </p:tav>
                                      </p:tavLst>
                                    </p:anim>
                                    <p:anim calcmode="lin" valueType="num">
                                      <p:cBhvr additive="base">
                                        <p:cTn id="115" dur="3000"/>
                                        <p:tgtEl>
                                          <p:spTgt spid="11"/>
                                        </p:tgtEl>
                                        <p:attrNameLst>
                                          <p:attrName>ppt_y</p:attrName>
                                        </p:attrNameLst>
                                      </p:cBhvr>
                                      <p:tavLst>
                                        <p:tav tm="0">
                                          <p:val>
                                            <p:strVal val="ppt_y"/>
                                          </p:val>
                                        </p:tav>
                                        <p:tav tm="100000">
                                          <p:val>
                                            <p:strVal val="1+ppt_h/2"/>
                                          </p:val>
                                        </p:tav>
                                      </p:tavLst>
                                    </p:anim>
                                    <p:set>
                                      <p:cBhvr>
                                        <p:cTn id="116" dur="1" fill="hold">
                                          <p:stCondLst>
                                            <p:cond delay="2999"/>
                                          </p:stCondLst>
                                        </p:cTn>
                                        <p:tgtEl>
                                          <p:spTgt spid="11"/>
                                        </p:tgtEl>
                                        <p:attrNameLst>
                                          <p:attrName>style.visibility</p:attrName>
                                        </p:attrNameLst>
                                      </p:cBhvr>
                                      <p:to>
                                        <p:strVal val="hidden"/>
                                      </p:to>
                                    </p:set>
                                  </p:childTnLst>
                                </p:cTn>
                              </p:par>
                              <p:par>
                                <p:cTn id="117" presetID="2" presetClass="exit" presetSubtype="4" fill="hold" grpId="1" nodeType="withEffect">
                                  <p:stCondLst>
                                    <p:cond delay="0"/>
                                  </p:stCondLst>
                                  <p:childTnLst>
                                    <p:anim calcmode="lin" valueType="num">
                                      <p:cBhvr additive="base">
                                        <p:cTn id="118" dur="3000"/>
                                        <p:tgtEl>
                                          <p:spTgt spid="12"/>
                                        </p:tgtEl>
                                        <p:attrNameLst>
                                          <p:attrName>ppt_x</p:attrName>
                                        </p:attrNameLst>
                                      </p:cBhvr>
                                      <p:tavLst>
                                        <p:tav tm="0">
                                          <p:val>
                                            <p:strVal val="ppt_x"/>
                                          </p:val>
                                        </p:tav>
                                        <p:tav tm="100000">
                                          <p:val>
                                            <p:strVal val="ppt_x"/>
                                          </p:val>
                                        </p:tav>
                                      </p:tavLst>
                                    </p:anim>
                                    <p:anim calcmode="lin" valueType="num">
                                      <p:cBhvr additive="base">
                                        <p:cTn id="119" dur="3000"/>
                                        <p:tgtEl>
                                          <p:spTgt spid="12"/>
                                        </p:tgtEl>
                                        <p:attrNameLst>
                                          <p:attrName>ppt_y</p:attrName>
                                        </p:attrNameLst>
                                      </p:cBhvr>
                                      <p:tavLst>
                                        <p:tav tm="0">
                                          <p:val>
                                            <p:strVal val="ppt_y"/>
                                          </p:val>
                                        </p:tav>
                                        <p:tav tm="100000">
                                          <p:val>
                                            <p:strVal val="1+ppt_h/2"/>
                                          </p:val>
                                        </p:tav>
                                      </p:tavLst>
                                    </p:anim>
                                    <p:set>
                                      <p:cBhvr>
                                        <p:cTn id="120" dur="1" fill="hold">
                                          <p:stCondLst>
                                            <p:cond delay="2999"/>
                                          </p:stCondLst>
                                        </p:cTn>
                                        <p:tgtEl>
                                          <p:spTgt spid="12"/>
                                        </p:tgtEl>
                                        <p:attrNameLst>
                                          <p:attrName>style.visibility</p:attrName>
                                        </p:attrNameLst>
                                      </p:cBhvr>
                                      <p:to>
                                        <p:strVal val="hidden"/>
                                      </p:to>
                                    </p:set>
                                  </p:childTnLst>
                                </p:cTn>
                              </p:par>
                              <p:par>
                                <p:cTn id="121" presetID="2" presetClass="exit" presetSubtype="4" fill="hold" grpId="1" nodeType="withEffect">
                                  <p:stCondLst>
                                    <p:cond delay="0"/>
                                  </p:stCondLst>
                                  <p:childTnLst>
                                    <p:anim calcmode="lin" valueType="num">
                                      <p:cBhvr additive="base">
                                        <p:cTn id="122" dur="3000"/>
                                        <p:tgtEl>
                                          <p:spTgt spid="13"/>
                                        </p:tgtEl>
                                        <p:attrNameLst>
                                          <p:attrName>ppt_x</p:attrName>
                                        </p:attrNameLst>
                                      </p:cBhvr>
                                      <p:tavLst>
                                        <p:tav tm="0">
                                          <p:val>
                                            <p:strVal val="ppt_x"/>
                                          </p:val>
                                        </p:tav>
                                        <p:tav tm="100000">
                                          <p:val>
                                            <p:strVal val="ppt_x"/>
                                          </p:val>
                                        </p:tav>
                                      </p:tavLst>
                                    </p:anim>
                                    <p:anim calcmode="lin" valueType="num">
                                      <p:cBhvr additive="base">
                                        <p:cTn id="123" dur="3000"/>
                                        <p:tgtEl>
                                          <p:spTgt spid="13"/>
                                        </p:tgtEl>
                                        <p:attrNameLst>
                                          <p:attrName>ppt_y</p:attrName>
                                        </p:attrNameLst>
                                      </p:cBhvr>
                                      <p:tavLst>
                                        <p:tav tm="0">
                                          <p:val>
                                            <p:strVal val="ppt_y"/>
                                          </p:val>
                                        </p:tav>
                                        <p:tav tm="100000">
                                          <p:val>
                                            <p:strVal val="1+ppt_h/2"/>
                                          </p:val>
                                        </p:tav>
                                      </p:tavLst>
                                    </p:anim>
                                    <p:set>
                                      <p:cBhvr>
                                        <p:cTn id="124" dur="1" fill="hold">
                                          <p:stCondLst>
                                            <p:cond delay="2999"/>
                                          </p:stCondLst>
                                        </p:cTn>
                                        <p:tgtEl>
                                          <p:spTgt spid="13"/>
                                        </p:tgtEl>
                                        <p:attrNameLst>
                                          <p:attrName>style.visibility</p:attrName>
                                        </p:attrNameLst>
                                      </p:cBhvr>
                                      <p:to>
                                        <p:strVal val="hidden"/>
                                      </p:to>
                                    </p:set>
                                  </p:childTnLst>
                                </p:cTn>
                              </p:par>
                              <p:par>
                                <p:cTn id="125" presetID="2" presetClass="exit" presetSubtype="4" fill="hold" grpId="1" nodeType="withEffect">
                                  <p:stCondLst>
                                    <p:cond delay="0"/>
                                  </p:stCondLst>
                                  <p:childTnLst>
                                    <p:anim calcmode="lin" valueType="num">
                                      <p:cBhvr additive="base">
                                        <p:cTn id="126" dur="3000"/>
                                        <p:tgtEl>
                                          <p:spTgt spid="14"/>
                                        </p:tgtEl>
                                        <p:attrNameLst>
                                          <p:attrName>ppt_x</p:attrName>
                                        </p:attrNameLst>
                                      </p:cBhvr>
                                      <p:tavLst>
                                        <p:tav tm="0">
                                          <p:val>
                                            <p:strVal val="ppt_x"/>
                                          </p:val>
                                        </p:tav>
                                        <p:tav tm="100000">
                                          <p:val>
                                            <p:strVal val="ppt_x"/>
                                          </p:val>
                                        </p:tav>
                                      </p:tavLst>
                                    </p:anim>
                                    <p:anim calcmode="lin" valueType="num">
                                      <p:cBhvr additive="base">
                                        <p:cTn id="127" dur="3000"/>
                                        <p:tgtEl>
                                          <p:spTgt spid="14"/>
                                        </p:tgtEl>
                                        <p:attrNameLst>
                                          <p:attrName>ppt_y</p:attrName>
                                        </p:attrNameLst>
                                      </p:cBhvr>
                                      <p:tavLst>
                                        <p:tav tm="0">
                                          <p:val>
                                            <p:strVal val="ppt_y"/>
                                          </p:val>
                                        </p:tav>
                                        <p:tav tm="100000">
                                          <p:val>
                                            <p:strVal val="1+ppt_h/2"/>
                                          </p:val>
                                        </p:tav>
                                      </p:tavLst>
                                    </p:anim>
                                    <p:set>
                                      <p:cBhvr>
                                        <p:cTn id="128" dur="1" fill="hold">
                                          <p:stCondLst>
                                            <p:cond delay="2999"/>
                                          </p:stCondLst>
                                        </p:cTn>
                                        <p:tgtEl>
                                          <p:spTgt spid="14"/>
                                        </p:tgtEl>
                                        <p:attrNameLst>
                                          <p:attrName>style.visibility</p:attrName>
                                        </p:attrNameLst>
                                      </p:cBhvr>
                                      <p:to>
                                        <p:strVal val="hidden"/>
                                      </p:to>
                                    </p:set>
                                  </p:childTnLst>
                                </p:cTn>
                              </p:par>
                              <p:par>
                                <p:cTn id="129" presetID="2" presetClass="exit" presetSubtype="1" fill="hold" grpId="1" nodeType="withEffect">
                                  <p:stCondLst>
                                    <p:cond delay="0"/>
                                  </p:stCondLst>
                                  <p:childTnLst>
                                    <p:anim calcmode="lin" valueType="num">
                                      <p:cBhvr additive="base">
                                        <p:cTn id="130" dur="3000"/>
                                        <p:tgtEl>
                                          <p:spTgt spid="15"/>
                                        </p:tgtEl>
                                        <p:attrNameLst>
                                          <p:attrName>ppt_x</p:attrName>
                                        </p:attrNameLst>
                                      </p:cBhvr>
                                      <p:tavLst>
                                        <p:tav tm="0">
                                          <p:val>
                                            <p:strVal val="ppt_x"/>
                                          </p:val>
                                        </p:tav>
                                        <p:tav tm="100000">
                                          <p:val>
                                            <p:strVal val="ppt_x"/>
                                          </p:val>
                                        </p:tav>
                                      </p:tavLst>
                                    </p:anim>
                                    <p:anim calcmode="lin" valueType="num">
                                      <p:cBhvr additive="base">
                                        <p:cTn id="131" dur="3000"/>
                                        <p:tgtEl>
                                          <p:spTgt spid="15"/>
                                        </p:tgtEl>
                                        <p:attrNameLst>
                                          <p:attrName>ppt_y</p:attrName>
                                        </p:attrNameLst>
                                      </p:cBhvr>
                                      <p:tavLst>
                                        <p:tav tm="0">
                                          <p:val>
                                            <p:strVal val="ppt_y"/>
                                          </p:val>
                                        </p:tav>
                                        <p:tav tm="100000">
                                          <p:val>
                                            <p:strVal val="0-ppt_h/2"/>
                                          </p:val>
                                        </p:tav>
                                      </p:tavLst>
                                    </p:anim>
                                    <p:set>
                                      <p:cBhvr>
                                        <p:cTn id="132" dur="1" fill="hold">
                                          <p:stCondLst>
                                            <p:cond delay="2999"/>
                                          </p:stCondLst>
                                        </p:cTn>
                                        <p:tgtEl>
                                          <p:spTgt spid="15"/>
                                        </p:tgtEl>
                                        <p:attrNameLst>
                                          <p:attrName>style.visibility</p:attrName>
                                        </p:attrNameLst>
                                      </p:cBhvr>
                                      <p:to>
                                        <p:strVal val="hidden"/>
                                      </p:to>
                                    </p:set>
                                  </p:childTnLst>
                                </p:cTn>
                              </p:par>
                              <p:par>
                                <p:cTn id="133" presetID="2" presetClass="exit" presetSubtype="1" fill="hold" grpId="1" nodeType="withEffect">
                                  <p:stCondLst>
                                    <p:cond delay="0"/>
                                  </p:stCondLst>
                                  <p:childTnLst>
                                    <p:anim calcmode="lin" valueType="num">
                                      <p:cBhvr additive="base">
                                        <p:cTn id="134" dur="3000"/>
                                        <p:tgtEl>
                                          <p:spTgt spid="16"/>
                                        </p:tgtEl>
                                        <p:attrNameLst>
                                          <p:attrName>ppt_x</p:attrName>
                                        </p:attrNameLst>
                                      </p:cBhvr>
                                      <p:tavLst>
                                        <p:tav tm="0">
                                          <p:val>
                                            <p:strVal val="ppt_x"/>
                                          </p:val>
                                        </p:tav>
                                        <p:tav tm="100000">
                                          <p:val>
                                            <p:strVal val="ppt_x"/>
                                          </p:val>
                                        </p:tav>
                                      </p:tavLst>
                                    </p:anim>
                                    <p:anim calcmode="lin" valueType="num">
                                      <p:cBhvr additive="base">
                                        <p:cTn id="135" dur="3000"/>
                                        <p:tgtEl>
                                          <p:spTgt spid="16"/>
                                        </p:tgtEl>
                                        <p:attrNameLst>
                                          <p:attrName>ppt_y</p:attrName>
                                        </p:attrNameLst>
                                      </p:cBhvr>
                                      <p:tavLst>
                                        <p:tav tm="0">
                                          <p:val>
                                            <p:strVal val="ppt_y"/>
                                          </p:val>
                                        </p:tav>
                                        <p:tav tm="100000">
                                          <p:val>
                                            <p:strVal val="0-ppt_h/2"/>
                                          </p:val>
                                        </p:tav>
                                      </p:tavLst>
                                    </p:anim>
                                    <p:set>
                                      <p:cBhvr>
                                        <p:cTn id="136" dur="1" fill="hold">
                                          <p:stCondLst>
                                            <p:cond delay="2999"/>
                                          </p:stCondLst>
                                        </p:cTn>
                                        <p:tgtEl>
                                          <p:spTgt spid="16"/>
                                        </p:tgtEl>
                                        <p:attrNameLst>
                                          <p:attrName>style.visibility</p:attrName>
                                        </p:attrNameLst>
                                      </p:cBhvr>
                                      <p:to>
                                        <p:strVal val="hidden"/>
                                      </p:to>
                                    </p:set>
                                  </p:childTnLst>
                                </p:cTn>
                              </p:par>
                              <p:par>
                                <p:cTn id="137" presetID="2" presetClass="exit" presetSubtype="1" fill="hold" grpId="1" nodeType="withEffect">
                                  <p:stCondLst>
                                    <p:cond delay="0"/>
                                  </p:stCondLst>
                                  <p:childTnLst>
                                    <p:anim calcmode="lin" valueType="num">
                                      <p:cBhvr additive="base">
                                        <p:cTn id="138" dur="3000"/>
                                        <p:tgtEl>
                                          <p:spTgt spid="17"/>
                                        </p:tgtEl>
                                        <p:attrNameLst>
                                          <p:attrName>ppt_x</p:attrName>
                                        </p:attrNameLst>
                                      </p:cBhvr>
                                      <p:tavLst>
                                        <p:tav tm="0">
                                          <p:val>
                                            <p:strVal val="ppt_x"/>
                                          </p:val>
                                        </p:tav>
                                        <p:tav tm="100000">
                                          <p:val>
                                            <p:strVal val="ppt_x"/>
                                          </p:val>
                                        </p:tav>
                                      </p:tavLst>
                                    </p:anim>
                                    <p:anim calcmode="lin" valueType="num">
                                      <p:cBhvr additive="base">
                                        <p:cTn id="139" dur="3000"/>
                                        <p:tgtEl>
                                          <p:spTgt spid="17"/>
                                        </p:tgtEl>
                                        <p:attrNameLst>
                                          <p:attrName>ppt_y</p:attrName>
                                        </p:attrNameLst>
                                      </p:cBhvr>
                                      <p:tavLst>
                                        <p:tav tm="0">
                                          <p:val>
                                            <p:strVal val="ppt_y"/>
                                          </p:val>
                                        </p:tav>
                                        <p:tav tm="100000">
                                          <p:val>
                                            <p:strVal val="0-ppt_h/2"/>
                                          </p:val>
                                        </p:tav>
                                      </p:tavLst>
                                    </p:anim>
                                    <p:set>
                                      <p:cBhvr>
                                        <p:cTn id="140" dur="1" fill="hold">
                                          <p:stCondLst>
                                            <p:cond delay="2999"/>
                                          </p:stCondLst>
                                        </p:cTn>
                                        <p:tgtEl>
                                          <p:spTgt spid="17"/>
                                        </p:tgtEl>
                                        <p:attrNameLst>
                                          <p:attrName>style.visibility</p:attrName>
                                        </p:attrNameLst>
                                      </p:cBhvr>
                                      <p:to>
                                        <p:strVal val="hidden"/>
                                      </p:to>
                                    </p:set>
                                  </p:childTnLst>
                                </p:cTn>
                              </p:par>
                              <p:par>
                                <p:cTn id="141" presetID="2" presetClass="exit" presetSubtype="1" fill="hold" grpId="1" nodeType="withEffect">
                                  <p:stCondLst>
                                    <p:cond delay="0"/>
                                  </p:stCondLst>
                                  <p:childTnLst>
                                    <p:anim calcmode="lin" valueType="num">
                                      <p:cBhvr additive="base">
                                        <p:cTn id="142" dur="3000"/>
                                        <p:tgtEl>
                                          <p:spTgt spid="18"/>
                                        </p:tgtEl>
                                        <p:attrNameLst>
                                          <p:attrName>ppt_x</p:attrName>
                                        </p:attrNameLst>
                                      </p:cBhvr>
                                      <p:tavLst>
                                        <p:tav tm="0">
                                          <p:val>
                                            <p:strVal val="ppt_x"/>
                                          </p:val>
                                        </p:tav>
                                        <p:tav tm="100000">
                                          <p:val>
                                            <p:strVal val="ppt_x"/>
                                          </p:val>
                                        </p:tav>
                                      </p:tavLst>
                                    </p:anim>
                                    <p:anim calcmode="lin" valueType="num">
                                      <p:cBhvr additive="base">
                                        <p:cTn id="143" dur="3000"/>
                                        <p:tgtEl>
                                          <p:spTgt spid="18"/>
                                        </p:tgtEl>
                                        <p:attrNameLst>
                                          <p:attrName>ppt_y</p:attrName>
                                        </p:attrNameLst>
                                      </p:cBhvr>
                                      <p:tavLst>
                                        <p:tav tm="0">
                                          <p:val>
                                            <p:strVal val="ppt_y"/>
                                          </p:val>
                                        </p:tav>
                                        <p:tav tm="100000">
                                          <p:val>
                                            <p:strVal val="0-ppt_h/2"/>
                                          </p:val>
                                        </p:tav>
                                      </p:tavLst>
                                    </p:anim>
                                    <p:set>
                                      <p:cBhvr>
                                        <p:cTn id="144" dur="1" fill="hold">
                                          <p:stCondLst>
                                            <p:cond delay="2999"/>
                                          </p:stCondLst>
                                        </p:cTn>
                                        <p:tgtEl>
                                          <p:spTgt spid="18"/>
                                        </p:tgtEl>
                                        <p:attrNameLst>
                                          <p:attrName>style.visibility</p:attrName>
                                        </p:attrNameLst>
                                      </p:cBhvr>
                                      <p:to>
                                        <p:strVal val="hidden"/>
                                      </p:to>
                                    </p:set>
                                  </p:childTnLst>
                                </p:cTn>
                              </p:par>
                              <p:par>
                                <p:cTn id="145" presetID="2" presetClass="exit" presetSubtype="1" fill="hold" grpId="1" nodeType="withEffect">
                                  <p:stCondLst>
                                    <p:cond delay="0"/>
                                  </p:stCondLst>
                                  <p:childTnLst>
                                    <p:anim calcmode="lin" valueType="num">
                                      <p:cBhvr additive="base">
                                        <p:cTn id="146" dur="3000"/>
                                        <p:tgtEl>
                                          <p:spTgt spid="19"/>
                                        </p:tgtEl>
                                        <p:attrNameLst>
                                          <p:attrName>ppt_x</p:attrName>
                                        </p:attrNameLst>
                                      </p:cBhvr>
                                      <p:tavLst>
                                        <p:tav tm="0">
                                          <p:val>
                                            <p:strVal val="ppt_x"/>
                                          </p:val>
                                        </p:tav>
                                        <p:tav tm="100000">
                                          <p:val>
                                            <p:strVal val="ppt_x"/>
                                          </p:val>
                                        </p:tav>
                                      </p:tavLst>
                                    </p:anim>
                                    <p:anim calcmode="lin" valueType="num">
                                      <p:cBhvr additive="base">
                                        <p:cTn id="147" dur="3000"/>
                                        <p:tgtEl>
                                          <p:spTgt spid="19"/>
                                        </p:tgtEl>
                                        <p:attrNameLst>
                                          <p:attrName>ppt_y</p:attrName>
                                        </p:attrNameLst>
                                      </p:cBhvr>
                                      <p:tavLst>
                                        <p:tav tm="0">
                                          <p:val>
                                            <p:strVal val="ppt_y"/>
                                          </p:val>
                                        </p:tav>
                                        <p:tav tm="100000">
                                          <p:val>
                                            <p:strVal val="0-ppt_h/2"/>
                                          </p:val>
                                        </p:tav>
                                      </p:tavLst>
                                    </p:anim>
                                    <p:set>
                                      <p:cBhvr>
                                        <p:cTn id="148" dur="1" fill="hold">
                                          <p:stCondLst>
                                            <p:cond delay="2999"/>
                                          </p:stCondLst>
                                        </p:cTn>
                                        <p:tgtEl>
                                          <p:spTgt spid="19"/>
                                        </p:tgtEl>
                                        <p:attrNameLst>
                                          <p:attrName>style.visibility</p:attrName>
                                        </p:attrNameLst>
                                      </p:cBhvr>
                                      <p:to>
                                        <p:strVal val="hidden"/>
                                      </p:to>
                                    </p:set>
                                  </p:childTnLst>
                                </p:cTn>
                              </p:par>
                              <p:par>
                                <p:cTn id="149" presetID="2" presetClass="exit" presetSubtype="1" fill="hold" grpId="1" nodeType="withEffect">
                                  <p:stCondLst>
                                    <p:cond delay="0"/>
                                  </p:stCondLst>
                                  <p:childTnLst>
                                    <p:anim calcmode="lin" valueType="num">
                                      <p:cBhvr additive="base">
                                        <p:cTn id="150" dur="3000"/>
                                        <p:tgtEl>
                                          <p:spTgt spid="20"/>
                                        </p:tgtEl>
                                        <p:attrNameLst>
                                          <p:attrName>ppt_x</p:attrName>
                                        </p:attrNameLst>
                                      </p:cBhvr>
                                      <p:tavLst>
                                        <p:tav tm="0">
                                          <p:val>
                                            <p:strVal val="ppt_x"/>
                                          </p:val>
                                        </p:tav>
                                        <p:tav tm="100000">
                                          <p:val>
                                            <p:strVal val="ppt_x"/>
                                          </p:val>
                                        </p:tav>
                                      </p:tavLst>
                                    </p:anim>
                                    <p:anim calcmode="lin" valueType="num">
                                      <p:cBhvr additive="base">
                                        <p:cTn id="151" dur="3000"/>
                                        <p:tgtEl>
                                          <p:spTgt spid="20"/>
                                        </p:tgtEl>
                                        <p:attrNameLst>
                                          <p:attrName>ppt_y</p:attrName>
                                        </p:attrNameLst>
                                      </p:cBhvr>
                                      <p:tavLst>
                                        <p:tav tm="0">
                                          <p:val>
                                            <p:strVal val="ppt_y"/>
                                          </p:val>
                                        </p:tav>
                                        <p:tav tm="100000">
                                          <p:val>
                                            <p:strVal val="0-ppt_h/2"/>
                                          </p:val>
                                        </p:tav>
                                      </p:tavLst>
                                    </p:anim>
                                    <p:set>
                                      <p:cBhvr>
                                        <p:cTn id="152" dur="1" fill="hold">
                                          <p:stCondLst>
                                            <p:cond delay="2999"/>
                                          </p:stCondLst>
                                        </p:cTn>
                                        <p:tgtEl>
                                          <p:spTgt spid="20"/>
                                        </p:tgtEl>
                                        <p:attrNameLst>
                                          <p:attrName>style.visibility</p:attrName>
                                        </p:attrNameLst>
                                      </p:cBhvr>
                                      <p:to>
                                        <p:strVal val="hidden"/>
                                      </p:to>
                                    </p:set>
                                  </p:childTnLst>
                                </p:cTn>
                              </p:par>
                              <p:par>
                                <p:cTn id="153" presetID="2" presetClass="exit" presetSubtype="1" fill="hold" grpId="1" nodeType="withEffect">
                                  <p:stCondLst>
                                    <p:cond delay="0"/>
                                  </p:stCondLst>
                                  <p:childTnLst>
                                    <p:anim calcmode="lin" valueType="num">
                                      <p:cBhvr additive="base">
                                        <p:cTn id="154" dur="3000"/>
                                        <p:tgtEl>
                                          <p:spTgt spid="21"/>
                                        </p:tgtEl>
                                        <p:attrNameLst>
                                          <p:attrName>ppt_x</p:attrName>
                                        </p:attrNameLst>
                                      </p:cBhvr>
                                      <p:tavLst>
                                        <p:tav tm="0">
                                          <p:val>
                                            <p:strVal val="ppt_x"/>
                                          </p:val>
                                        </p:tav>
                                        <p:tav tm="100000">
                                          <p:val>
                                            <p:strVal val="ppt_x"/>
                                          </p:val>
                                        </p:tav>
                                      </p:tavLst>
                                    </p:anim>
                                    <p:anim calcmode="lin" valueType="num">
                                      <p:cBhvr additive="base">
                                        <p:cTn id="155" dur="3000"/>
                                        <p:tgtEl>
                                          <p:spTgt spid="21"/>
                                        </p:tgtEl>
                                        <p:attrNameLst>
                                          <p:attrName>ppt_y</p:attrName>
                                        </p:attrNameLst>
                                      </p:cBhvr>
                                      <p:tavLst>
                                        <p:tav tm="0">
                                          <p:val>
                                            <p:strVal val="ppt_y"/>
                                          </p:val>
                                        </p:tav>
                                        <p:tav tm="100000">
                                          <p:val>
                                            <p:strVal val="0-ppt_h/2"/>
                                          </p:val>
                                        </p:tav>
                                      </p:tavLst>
                                    </p:anim>
                                    <p:set>
                                      <p:cBhvr>
                                        <p:cTn id="156" dur="1" fill="hold">
                                          <p:stCondLst>
                                            <p:cond delay="2999"/>
                                          </p:stCondLst>
                                        </p:cTn>
                                        <p:tgtEl>
                                          <p:spTgt spid="21"/>
                                        </p:tgtEl>
                                        <p:attrNameLst>
                                          <p:attrName>style.visibility</p:attrName>
                                        </p:attrNameLst>
                                      </p:cBhvr>
                                      <p:to>
                                        <p:strVal val="hidden"/>
                                      </p:to>
                                    </p:set>
                                  </p:childTnLst>
                                </p:cTn>
                              </p:par>
                              <p:par>
                                <p:cTn id="157" presetID="2" presetClass="exit" presetSubtype="1" fill="hold" grpId="1" nodeType="withEffect">
                                  <p:stCondLst>
                                    <p:cond delay="0"/>
                                  </p:stCondLst>
                                  <p:childTnLst>
                                    <p:anim calcmode="lin" valueType="num">
                                      <p:cBhvr additive="base">
                                        <p:cTn id="158" dur="3000"/>
                                        <p:tgtEl>
                                          <p:spTgt spid="22"/>
                                        </p:tgtEl>
                                        <p:attrNameLst>
                                          <p:attrName>ppt_x</p:attrName>
                                        </p:attrNameLst>
                                      </p:cBhvr>
                                      <p:tavLst>
                                        <p:tav tm="0">
                                          <p:val>
                                            <p:strVal val="ppt_x"/>
                                          </p:val>
                                        </p:tav>
                                        <p:tav tm="100000">
                                          <p:val>
                                            <p:strVal val="ppt_x"/>
                                          </p:val>
                                        </p:tav>
                                      </p:tavLst>
                                    </p:anim>
                                    <p:anim calcmode="lin" valueType="num">
                                      <p:cBhvr additive="base">
                                        <p:cTn id="159" dur="3000"/>
                                        <p:tgtEl>
                                          <p:spTgt spid="22"/>
                                        </p:tgtEl>
                                        <p:attrNameLst>
                                          <p:attrName>ppt_y</p:attrName>
                                        </p:attrNameLst>
                                      </p:cBhvr>
                                      <p:tavLst>
                                        <p:tav tm="0">
                                          <p:val>
                                            <p:strVal val="ppt_y"/>
                                          </p:val>
                                        </p:tav>
                                        <p:tav tm="100000">
                                          <p:val>
                                            <p:strVal val="0-ppt_h/2"/>
                                          </p:val>
                                        </p:tav>
                                      </p:tavLst>
                                    </p:anim>
                                    <p:set>
                                      <p:cBhvr>
                                        <p:cTn id="160" dur="1" fill="hold">
                                          <p:stCondLst>
                                            <p:cond delay="2999"/>
                                          </p:stCondLst>
                                        </p:cTn>
                                        <p:tgtEl>
                                          <p:spTgt spid="22"/>
                                        </p:tgtEl>
                                        <p:attrNameLst>
                                          <p:attrName>style.visibility</p:attrName>
                                        </p:attrNameLst>
                                      </p:cBhvr>
                                      <p:to>
                                        <p:strVal val="hidden"/>
                                      </p:to>
                                    </p:set>
                                  </p:childTnLst>
                                </p:cTn>
                              </p:par>
                              <p:par>
                                <p:cTn id="161" presetID="2" presetClass="exit" presetSubtype="1" fill="hold" grpId="1" nodeType="withEffect">
                                  <p:stCondLst>
                                    <p:cond delay="0"/>
                                  </p:stCondLst>
                                  <p:childTnLst>
                                    <p:anim calcmode="lin" valueType="num">
                                      <p:cBhvr additive="base">
                                        <p:cTn id="162" dur="3000"/>
                                        <p:tgtEl>
                                          <p:spTgt spid="23"/>
                                        </p:tgtEl>
                                        <p:attrNameLst>
                                          <p:attrName>ppt_x</p:attrName>
                                        </p:attrNameLst>
                                      </p:cBhvr>
                                      <p:tavLst>
                                        <p:tav tm="0">
                                          <p:val>
                                            <p:strVal val="ppt_x"/>
                                          </p:val>
                                        </p:tav>
                                        <p:tav tm="100000">
                                          <p:val>
                                            <p:strVal val="ppt_x"/>
                                          </p:val>
                                        </p:tav>
                                      </p:tavLst>
                                    </p:anim>
                                    <p:anim calcmode="lin" valueType="num">
                                      <p:cBhvr additive="base">
                                        <p:cTn id="163" dur="3000"/>
                                        <p:tgtEl>
                                          <p:spTgt spid="23"/>
                                        </p:tgtEl>
                                        <p:attrNameLst>
                                          <p:attrName>ppt_y</p:attrName>
                                        </p:attrNameLst>
                                      </p:cBhvr>
                                      <p:tavLst>
                                        <p:tav tm="0">
                                          <p:val>
                                            <p:strVal val="ppt_y"/>
                                          </p:val>
                                        </p:tav>
                                        <p:tav tm="100000">
                                          <p:val>
                                            <p:strVal val="0-ppt_h/2"/>
                                          </p:val>
                                        </p:tav>
                                      </p:tavLst>
                                    </p:anim>
                                    <p:set>
                                      <p:cBhvr>
                                        <p:cTn id="164" dur="1" fill="hold">
                                          <p:stCondLst>
                                            <p:cond delay="2999"/>
                                          </p:stCondLst>
                                        </p:cTn>
                                        <p:tgtEl>
                                          <p:spTgt spid="23"/>
                                        </p:tgtEl>
                                        <p:attrNameLst>
                                          <p:attrName>style.visibility</p:attrName>
                                        </p:attrNameLst>
                                      </p:cBhvr>
                                      <p:to>
                                        <p:strVal val="hidden"/>
                                      </p:to>
                                    </p:set>
                                  </p:childTnLst>
                                </p:cTn>
                              </p:par>
                              <p:par>
                                <p:cTn id="165" presetID="2" presetClass="exit" presetSubtype="1" fill="hold" grpId="1" nodeType="withEffect">
                                  <p:stCondLst>
                                    <p:cond delay="0"/>
                                  </p:stCondLst>
                                  <p:childTnLst>
                                    <p:anim calcmode="lin" valueType="num">
                                      <p:cBhvr additive="base">
                                        <p:cTn id="166" dur="3000"/>
                                        <p:tgtEl>
                                          <p:spTgt spid="24"/>
                                        </p:tgtEl>
                                        <p:attrNameLst>
                                          <p:attrName>ppt_x</p:attrName>
                                        </p:attrNameLst>
                                      </p:cBhvr>
                                      <p:tavLst>
                                        <p:tav tm="0">
                                          <p:val>
                                            <p:strVal val="ppt_x"/>
                                          </p:val>
                                        </p:tav>
                                        <p:tav tm="100000">
                                          <p:val>
                                            <p:strVal val="ppt_x"/>
                                          </p:val>
                                        </p:tav>
                                      </p:tavLst>
                                    </p:anim>
                                    <p:anim calcmode="lin" valueType="num">
                                      <p:cBhvr additive="base">
                                        <p:cTn id="167" dur="3000"/>
                                        <p:tgtEl>
                                          <p:spTgt spid="24"/>
                                        </p:tgtEl>
                                        <p:attrNameLst>
                                          <p:attrName>ppt_y</p:attrName>
                                        </p:attrNameLst>
                                      </p:cBhvr>
                                      <p:tavLst>
                                        <p:tav tm="0">
                                          <p:val>
                                            <p:strVal val="ppt_y"/>
                                          </p:val>
                                        </p:tav>
                                        <p:tav tm="100000">
                                          <p:val>
                                            <p:strVal val="0-ppt_h/2"/>
                                          </p:val>
                                        </p:tav>
                                      </p:tavLst>
                                    </p:anim>
                                    <p:set>
                                      <p:cBhvr>
                                        <p:cTn id="168" dur="1" fill="hold">
                                          <p:stCondLst>
                                            <p:cond delay="2999"/>
                                          </p:stCondLst>
                                        </p:cTn>
                                        <p:tgtEl>
                                          <p:spTgt spid="24"/>
                                        </p:tgtEl>
                                        <p:attrNameLst>
                                          <p:attrName>style.visibility</p:attrName>
                                        </p:attrNameLst>
                                      </p:cBhvr>
                                      <p:to>
                                        <p:strVal val="hidden"/>
                                      </p:to>
                                    </p:set>
                                  </p:childTnLst>
                                </p:cTn>
                              </p:par>
                              <p:par>
                                <p:cTn id="169" presetID="19" presetClass="exit" presetSubtype="5" fill="hold" grpId="2" nodeType="withEffect">
                                  <p:stCondLst>
                                    <p:cond delay="0"/>
                                  </p:stCondLst>
                                  <p:childTnLst>
                                    <p:anim calcmode="lin" valueType="num">
                                      <p:cBhvr>
                                        <p:cTn id="170" dur="3000"/>
                                        <p:tgtEl>
                                          <p:spTgt spid="15"/>
                                        </p:tgtEl>
                                        <p:attrNameLst>
                                          <p:attrName>ppt_w</p:attrName>
                                        </p:attrNameLst>
                                      </p:cBhvr>
                                      <p:tavLst>
                                        <p:tav tm="0">
                                          <p:val>
                                            <p:strVal val="ppt_w"/>
                                          </p:val>
                                        </p:tav>
                                        <p:tav tm="100000">
                                          <p:val>
                                            <p:strVal val="ppt_w"/>
                                          </p:val>
                                        </p:tav>
                                      </p:tavLst>
                                    </p:anim>
                                    <p:anim calcmode="lin" valueType="num">
                                      <p:cBhvr>
                                        <p:cTn id="171"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2" dur="1" fill="hold">
                                          <p:stCondLst>
                                            <p:cond delay="2999"/>
                                          </p:stCondLst>
                                        </p:cTn>
                                        <p:tgtEl>
                                          <p:spTgt spid="15"/>
                                        </p:tgtEl>
                                        <p:attrNameLst>
                                          <p:attrName>style.visibility</p:attrName>
                                        </p:attrNameLst>
                                      </p:cBhvr>
                                      <p:to>
                                        <p:strVal val="hidden"/>
                                      </p:to>
                                    </p:set>
                                  </p:childTnLst>
                                </p:cTn>
                              </p:par>
                              <p:par>
                                <p:cTn id="173" presetID="19" presetClass="exit" presetSubtype="10" fill="hold" grpId="2" nodeType="withEffect">
                                  <p:stCondLst>
                                    <p:cond delay="0"/>
                                  </p:stCondLst>
                                  <p:childTnLst>
                                    <p:anim calcmode="lin" valueType="num">
                                      <p:cBhvr>
                                        <p:cTn id="174" dur="3000"/>
                                        <p:tgtEl>
                                          <p:spTgt spid="16"/>
                                        </p:tgtEl>
                                        <p:attrNameLst>
                                          <p:attrName>ppt_h</p:attrName>
                                        </p:attrNameLst>
                                      </p:cBhvr>
                                      <p:tavLst>
                                        <p:tav tm="0">
                                          <p:val>
                                            <p:strVal val="ppt_h"/>
                                          </p:val>
                                        </p:tav>
                                        <p:tav tm="100000">
                                          <p:val>
                                            <p:strVal val="ppt_h"/>
                                          </p:val>
                                        </p:tav>
                                      </p:tavLst>
                                    </p:anim>
                                    <p:anim calcmode="lin" valueType="num">
                                      <p:cBhvr>
                                        <p:cTn id="175"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6" dur="1" fill="hold">
                                          <p:stCondLst>
                                            <p:cond delay="2999"/>
                                          </p:stCondLst>
                                        </p:cTn>
                                        <p:tgtEl>
                                          <p:spTgt spid="16"/>
                                        </p:tgtEl>
                                        <p:attrNameLst>
                                          <p:attrName>style.visibility</p:attrName>
                                        </p:attrNameLst>
                                      </p:cBhvr>
                                      <p:to>
                                        <p:strVal val="hidden"/>
                                      </p:to>
                                    </p:set>
                                  </p:childTnLst>
                                </p:cTn>
                              </p:par>
                              <p:par>
                                <p:cTn id="177" presetID="19" presetClass="exit" presetSubtype="5" fill="hold" grpId="2" nodeType="withEffect">
                                  <p:stCondLst>
                                    <p:cond delay="0"/>
                                  </p:stCondLst>
                                  <p:childTnLst>
                                    <p:anim calcmode="lin" valueType="num">
                                      <p:cBhvr>
                                        <p:cTn id="178" dur="3000"/>
                                        <p:tgtEl>
                                          <p:spTgt spid="17"/>
                                        </p:tgtEl>
                                        <p:attrNameLst>
                                          <p:attrName>ppt_w</p:attrName>
                                        </p:attrNameLst>
                                      </p:cBhvr>
                                      <p:tavLst>
                                        <p:tav tm="0">
                                          <p:val>
                                            <p:strVal val="ppt_w"/>
                                          </p:val>
                                        </p:tav>
                                        <p:tav tm="100000">
                                          <p:val>
                                            <p:strVal val="ppt_w"/>
                                          </p:val>
                                        </p:tav>
                                      </p:tavLst>
                                    </p:anim>
                                    <p:anim calcmode="lin" valueType="num">
                                      <p:cBhvr>
                                        <p:cTn id="179"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0" dur="1" fill="hold">
                                          <p:stCondLst>
                                            <p:cond delay="2999"/>
                                          </p:stCondLst>
                                        </p:cTn>
                                        <p:tgtEl>
                                          <p:spTgt spid="17"/>
                                        </p:tgtEl>
                                        <p:attrNameLst>
                                          <p:attrName>style.visibility</p:attrName>
                                        </p:attrNameLst>
                                      </p:cBhvr>
                                      <p:to>
                                        <p:strVal val="hidden"/>
                                      </p:to>
                                    </p:set>
                                  </p:childTnLst>
                                </p:cTn>
                              </p:par>
                              <p:par>
                                <p:cTn id="181" presetID="19" presetClass="exit" presetSubtype="10" fill="hold" grpId="2" nodeType="withEffect">
                                  <p:stCondLst>
                                    <p:cond delay="0"/>
                                  </p:stCondLst>
                                  <p:childTnLst>
                                    <p:anim calcmode="lin" valueType="num">
                                      <p:cBhvr>
                                        <p:cTn id="182" dur="3000"/>
                                        <p:tgtEl>
                                          <p:spTgt spid="18"/>
                                        </p:tgtEl>
                                        <p:attrNameLst>
                                          <p:attrName>ppt_h</p:attrName>
                                        </p:attrNameLst>
                                      </p:cBhvr>
                                      <p:tavLst>
                                        <p:tav tm="0">
                                          <p:val>
                                            <p:strVal val="ppt_h"/>
                                          </p:val>
                                        </p:tav>
                                        <p:tav tm="100000">
                                          <p:val>
                                            <p:strVal val="ppt_h"/>
                                          </p:val>
                                        </p:tav>
                                      </p:tavLst>
                                    </p:anim>
                                    <p:anim calcmode="lin" valueType="num">
                                      <p:cBhvr>
                                        <p:cTn id="183" dur="3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4" dur="1" fill="hold">
                                          <p:stCondLst>
                                            <p:cond delay="2999"/>
                                          </p:stCondLst>
                                        </p:cTn>
                                        <p:tgtEl>
                                          <p:spTgt spid="18"/>
                                        </p:tgtEl>
                                        <p:attrNameLst>
                                          <p:attrName>style.visibility</p:attrName>
                                        </p:attrNameLst>
                                      </p:cBhvr>
                                      <p:to>
                                        <p:strVal val="hidden"/>
                                      </p:to>
                                    </p:set>
                                  </p:childTnLst>
                                </p:cTn>
                              </p:par>
                              <p:par>
                                <p:cTn id="185" presetID="19" presetClass="exit" presetSubtype="5" fill="hold" grpId="2" nodeType="withEffect">
                                  <p:stCondLst>
                                    <p:cond delay="0"/>
                                  </p:stCondLst>
                                  <p:childTnLst>
                                    <p:anim calcmode="lin" valueType="num">
                                      <p:cBhvr>
                                        <p:cTn id="186" dur="3000"/>
                                        <p:tgtEl>
                                          <p:spTgt spid="19"/>
                                        </p:tgtEl>
                                        <p:attrNameLst>
                                          <p:attrName>ppt_w</p:attrName>
                                        </p:attrNameLst>
                                      </p:cBhvr>
                                      <p:tavLst>
                                        <p:tav tm="0">
                                          <p:val>
                                            <p:strVal val="ppt_w"/>
                                          </p:val>
                                        </p:tav>
                                        <p:tav tm="100000">
                                          <p:val>
                                            <p:strVal val="ppt_w"/>
                                          </p:val>
                                        </p:tav>
                                      </p:tavLst>
                                    </p:anim>
                                    <p:anim calcmode="lin" valueType="num">
                                      <p:cBhvr>
                                        <p:cTn id="187" dur="3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8" dur="1" fill="hold">
                                          <p:stCondLst>
                                            <p:cond delay="2999"/>
                                          </p:stCondLst>
                                        </p:cTn>
                                        <p:tgtEl>
                                          <p:spTgt spid="19"/>
                                        </p:tgtEl>
                                        <p:attrNameLst>
                                          <p:attrName>style.visibility</p:attrName>
                                        </p:attrNameLst>
                                      </p:cBhvr>
                                      <p:to>
                                        <p:strVal val="hidden"/>
                                      </p:to>
                                    </p:set>
                                  </p:childTnLst>
                                </p:cTn>
                              </p:par>
                              <p:par>
                                <p:cTn id="189" presetID="19" presetClass="exit" presetSubtype="10" fill="hold" grpId="2" nodeType="withEffect">
                                  <p:stCondLst>
                                    <p:cond delay="0"/>
                                  </p:stCondLst>
                                  <p:childTnLst>
                                    <p:anim calcmode="lin" valueType="num">
                                      <p:cBhvr>
                                        <p:cTn id="190" dur="3000"/>
                                        <p:tgtEl>
                                          <p:spTgt spid="20"/>
                                        </p:tgtEl>
                                        <p:attrNameLst>
                                          <p:attrName>ppt_h</p:attrName>
                                        </p:attrNameLst>
                                      </p:cBhvr>
                                      <p:tavLst>
                                        <p:tav tm="0">
                                          <p:val>
                                            <p:strVal val="ppt_h"/>
                                          </p:val>
                                        </p:tav>
                                        <p:tav tm="100000">
                                          <p:val>
                                            <p:strVal val="ppt_h"/>
                                          </p:val>
                                        </p:tav>
                                      </p:tavLst>
                                    </p:anim>
                                    <p:anim calcmode="lin" valueType="num">
                                      <p:cBhvr>
                                        <p:cTn id="191" dur="3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2" dur="1" fill="hold">
                                          <p:stCondLst>
                                            <p:cond delay="2999"/>
                                          </p:stCondLst>
                                        </p:cTn>
                                        <p:tgtEl>
                                          <p:spTgt spid="20"/>
                                        </p:tgtEl>
                                        <p:attrNameLst>
                                          <p:attrName>style.visibility</p:attrName>
                                        </p:attrNameLst>
                                      </p:cBhvr>
                                      <p:to>
                                        <p:strVal val="hidden"/>
                                      </p:to>
                                    </p:set>
                                  </p:childTnLst>
                                </p:cTn>
                              </p:par>
                              <p:par>
                                <p:cTn id="193" presetID="19" presetClass="exit" presetSubtype="5" fill="hold" grpId="2" nodeType="withEffect">
                                  <p:stCondLst>
                                    <p:cond delay="0"/>
                                  </p:stCondLst>
                                  <p:childTnLst>
                                    <p:anim calcmode="lin" valueType="num">
                                      <p:cBhvr>
                                        <p:cTn id="194" dur="3000"/>
                                        <p:tgtEl>
                                          <p:spTgt spid="21"/>
                                        </p:tgtEl>
                                        <p:attrNameLst>
                                          <p:attrName>ppt_w</p:attrName>
                                        </p:attrNameLst>
                                      </p:cBhvr>
                                      <p:tavLst>
                                        <p:tav tm="0">
                                          <p:val>
                                            <p:strVal val="ppt_w"/>
                                          </p:val>
                                        </p:tav>
                                        <p:tav tm="100000">
                                          <p:val>
                                            <p:strVal val="ppt_w"/>
                                          </p:val>
                                        </p:tav>
                                      </p:tavLst>
                                    </p:anim>
                                    <p:anim calcmode="lin" valueType="num">
                                      <p:cBhvr>
                                        <p:cTn id="195" dur="3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6" dur="1" fill="hold">
                                          <p:stCondLst>
                                            <p:cond delay="2999"/>
                                          </p:stCondLst>
                                        </p:cTn>
                                        <p:tgtEl>
                                          <p:spTgt spid="21"/>
                                        </p:tgtEl>
                                        <p:attrNameLst>
                                          <p:attrName>style.visibility</p:attrName>
                                        </p:attrNameLst>
                                      </p:cBhvr>
                                      <p:to>
                                        <p:strVal val="hidden"/>
                                      </p:to>
                                    </p:set>
                                  </p:childTnLst>
                                </p:cTn>
                              </p:par>
                              <p:par>
                                <p:cTn id="197" presetID="19" presetClass="exit" presetSubtype="10" fill="hold" grpId="2" nodeType="withEffect">
                                  <p:stCondLst>
                                    <p:cond delay="0"/>
                                  </p:stCondLst>
                                  <p:childTnLst>
                                    <p:anim calcmode="lin" valueType="num">
                                      <p:cBhvr>
                                        <p:cTn id="198" dur="3000"/>
                                        <p:tgtEl>
                                          <p:spTgt spid="22"/>
                                        </p:tgtEl>
                                        <p:attrNameLst>
                                          <p:attrName>ppt_h</p:attrName>
                                        </p:attrNameLst>
                                      </p:cBhvr>
                                      <p:tavLst>
                                        <p:tav tm="0">
                                          <p:val>
                                            <p:strVal val="ppt_h"/>
                                          </p:val>
                                        </p:tav>
                                        <p:tav tm="100000">
                                          <p:val>
                                            <p:strVal val="ppt_h"/>
                                          </p:val>
                                        </p:tav>
                                      </p:tavLst>
                                    </p:anim>
                                    <p:anim calcmode="lin" valueType="num">
                                      <p:cBhvr>
                                        <p:cTn id="199" dur="3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0" dur="1" fill="hold">
                                          <p:stCondLst>
                                            <p:cond delay="2999"/>
                                          </p:stCondLst>
                                        </p:cTn>
                                        <p:tgtEl>
                                          <p:spTgt spid="22"/>
                                        </p:tgtEl>
                                        <p:attrNameLst>
                                          <p:attrName>style.visibility</p:attrName>
                                        </p:attrNameLst>
                                      </p:cBhvr>
                                      <p:to>
                                        <p:strVal val="hidden"/>
                                      </p:to>
                                    </p:set>
                                  </p:childTnLst>
                                </p:cTn>
                              </p:par>
                              <p:par>
                                <p:cTn id="201" presetID="19" presetClass="exit" presetSubtype="5" fill="hold" grpId="2" nodeType="withEffect">
                                  <p:stCondLst>
                                    <p:cond delay="0"/>
                                  </p:stCondLst>
                                  <p:childTnLst>
                                    <p:anim calcmode="lin" valueType="num">
                                      <p:cBhvr>
                                        <p:cTn id="202" dur="3000"/>
                                        <p:tgtEl>
                                          <p:spTgt spid="23"/>
                                        </p:tgtEl>
                                        <p:attrNameLst>
                                          <p:attrName>ppt_w</p:attrName>
                                        </p:attrNameLst>
                                      </p:cBhvr>
                                      <p:tavLst>
                                        <p:tav tm="0">
                                          <p:val>
                                            <p:strVal val="ppt_w"/>
                                          </p:val>
                                        </p:tav>
                                        <p:tav tm="100000">
                                          <p:val>
                                            <p:strVal val="ppt_w"/>
                                          </p:val>
                                        </p:tav>
                                      </p:tavLst>
                                    </p:anim>
                                    <p:anim calcmode="lin" valueType="num">
                                      <p:cBhvr>
                                        <p:cTn id="203" dur="3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4" dur="1" fill="hold">
                                          <p:stCondLst>
                                            <p:cond delay="2999"/>
                                          </p:stCondLst>
                                        </p:cTn>
                                        <p:tgtEl>
                                          <p:spTgt spid="23"/>
                                        </p:tgtEl>
                                        <p:attrNameLst>
                                          <p:attrName>style.visibility</p:attrName>
                                        </p:attrNameLst>
                                      </p:cBhvr>
                                      <p:to>
                                        <p:strVal val="hidden"/>
                                      </p:to>
                                    </p:set>
                                  </p:childTnLst>
                                </p:cTn>
                              </p:par>
                              <p:par>
                                <p:cTn id="205" presetID="19" presetClass="exit" presetSubtype="10" fill="hold" grpId="2" nodeType="withEffect">
                                  <p:stCondLst>
                                    <p:cond delay="0"/>
                                  </p:stCondLst>
                                  <p:childTnLst>
                                    <p:anim calcmode="lin" valueType="num">
                                      <p:cBhvr>
                                        <p:cTn id="206" dur="3000"/>
                                        <p:tgtEl>
                                          <p:spTgt spid="24"/>
                                        </p:tgtEl>
                                        <p:attrNameLst>
                                          <p:attrName>ppt_h</p:attrName>
                                        </p:attrNameLst>
                                      </p:cBhvr>
                                      <p:tavLst>
                                        <p:tav tm="0">
                                          <p:val>
                                            <p:strVal val="ppt_h"/>
                                          </p:val>
                                        </p:tav>
                                        <p:tav tm="100000">
                                          <p:val>
                                            <p:strVal val="ppt_h"/>
                                          </p:val>
                                        </p:tav>
                                      </p:tavLst>
                                    </p:anim>
                                    <p:anim calcmode="lin" valueType="num">
                                      <p:cBhvr>
                                        <p:cTn id="207" dur="3000"/>
                                        <p:tgtEl>
                                          <p:spTgt spid="2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8" dur="1" fill="hold">
                                          <p:stCondLst>
                                            <p:cond delay="2999"/>
                                          </p:stCondLst>
                                        </p:cTn>
                                        <p:tgtEl>
                                          <p:spTgt spid="24"/>
                                        </p:tgtEl>
                                        <p:attrNameLst>
                                          <p:attrName>style.visibility</p:attrName>
                                        </p:attrNameLst>
                                      </p:cBhvr>
                                      <p:to>
                                        <p:strVal val="hidden"/>
                                      </p:to>
                                    </p:set>
                                  </p:childTnLst>
                                </p:cTn>
                              </p:par>
                              <p:par>
                                <p:cTn id="209" presetID="19" presetClass="exit" presetSubtype="5" fill="hold" grpId="2" nodeType="withEffect">
                                  <p:stCondLst>
                                    <p:cond delay="0"/>
                                  </p:stCondLst>
                                  <p:childTnLst>
                                    <p:anim calcmode="lin" valueType="num">
                                      <p:cBhvr>
                                        <p:cTn id="210" dur="3000"/>
                                        <p:tgtEl>
                                          <p:spTgt spid="5"/>
                                        </p:tgtEl>
                                        <p:attrNameLst>
                                          <p:attrName>ppt_w</p:attrName>
                                        </p:attrNameLst>
                                      </p:cBhvr>
                                      <p:tavLst>
                                        <p:tav tm="0">
                                          <p:val>
                                            <p:strVal val="ppt_w"/>
                                          </p:val>
                                        </p:tav>
                                        <p:tav tm="100000">
                                          <p:val>
                                            <p:strVal val="ppt_w"/>
                                          </p:val>
                                        </p:tav>
                                      </p:tavLst>
                                    </p:anim>
                                    <p:anim calcmode="lin" valueType="num">
                                      <p:cBhvr>
                                        <p:cTn id="211"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2" dur="1" fill="hold">
                                          <p:stCondLst>
                                            <p:cond delay="2999"/>
                                          </p:stCondLst>
                                        </p:cTn>
                                        <p:tgtEl>
                                          <p:spTgt spid="5"/>
                                        </p:tgtEl>
                                        <p:attrNameLst>
                                          <p:attrName>style.visibility</p:attrName>
                                        </p:attrNameLst>
                                      </p:cBhvr>
                                      <p:to>
                                        <p:strVal val="hidden"/>
                                      </p:to>
                                    </p:set>
                                  </p:childTnLst>
                                </p:cTn>
                              </p:par>
                              <p:par>
                                <p:cTn id="213" presetID="19" presetClass="exit" presetSubtype="10" fill="hold" grpId="2" nodeType="withEffect">
                                  <p:stCondLst>
                                    <p:cond delay="0"/>
                                  </p:stCondLst>
                                  <p:childTnLst>
                                    <p:anim calcmode="lin" valueType="num">
                                      <p:cBhvr>
                                        <p:cTn id="214" dur="3000"/>
                                        <p:tgtEl>
                                          <p:spTgt spid="6"/>
                                        </p:tgtEl>
                                        <p:attrNameLst>
                                          <p:attrName>ppt_h</p:attrName>
                                        </p:attrNameLst>
                                      </p:cBhvr>
                                      <p:tavLst>
                                        <p:tav tm="0">
                                          <p:val>
                                            <p:strVal val="ppt_h"/>
                                          </p:val>
                                        </p:tav>
                                        <p:tav tm="100000">
                                          <p:val>
                                            <p:strVal val="ppt_h"/>
                                          </p:val>
                                        </p:tav>
                                      </p:tavLst>
                                    </p:anim>
                                    <p:anim calcmode="lin" valueType="num">
                                      <p:cBhvr>
                                        <p:cTn id="215"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6" dur="1" fill="hold">
                                          <p:stCondLst>
                                            <p:cond delay="2999"/>
                                          </p:stCondLst>
                                        </p:cTn>
                                        <p:tgtEl>
                                          <p:spTgt spid="6"/>
                                        </p:tgtEl>
                                        <p:attrNameLst>
                                          <p:attrName>style.visibility</p:attrName>
                                        </p:attrNameLst>
                                      </p:cBhvr>
                                      <p:to>
                                        <p:strVal val="hidden"/>
                                      </p:to>
                                    </p:set>
                                  </p:childTnLst>
                                </p:cTn>
                              </p:par>
                              <p:par>
                                <p:cTn id="217" presetID="19" presetClass="exit" presetSubtype="5" fill="hold" grpId="2" nodeType="withEffect">
                                  <p:stCondLst>
                                    <p:cond delay="0"/>
                                  </p:stCondLst>
                                  <p:childTnLst>
                                    <p:anim calcmode="lin" valueType="num">
                                      <p:cBhvr>
                                        <p:cTn id="218" dur="3000"/>
                                        <p:tgtEl>
                                          <p:spTgt spid="7"/>
                                        </p:tgtEl>
                                        <p:attrNameLst>
                                          <p:attrName>ppt_w</p:attrName>
                                        </p:attrNameLst>
                                      </p:cBhvr>
                                      <p:tavLst>
                                        <p:tav tm="0">
                                          <p:val>
                                            <p:strVal val="ppt_w"/>
                                          </p:val>
                                        </p:tav>
                                        <p:tav tm="100000">
                                          <p:val>
                                            <p:strVal val="ppt_w"/>
                                          </p:val>
                                        </p:tav>
                                      </p:tavLst>
                                    </p:anim>
                                    <p:anim calcmode="lin" valueType="num">
                                      <p:cBhvr>
                                        <p:cTn id="219"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0" dur="1" fill="hold">
                                          <p:stCondLst>
                                            <p:cond delay="2999"/>
                                          </p:stCondLst>
                                        </p:cTn>
                                        <p:tgtEl>
                                          <p:spTgt spid="7"/>
                                        </p:tgtEl>
                                        <p:attrNameLst>
                                          <p:attrName>style.visibility</p:attrName>
                                        </p:attrNameLst>
                                      </p:cBhvr>
                                      <p:to>
                                        <p:strVal val="hidden"/>
                                      </p:to>
                                    </p:set>
                                  </p:childTnLst>
                                </p:cTn>
                              </p:par>
                              <p:par>
                                <p:cTn id="221" presetID="19" presetClass="exit" presetSubtype="10" fill="hold" grpId="2" nodeType="withEffect">
                                  <p:stCondLst>
                                    <p:cond delay="0"/>
                                  </p:stCondLst>
                                  <p:childTnLst>
                                    <p:anim calcmode="lin" valueType="num">
                                      <p:cBhvr>
                                        <p:cTn id="222" dur="3000"/>
                                        <p:tgtEl>
                                          <p:spTgt spid="8"/>
                                        </p:tgtEl>
                                        <p:attrNameLst>
                                          <p:attrName>ppt_h</p:attrName>
                                        </p:attrNameLst>
                                      </p:cBhvr>
                                      <p:tavLst>
                                        <p:tav tm="0">
                                          <p:val>
                                            <p:strVal val="ppt_h"/>
                                          </p:val>
                                        </p:tav>
                                        <p:tav tm="100000">
                                          <p:val>
                                            <p:strVal val="ppt_h"/>
                                          </p:val>
                                        </p:tav>
                                      </p:tavLst>
                                    </p:anim>
                                    <p:anim calcmode="lin" valueType="num">
                                      <p:cBhvr>
                                        <p:cTn id="223"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4" dur="1" fill="hold">
                                          <p:stCondLst>
                                            <p:cond delay="2999"/>
                                          </p:stCondLst>
                                        </p:cTn>
                                        <p:tgtEl>
                                          <p:spTgt spid="8"/>
                                        </p:tgtEl>
                                        <p:attrNameLst>
                                          <p:attrName>style.visibility</p:attrName>
                                        </p:attrNameLst>
                                      </p:cBhvr>
                                      <p:to>
                                        <p:strVal val="hidden"/>
                                      </p:to>
                                    </p:set>
                                  </p:childTnLst>
                                </p:cTn>
                              </p:par>
                              <p:par>
                                <p:cTn id="225" presetID="19" presetClass="exit" presetSubtype="5" fill="hold" grpId="2" nodeType="withEffect">
                                  <p:stCondLst>
                                    <p:cond delay="0"/>
                                  </p:stCondLst>
                                  <p:childTnLst>
                                    <p:anim calcmode="lin" valueType="num">
                                      <p:cBhvr>
                                        <p:cTn id="226" dur="3000"/>
                                        <p:tgtEl>
                                          <p:spTgt spid="9"/>
                                        </p:tgtEl>
                                        <p:attrNameLst>
                                          <p:attrName>ppt_w</p:attrName>
                                        </p:attrNameLst>
                                      </p:cBhvr>
                                      <p:tavLst>
                                        <p:tav tm="0">
                                          <p:val>
                                            <p:strVal val="ppt_w"/>
                                          </p:val>
                                        </p:tav>
                                        <p:tav tm="100000">
                                          <p:val>
                                            <p:strVal val="ppt_w"/>
                                          </p:val>
                                        </p:tav>
                                      </p:tavLst>
                                    </p:anim>
                                    <p:anim calcmode="lin" valueType="num">
                                      <p:cBhvr>
                                        <p:cTn id="227"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8" dur="1" fill="hold">
                                          <p:stCondLst>
                                            <p:cond delay="2999"/>
                                          </p:stCondLst>
                                        </p:cTn>
                                        <p:tgtEl>
                                          <p:spTgt spid="9"/>
                                        </p:tgtEl>
                                        <p:attrNameLst>
                                          <p:attrName>style.visibility</p:attrName>
                                        </p:attrNameLst>
                                      </p:cBhvr>
                                      <p:to>
                                        <p:strVal val="hidden"/>
                                      </p:to>
                                    </p:set>
                                  </p:childTnLst>
                                </p:cTn>
                              </p:par>
                              <p:par>
                                <p:cTn id="229" presetID="19" presetClass="exit" presetSubtype="10" fill="hold" grpId="2" nodeType="withEffect">
                                  <p:stCondLst>
                                    <p:cond delay="0"/>
                                  </p:stCondLst>
                                  <p:childTnLst>
                                    <p:anim calcmode="lin" valueType="num">
                                      <p:cBhvr>
                                        <p:cTn id="230" dur="3000"/>
                                        <p:tgtEl>
                                          <p:spTgt spid="10"/>
                                        </p:tgtEl>
                                        <p:attrNameLst>
                                          <p:attrName>ppt_h</p:attrName>
                                        </p:attrNameLst>
                                      </p:cBhvr>
                                      <p:tavLst>
                                        <p:tav tm="0">
                                          <p:val>
                                            <p:strVal val="ppt_h"/>
                                          </p:val>
                                        </p:tav>
                                        <p:tav tm="100000">
                                          <p:val>
                                            <p:strVal val="ppt_h"/>
                                          </p:val>
                                        </p:tav>
                                      </p:tavLst>
                                    </p:anim>
                                    <p:anim calcmode="lin" valueType="num">
                                      <p:cBhvr>
                                        <p:cTn id="231"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2" dur="1" fill="hold">
                                          <p:stCondLst>
                                            <p:cond delay="2999"/>
                                          </p:stCondLst>
                                        </p:cTn>
                                        <p:tgtEl>
                                          <p:spTgt spid="10"/>
                                        </p:tgtEl>
                                        <p:attrNameLst>
                                          <p:attrName>style.visibility</p:attrName>
                                        </p:attrNameLst>
                                      </p:cBhvr>
                                      <p:to>
                                        <p:strVal val="hidden"/>
                                      </p:to>
                                    </p:set>
                                  </p:childTnLst>
                                </p:cTn>
                              </p:par>
                              <p:par>
                                <p:cTn id="233" presetID="19" presetClass="exit" presetSubtype="5" fill="hold" grpId="2" nodeType="withEffect">
                                  <p:stCondLst>
                                    <p:cond delay="0"/>
                                  </p:stCondLst>
                                  <p:childTnLst>
                                    <p:anim calcmode="lin" valueType="num">
                                      <p:cBhvr>
                                        <p:cTn id="234" dur="3000"/>
                                        <p:tgtEl>
                                          <p:spTgt spid="11"/>
                                        </p:tgtEl>
                                        <p:attrNameLst>
                                          <p:attrName>ppt_w</p:attrName>
                                        </p:attrNameLst>
                                      </p:cBhvr>
                                      <p:tavLst>
                                        <p:tav tm="0">
                                          <p:val>
                                            <p:strVal val="ppt_w"/>
                                          </p:val>
                                        </p:tav>
                                        <p:tav tm="100000">
                                          <p:val>
                                            <p:strVal val="ppt_w"/>
                                          </p:val>
                                        </p:tav>
                                      </p:tavLst>
                                    </p:anim>
                                    <p:anim calcmode="lin" valueType="num">
                                      <p:cBhvr>
                                        <p:cTn id="235"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36" dur="1" fill="hold">
                                          <p:stCondLst>
                                            <p:cond delay="2999"/>
                                          </p:stCondLst>
                                        </p:cTn>
                                        <p:tgtEl>
                                          <p:spTgt spid="11"/>
                                        </p:tgtEl>
                                        <p:attrNameLst>
                                          <p:attrName>style.visibility</p:attrName>
                                        </p:attrNameLst>
                                      </p:cBhvr>
                                      <p:to>
                                        <p:strVal val="hidden"/>
                                      </p:to>
                                    </p:set>
                                  </p:childTnLst>
                                </p:cTn>
                              </p:par>
                              <p:par>
                                <p:cTn id="237" presetID="19" presetClass="exit" presetSubtype="10" fill="hold" grpId="2" nodeType="withEffect">
                                  <p:stCondLst>
                                    <p:cond delay="0"/>
                                  </p:stCondLst>
                                  <p:childTnLst>
                                    <p:anim calcmode="lin" valueType="num">
                                      <p:cBhvr>
                                        <p:cTn id="238" dur="3000"/>
                                        <p:tgtEl>
                                          <p:spTgt spid="12"/>
                                        </p:tgtEl>
                                        <p:attrNameLst>
                                          <p:attrName>ppt_h</p:attrName>
                                        </p:attrNameLst>
                                      </p:cBhvr>
                                      <p:tavLst>
                                        <p:tav tm="0">
                                          <p:val>
                                            <p:strVal val="ppt_h"/>
                                          </p:val>
                                        </p:tav>
                                        <p:tav tm="100000">
                                          <p:val>
                                            <p:strVal val="ppt_h"/>
                                          </p:val>
                                        </p:tav>
                                      </p:tavLst>
                                    </p:anim>
                                    <p:anim calcmode="lin" valueType="num">
                                      <p:cBhvr>
                                        <p:cTn id="239"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0" dur="1" fill="hold">
                                          <p:stCondLst>
                                            <p:cond delay="2999"/>
                                          </p:stCondLst>
                                        </p:cTn>
                                        <p:tgtEl>
                                          <p:spTgt spid="12"/>
                                        </p:tgtEl>
                                        <p:attrNameLst>
                                          <p:attrName>style.visibility</p:attrName>
                                        </p:attrNameLst>
                                      </p:cBhvr>
                                      <p:to>
                                        <p:strVal val="hidden"/>
                                      </p:to>
                                    </p:set>
                                  </p:childTnLst>
                                </p:cTn>
                              </p:par>
                              <p:par>
                                <p:cTn id="241" presetID="19" presetClass="exit" presetSubtype="5" fill="hold" grpId="2" nodeType="withEffect">
                                  <p:stCondLst>
                                    <p:cond delay="0"/>
                                  </p:stCondLst>
                                  <p:childTnLst>
                                    <p:anim calcmode="lin" valueType="num">
                                      <p:cBhvr>
                                        <p:cTn id="242" dur="3000"/>
                                        <p:tgtEl>
                                          <p:spTgt spid="13"/>
                                        </p:tgtEl>
                                        <p:attrNameLst>
                                          <p:attrName>ppt_w</p:attrName>
                                        </p:attrNameLst>
                                      </p:cBhvr>
                                      <p:tavLst>
                                        <p:tav tm="0">
                                          <p:val>
                                            <p:strVal val="ppt_w"/>
                                          </p:val>
                                        </p:tav>
                                        <p:tav tm="100000">
                                          <p:val>
                                            <p:strVal val="ppt_w"/>
                                          </p:val>
                                        </p:tav>
                                      </p:tavLst>
                                    </p:anim>
                                    <p:anim calcmode="lin" valueType="num">
                                      <p:cBhvr>
                                        <p:cTn id="243"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4" dur="1" fill="hold">
                                          <p:stCondLst>
                                            <p:cond delay="2999"/>
                                          </p:stCondLst>
                                        </p:cTn>
                                        <p:tgtEl>
                                          <p:spTgt spid="13"/>
                                        </p:tgtEl>
                                        <p:attrNameLst>
                                          <p:attrName>style.visibility</p:attrName>
                                        </p:attrNameLst>
                                      </p:cBhvr>
                                      <p:to>
                                        <p:strVal val="hidden"/>
                                      </p:to>
                                    </p:set>
                                  </p:childTnLst>
                                </p:cTn>
                              </p:par>
                              <p:par>
                                <p:cTn id="245" presetID="19" presetClass="exit" presetSubtype="10" fill="hold" grpId="2" nodeType="withEffect">
                                  <p:stCondLst>
                                    <p:cond delay="0"/>
                                  </p:stCondLst>
                                  <p:childTnLst>
                                    <p:anim calcmode="lin" valueType="num">
                                      <p:cBhvr>
                                        <p:cTn id="246" dur="3000"/>
                                        <p:tgtEl>
                                          <p:spTgt spid="14"/>
                                        </p:tgtEl>
                                        <p:attrNameLst>
                                          <p:attrName>ppt_h</p:attrName>
                                        </p:attrNameLst>
                                      </p:cBhvr>
                                      <p:tavLst>
                                        <p:tav tm="0">
                                          <p:val>
                                            <p:strVal val="ppt_h"/>
                                          </p:val>
                                        </p:tav>
                                        <p:tav tm="100000">
                                          <p:val>
                                            <p:strVal val="ppt_h"/>
                                          </p:val>
                                        </p:tav>
                                      </p:tavLst>
                                    </p:anim>
                                    <p:anim calcmode="lin" valueType="num">
                                      <p:cBhvr>
                                        <p:cTn id="247"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8" dur="1" fill="hold">
                                          <p:stCondLst>
                                            <p:cond delay="2999"/>
                                          </p:stCondLst>
                                        </p:cTn>
                                        <p:tgtEl>
                                          <p:spTgt spid="14"/>
                                        </p:tgtEl>
                                        <p:attrNameLst>
                                          <p:attrName>style.visibility</p:attrName>
                                        </p:attrNameLst>
                                      </p:cBhvr>
                                      <p:to>
                                        <p:strVal val="hidden"/>
                                      </p:to>
                                    </p:set>
                                  </p:childTnLst>
                                </p:cTn>
                              </p:par>
                              <p:par>
                                <p:cTn id="249" presetID="23" presetClass="entr" presetSubtype="288" fill="hold" nodeType="withEffect">
                                  <p:stCondLst>
                                    <p:cond delay="0"/>
                                  </p:stCondLst>
                                  <p:childTnLst>
                                    <p:set>
                                      <p:cBhvr>
                                        <p:cTn id="250" dur="1" fill="hold">
                                          <p:stCondLst>
                                            <p:cond delay="0"/>
                                          </p:stCondLst>
                                        </p:cTn>
                                        <p:tgtEl>
                                          <p:spTgt spid="4"/>
                                        </p:tgtEl>
                                        <p:attrNameLst>
                                          <p:attrName>style.visibility</p:attrName>
                                        </p:attrNameLst>
                                      </p:cBhvr>
                                      <p:to>
                                        <p:strVal val="visible"/>
                                      </p:to>
                                    </p:set>
                                    <p:anim calcmode="lin" valueType="num">
                                      <p:cBhvr>
                                        <p:cTn id="251" dur="3000" fill="hold"/>
                                        <p:tgtEl>
                                          <p:spTgt spid="4"/>
                                        </p:tgtEl>
                                        <p:attrNameLst>
                                          <p:attrName>ppt_w</p:attrName>
                                        </p:attrNameLst>
                                      </p:cBhvr>
                                      <p:tavLst>
                                        <p:tav tm="0">
                                          <p:val>
                                            <p:strVal val="4/3*#ppt_w"/>
                                          </p:val>
                                        </p:tav>
                                        <p:tav tm="100000">
                                          <p:val>
                                            <p:strVal val="#ppt_w"/>
                                          </p:val>
                                        </p:tav>
                                      </p:tavLst>
                                    </p:anim>
                                    <p:anim calcmode="lin" valueType="num">
                                      <p:cBhvr>
                                        <p:cTn id="252" dur="3000" fill="hold"/>
                                        <p:tgtEl>
                                          <p:spTgt spid="4"/>
                                        </p:tgtEl>
                                        <p:attrNameLst>
                                          <p:attrName>ppt_h</p:attrName>
                                        </p:attrNameLst>
                                      </p:cBhvr>
                                      <p:tavLst>
                                        <p:tav tm="0">
                                          <p:val>
                                            <p:strVal val="4/3*#ppt_h"/>
                                          </p:val>
                                        </p:tav>
                                        <p:tav tm="100000">
                                          <p:val>
                                            <p:strVal val="#ppt_h"/>
                                          </p:val>
                                        </p:tav>
                                      </p:tavLst>
                                    </p:anim>
                                  </p:childTnLst>
                                </p:cTn>
                              </p:par>
                              <p:par>
                                <p:cTn id="253" presetID="16" presetClass="entr" presetSubtype="42" fill="hold" nodeType="withEffect">
                                  <p:stCondLst>
                                    <p:cond delay="0"/>
                                  </p:stCondLst>
                                  <p:childTnLst>
                                    <p:set>
                                      <p:cBhvr>
                                        <p:cTn id="254" dur="1" fill="hold">
                                          <p:stCondLst>
                                            <p:cond delay="0"/>
                                          </p:stCondLst>
                                        </p:cTn>
                                        <p:tgtEl>
                                          <p:spTgt spid="4"/>
                                        </p:tgtEl>
                                        <p:attrNameLst>
                                          <p:attrName>style.visibility</p:attrName>
                                        </p:attrNameLst>
                                      </p:cBhvr>
                                      <p:to>
                                        <p:strVal val="visible"/>
                                      </p:to>
                                    </p:set>
                                    <p:animEffect transition="in" filter="barn(outHorizontal)">
                                      <p:cBhvr>
                                        <p:cTn id="255" dur="3000"/>
                                        <p:tgtEl>
                                          <p:spTgt spid="4"/>
                                        </p:tgtEl>
                                      </p:cBhvr>
                                    </p:animEffect>
                                  </p:childTnLst>
                                </p:cTn>
                              </p:par>
                            </p:childTnLst>
                          </p:cTn>
                        </p:par>
                        <p:par>
                          <p:cTn id="256" fill="hold">
                            <p:stCondLst>
                              <p:cond delay="6000"/>
                            </p:stCondLst>
                            <p:childTnLst>
                              <p:par>
                                <p:cTn id="257" presetID="17" presetClass="entr" presetSubtype="10" fill="hold" grpId="0" nodeType="afterEffect">
                                  <p:stCondLst>
                                    <p:cond delay="0"/>
                                  </p:stCondLst>
                                  <p:childTnLst>
                                    <p:set>
                                      <p:cBhvr>
                                        <p:cTn id="258" dur="1" fill="hold">
                                          <p:stCondLst>
                                            <p:cond delay="0"/>
                                          </p:stCondLst>
                                        </p:cTn>
                                        <p:tgtEl>
                                          <p:spTgt spid="25"/>
                                        </p:tgtEl>
                                        <p:attrNameLst>
                                          <p:attrName>style.visibility</p:attrName>
                                        </p:attrNameLst>
                                      </p:cBhvr>
                                      <p:to>
                                        <p:strVal val="visible"/>
                                      </p:to>
                                    </p:set>
                                    <p:anim calcmode="lin" valueType="num">
                                      <p:cBhvr>
                                        <p:cTn id="259" dur="2000" fill="hold"/>
                                        <p:tgtEl>
                                          <p:spTgt spid="25"/>
                                        </p:tgtEl>
                                        <p:attrNameLst>
                                          <p:attrName>ppt_w</p:attrName>
                                        </p:attrNameLst>
                                      </p:cBhvr>
                                      <p:tavLst>
                                        <p:tav tm="0">
                                          <p:val>
                                            <p:fltVal val="0"/>
                                          </p:val>
                                        </p:tav>
                                        <p:tav tm="100000">
                                          <p:val>
                                            <p:strVal val="#ppt_w"/>
                                          </p:val>
                                        </p:tav>
                                      </p:tavLst>
                                    </p:anim>
                                    <p:anim calcmode="lin" valueType="num">
                                      <p:cBhvr>
                                        <p:cTn id="260" dur="2000" fill="hold"/>
                                        <p:tgtEl>
                                          <p:spTgt spid="2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p:bldP spid="26"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002611"/>
              </a:gs>
              <a:gs pos="50000">
                <a:srgbClr val="006C31">
                  <a:shade val="67500"/>
                  <a:satMod val="115000"/>
                </a:srgbClr>
              </a:gs>
              <a:gs pos="100000">
                <a:srgbClr val="006C31">
                  <a:shade val="100000"/>
                  <a:satMod val="115000"/>
                </a:srgbClr>
              </a:gs>
            </a:gsLst>
            <a:lin ang="5400000" scaled="1"/>
            <a:tileRect/>
          </a:gradFill>
        </p:spPr>
        <p:txBody>
          <a:bodyPr/>
          <a:lstStyle/>
          <a:p>
            <a:endParaRPr lang="es-ES" dirty="0"/>
          </a:p>
        </p:txBody>
      </p:sp>
      <p:pic>
        <p:nvPicPr>
          <p:cNvPr id="4" name="3 Imagen" descr="paisaje de lago agua cristalina montañas.jpg"/>
          <p:cNvPicPr>
            <a:picLocks noChangeAspect="1"/>
          </p:cNvPicPr>
          <p:nvPr/>
        </p:nvPicPr>
        <p:blipFill>
          <a:blip r:embed="rId2"/>
          <a:stretch>
            <a:fillRect/>
          </a:stretch>
        </p:blipFill>
        <p:spPr>
          <a:xfrm>
            <a:off x="0" y="0"/>
            <a:ext cx="9179719" cy="6858000"/>
          </a:xfrm>
          <a:prstGeom prst="rect">
            <a:avLst/>
          </a:prstGeom>
        </p:spPr>
      </p:pic>
      <p:sp>
        <p:nvSpPr>
          <p:cNvPr id="6" name="5 Franja diagonal"/>
          <p:cNvSpPr/>
          <p:nvPr/>
        </p:nvSpPr>
        <p:spPr>
          <a:xfrm rot="16200000" flipH="1" flipV="1">
            <a:off x="-1141833" y="784619"/>
            <a:ext cx="6855666" cy="4572000"/>
          </a:xfrm>
          <a:prstGeom prst="diagStripe">
            <a:avLst>
              <a:gd name="adj" fmla="val 90514"/>
            </a:avLst>
          </a:prstGeom>
          <a:blipFill dpi="0" rotWithShape="1">
            <a:blip r:embed="rId3">
              <a:duotone>
                <a:prstClr val="black"/>
                <a:srgbClr val="00B050">
                  <a:tint val="45000"/>
                  <a:satMod val="400000"/>
                </a:srgbClr>
              </a:duotone>
              <a:lum contrast="40000"/>
            </a:blip>
            <a:srcRect/>
            <a:stretch>
              <a:fillRect/>
            </a:stretch>
          </a:blip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ranja diagonal"/>
          <p:cNvSpPr/>
          <p:nvPr/>
        </p:nvSpPr>
        <p:spPr>
          <a:xfrm rot="16200000" flipH="1">
            <a:off x="3405547" y="737799"/>
            <a:ext cx="6904904" cy="4572002"/>
          </a:xfrm>
          <a:prstGeom prst="diagStripe">
            <a:avLst>
              <a:gd name="adj" fmla="val 91204"/>
            </a:avLst>
          </a:prstGeom>
          <a:blipFill>
            <a:blip r:embed="rId3">
              <a:duotone>
                <a:prstClr val="black"/>
                <a:srgbClr val="00B050">
                  <a:tint val="45000"/>
                  <a:satMod val="400000"/>
                </a:srgbClr>
              </a:duotone>
              <a:lum contrast="40000"/>
            </a:blip>
            <a:stretch>
              <a:fillRect/>
            </a:stretch>
          </a:blip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ranja diagonal"/>
          <p:cNvSpPr/>
          <p:nvPr/>
        </p:nvSpPr>
        <p:spPr>
          <a:xfrm rot="16200000" flipH="1" flipV="1">
            <a:off x="35699" y="461975"/>
            <a:ext cx="5357826" cy="3714776"/>
          </a:xfrm>
          <a:prstGeom prst="diagStripe">
            <a:avLst>
              <a:gd name="adj" fmla="val 90514"/>
            </a:avLst>
          </a:prstGeom>
          <a:blipFill dpi="0" rotWithShape="1">
            <a:blip r:embed="rId3">
              <a:duotone>
                <a:prstClr val="black"/>
                <a:srgbClr val="00B050">
                  <a:tint val="45000"/>
                  <a:satMod val="400000"/>
                </a:srgbClr>
              </a:duotone>
              <a:lum contrast="40000"/>
            </a:blip>
            <a:srcRect/>
            <a:stretch>
              <a:fillRect/>
            </a:stretch>
          </a:blip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ranja diagonal"/>
          <p:cNvSpPr/>
          <p:nvPr/>
        </p:nvSpPr>
        <p:spPr>
          <a:xfrm rot="16200000" flipH="1">
            <a:off x="3674275" y="515977"/>
            <a:ext cx="5357826" cy="3562376"/>
          </a:xfrm>
          <a:prstGeom prst="diagStripe">
            <a:avLst>
              <a:gd name="adj" fmla="val 90514"/>
            </a:avLst>
          </a:prstGeom>
          <a:blipFill>
            <a:blip r:embed="rId3">
              <a:duotone>
                <a:prstClr val="black"/>
                <a:srgbClr val="00B050">
                  <a:tint val="45000"/>
                  <a:satMod val="400000"/>
                </a:srgbClr>
              </a:duotone>
              <a:lum contrast="40000"/>
            </a:blip>
            <a:stretch>
              <a:fillRect/>
            </a:stretch>
          </a:blip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ranja diagonal"/>
          <p:cNvSpPr/>
          <p:nvPr/>
        </p:nvSpPr>
        <p:spPr>
          <a:xfrm rot="16200000" flipH="1" flipV="1">
            <a:off x="928674" y="283380"/>
            <a:ext cx="4286256" cy="3000396"/>
          </a:xfrm>
          <a:prstGeom prst="diagStripe">
            <a:avLst>
              <a:gd name="adj" fmla="val 89463"/>
            </a:avLst>
          </a:prstGeom>
          <a:blipFill dpi="0" rotWithShape="1">
            <a:blip r:embed="rId3">
              <a:duotone>
                <a:prstClr val="black"/>
                <a:srgbClr val="00B050">
                  <a:tint val="45000"/>
                  <a:satMod val="400000"/>
                </a:srgbClr>
              </a:duotone>
              <a:lum contrast="40000"/>
            </a:blip>
            <a:srcRect/>
            <a:stretch>
              <a:fillRect/>
            </a:stretch>
          </a:blip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ranja diagonal"/>
          <p:cNvSpPr/>
          <p:nvPr/>
        </p:nvSpPr>
        <p:spPr>
          <a:xfrm rot="16200000" flipH="1">
            <a:off x="3821913" y="368339"/>
            <a:ext cx="4286256" cy="2786082"/>
          </a:xfrm>
          <a:prstGeom prst="diagStripe">
            <a:avLst>
              <a:gd name="adj" fmla="val 89463"/>
            </a:avLst>
          </a:prstGeom>
          <a:blipFill>
            <a:blip r:embed="rId3">
              <a:duotone>
                <a:prstClr val="black"/>
                <a:srgbClr val="00B050">
                  <a:tint val="45000"/>
                  <a:satMod val="400000"/>
                </a:srgbClr>
              </a:duotone>
              <a:lum contrast="40000"/>
            </a:blip>
            <a:stretch>
              <a:fillRect/>
            </a:stretch>
          </a:blip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ranja diagonal"/>
          <p:cNvSpPr/>
          <p:nvPr/>
        </p:nvSpPr>
        <p:spPr>
          <a:xfrm rot="16200000" flipH="1" flipV="1">
            <a:off x="1714492" y="211942"/>
            <a:ext cx="3429000" cy="2286016"/>
          </a:xfrm>
          <a:prstGeom prst="diagStripe">
            <a:avLst>
              <a:gd name="adj" fmla="val 86014"/>
            </a:avLst>
          </a:prstGeom>
          <a:blipFill dpi="0" rotWithShape="1">
            <a:blip r:embed="rId3">
              <a:duotone>
                <a:prstClr val="black"/>
                <a:srgbClr val="00B050">
                  <a:tint val="45000"/>
                  <a:satMod val="400000"/>
                </a:srgbClr>
              </a:duotone>
              <a:lum contrast="40000"/>
            </a:blip>
            <a:srcRect/>
            <a:stretch>
              <a:fillRect/>
            </a:stretch>
          </a:blip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ranja diagonal"/>
          <p:cNvSpPr/>
          <p:nvPr/>
        </p:nvSpPr>
        <p:spPr>
          <a:xfrm rot="16200000" flipH="1">
            <a:off x="3893351" y="296901"/>
            <a:ext cx="3429000" cy="2071702"/>
          </a:xfrm>
          <a:prstGeom prst="diagStripe">
            <a:avLst>
              <a:gd name="adj" fmla="val 86014"/>
            </a:avLst>
          </a:prstGeom>
          <a:blipFill>
            <a:blip r:embed="rId3">
              <a:duotone>
                <a:prstClr val="black"/>
                <a:srgbClr val="00B050">
                  <a:tint val="45000"/>
                  <a:satMod val="400000"/>
                </a:srgbClr>
              </a:duotone>
              <a:lum contrast="40000"/>
            </a:blip>
            <a:stretch>
              <a:fillRect/>
            </a:stretch>
          </a:blip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Franja diagonal"/>
          <p:cNvSpPr/>
          <p:nvPr/>
        </p:nvSpPr>
        <p:spPr>
          <a:xfrm rot="16200000" flipH="1" flipV="1">
            <a:off x="2464591" y="176223"/>
            <a:ext cx="2643182" cy="1571636"/>
          </a:xfrm>
          <a:prstGeom prst="diagStripe">
            <a:avLst>
              <a:gd name="adj" fmla="val 80998"/>
            </a:avLst>
          </a:prstGeom>
          <a:blipFill dpi="0" rotWithShape="1">
            <a:blip r:embed="rId3">
              <a:duotone>
                <a:prstClr val="black"/>
                <a:srgbClr val="00B050">
                  <a:tint val="45000"/>
                  <a:satMod val="400000"/>
                </a:srgbClr>
              </a:duotone>
              <a:lum contrast="40000"/>
            </a:blip>
            <a:srcRect/>
            <a:stretch>
              <a:fillRect/>
            </a:stretch>
          </a:blip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Franja diagonal"/>
          <p:cNvSpPr/>
          <p:nvPr/>
        </p:nvSpPr>
        <p:spPr>
          <a:xfrm rot="16200000" flipH="1">
            <a:off x="3964789" y="225463"/>
            <a:ext cx="2643182" cy="1428760"/>
          </a:xfrm>
          <a:prstGeom prst="diagStripe">
            <a:avLst>
              <a:gd name="adj" fmla="val 80998"/>
            </a:avLst>
          </a:prstGeom>
          <a:blipFill>
            <a:blip r:embed="rId3">
              <a:duotone>
                <a:prstClr val="black"/>
                <a:srgbClr val="00B050">
                  <a:tint val="45000"/>
                  <a:satMod val="400000"/>
                </a:srgbClr>
              </a:duotone>
              <a:lum contrast="40000"/>
            </a:blip>
            <a:stretch>
              <a:fillRect/>
            </a:stretch>
          </a:blip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Franja diagonal"/>
          <p:cNvSpPr/>
          <p:nvPr/>
        </p:nvSpPr>
        <p:spPr>
          <a:xfrm rot="16200000" flipH="1" flipV="1">
            <a:off x="3357566" y="-2372"/>
            <a:ext cx="1571612" cy="857256"/>
          </a:xfrm>
          <a:prstGeom prst="diagStripe">
            <a:avLst>
              <a:gd name="adj" fmla="val 71803"/>
            </a:avLst>
          </a:prstGeom>
          <a:blipFill dpi="0" rotWithShape="1">
            <a:blip r:embed="rId4" cstate="print">
              <a:duotone>
                <a:prstClr val="black"/>
                <a:srgbClr val="00B050">
                  <a:tint val="45000"/>
                  <a:satMod val="400000"/>
                </a:srgbClr>
              </a:duotone>
              <a:lum contrast="40000"/>
            </a:blip>
            <a:srcRect/>
            <a:stretch>
              <a:fillRect/>
            </a:stretch>
          </a:blip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Franja diagonal"/>
          <p:cNvSpPr/>
          <p:nvPr/>
        </p:nvSpPr>
        <p:spPr>
          <a:xfrm rot="16200000" flipH="1">
            <a:off x="4245779" y="-55527"/>
            <a:ext cx="1571612" cy="919170"/>
          </a:xfrm>
          <a:prstGeom prst="diagStripe">
            <a:avLst>
              <a:gd name="adj" fmla="val 75234"/>
            </a:avLst>
          </a:prstGeom>
          <a:blipFill>
            <a:blip r:embed="rId5" cstate="print">
              <a:duotone>
                <a:prstClr val="black"/>
                <a:srgbClr val="00B050">
                  <a:tint val="45000"/>
                  <a:satMod val="400000"/>
                </a:srgbClr>
              </a:duotone>
              <a:lum contrast="40000"/>
            </a:blip>
            <a:stretch>
              <a:fillRect/>
            </a:stretch>
          </a:blip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Rectángulo"/>
          <p:cNvSpPr/>
          <p:nvPr/>
        </p:nvSpPr>
        <p:spPr>
          <a:xfrm>
            <a:off x="0" y="-214338"/>
            <a:ext cx="9358346" cy="7072338"/>
          </a:xfrm>
          <a:prstGeom prst="rect">
            <a:avLst/>
          </a:prstGeom>
          <a:gradFill flip="none" rotWithShape="1">
            <a:gsLst>
              <a:gs pos="100000">
                <a:schemeClr val="tx2">
                  <a:lumMod val="10000"/>
                </a:schemeClr>
              </a:gs>
              <a:gs pos="50000">
                <a:schemeClr val="tx1">
                  <a:lumMod val="65000"/>
                  <a:shade val="67500"/>
                  <a:satMod val="115000"/>
                </a:schemeClr>
              </a:gs>
              <a:gs pos="100000">
                <a:schemeClr val="tx1">
                  <a:lumMod val="6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9"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0-#ppt_w/2"/>
                                          </p:val>
                                        </p:tav>
                                        <p:tav tm="100000">
                                          <p:val>
                                            <p:strVal val="#ppt_x"/>
                                          </p:val>
                                        </p:tav>
                                      </p:tavLst>
                                    </p:anim>
                                    <p:anim calcmode="lin" valueType="num">
                                      <p:cBhvr additive="base">
                                        <p:cTn id="11" dur="3000" fill="hold"/>
                                        <p:tgtEl>
                                          <p:spTgt spid="6"/>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0-#ppt_w/2"/>
                                          </p:val>
                                        </p:tav>
                                        <p:tav tm="100000">
                                          <p:val>
                                            <p:strVal val="#ppt_x"/>
                                          </p:val>
                                        </p:tav>
                                      </p:tavLst>
                                    </p:anim>
                                    <p:anim calcmode="lin" valueType="num">
                                      <p:cBhvr additive="base">
                                        <p:cTn id="15" dur="3000" fill="hold"/>
                                        <p:tgtEl>
                                          <p:spTgt spid="8"/>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0-#ppt_w/2"/>
                                          </p:val>
                                        </p:tav>
                                        <p:tav tm="100000">
                                          <p:val>
                                            <p:strVal val="#ppt_x"/>
                                          </p:val>
                                        </p:tav>
                                      </p:tavLst>
                                    </p:anim>
                                    <p:anim calcmode="lin" valueType="num">
                                      <p:cBhvr additive="base">
                                        <p:cTn id="19" dur="3000" fill="hold"/>
                                        <p:tgtEl>
                                          <p:spTgt spid="10"/>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0-#ppt_w/2"/>
                                          </p:val>
                                        </p:tav>
                                        <p:tav tm="100000">
                                          <p:val>
                                            <p:strVal val="#ppt_x"/>
                                          </p:val>
                                        </p:tav>
                                      </p:tavLst>
                                    </p:anim>
                                    <p:anim calcmode="lin" valueType="num">
                                      <p:cBhvr additive="base">
                                        <p:cTn id="23" dur="3000" fill="hold"/>
                                        <p:tgtEl>
                                          <p:spTgt spid="12"/>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0-#ppt_w/2"/>
                                          </p:val>
                                        </p:tav>
                                        <p:tav tm="100000">
                                          <p:val>
                                            <p:strVal val="#ppt_x"/>
                                          </p:val>
                                        </p:tav>
                                      </p:tavLst>
                                    </p:anim>
                                    <p:anim calcmode="lin" valueType="num">
                                      <p:cBhvr additive="base">
                                        <p:cTn id="27" dur="3000" fill="hold"/>
                                        <p:tgtEl>
                                          <p:spTgt spid="14"/>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3000" fill="hold"/>
                                        <p:tgtEl>
                                          <p:spTgt spid="16"/>
                                        </p:tgtEl>
                                        <p:attrNameLst>
                                          <p:attrName>ppt_x</p:attrName>
                                        </p:attrNameLst>
                                      </p:cBhvr>
                                      <p:tavLst>
                                        <p:tav tm="0">
                                          <p:val>
                                            <p:strVal val="0-#ppt_w/2"/>
                                          </p:val>
                                        </p:tav>
                                        <p:tav tm="100000">
                                          <p:val>
                                            <p:strVal val="#ppt_x"/>
                                          </p:val>
                                        </p:tav>
                                      </p:tavLst>
                                    </p:anim>
                                    <p:anim calcmode="lin" valueType="num">
                                      <p:cBhvr additive="base">
                                        <p:cTn id="31" dur="3000" fill="hold"/>
                                        <p:tgtEl>
                                          <p:spTgt spid="16"/>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3000" fill="hold"/>
                                        <p:tgtEl>
                                          <p:spTgt spid="7"/>
                                        </p:tgtEl>
                                        <p:attrNameLst>
                                          <p:attrName>ppt_x</p:attrName>
                                        </p:attrNameLst>
                                      </p:cBhvr>
                                      <p:tavLst>
                                        <p:tav tm="0">
                                          <p:val>
                                            <p:strVal val="1+#ppt_w/2"/>
                                          </p:val>
                                        </p:tav>
                                        <p:tav tm="100000">
                                          <p:val>
                                            <p:strVal val="#ppt_x"/>
                                          </p:val>
                                        </p:tav>
                                      </p:tavLst>
                                    </p:anim>
                                    <p:anim calcmode="lin" valueType="num">
                                      <p:cBhvr additive="base">
                                        <p:cTn id="35" dur="3000" fill="hold"/>
                                        <p:tgtEl>
                                          <p:spTgt spid="7"/>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3000" fill="hold"/>
                                        <p:tgtEl>
                                          <p:spTgt spid="9"/>
                                        </p:tgtEl>
                                        <p:attrNameLst>
                                          <p:attrName>ppt_x</p:attrName>
                                        </p:attrNameLst>
                                      </p:cBhvr>
                                      <p:tavLst>
                                        <p:tav tm="0">
                                          <p:val>
                                            <p:strVal val="1+#ppt_w/2"/>
                                          </p:val>
                                        </p:tav>
                                        <p:tav tm="100000">
                                          <p:val>
                                            <p:strVal val="#ppt_x"/>
                                          </p:val>
                                        </p:tav>
                                      </p:tavLst>
                                    </p:anim>
                                    <p:anim calcmode="lin" valueType="num">
                                      <p:cBhvr additive="base">
                                        <p:cTn id="39" dur="3000" fill="hold"/>
                                        <p:tgtEl>
                                          <p:spTgt spid="9"/>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1+#ppt_w/2"/>
                                          </p:val>
                                        </p:tav>
                                        <p:tav tm="100000">
                                          <p:val>
                                            <p:strVal val="#ppt_x"/>
                                          </p:val>
                                        </p:tav>
                                      </p:tavLst>
                                    </p:anim>
                                    <p:anim calcmode="lin" valueType="num">
                                      <p:cBhvr additive="base">
                                        <p:cTn id="43" dur="3000" fill="hold"/>
                                        <p:tgtEl>
                                          <p:spTgt spid="11"/>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3000" fill="hold"/>
                                        <p:tgtEl>
                                          <p:spTgt spid="13"/>
                                        </p:tgtEl>
                                        <p:attrNameLst>
                                          <p:attrName>ppt_x</p:attrName>
                                        </p:attrNameLst>
                                      </p:cBhvr>
                                      <p:tavLst>
                                        <p:tav tm="0">
                                          <p:val>
                                            <p:strVal val="1+#ppt_w/2"/>
                                          </p:val>
                                        </p:tav>
                                        <p:tav tm="100000">
                                          <p:val>
                                            <p:strVal val="#ppt_x"/>
                                          </p:val>
                                        </p:tav>
                                      </p:tavLst>
                                    </p:anim>
                                    <p:anim calcmode="lin" valueType="num">
                                      <p:cBhvr additive="base">
                                        <p:cTn id="47" dur="3000" fill="hold"/>
                                        <p:tgtEl>
                                          <p:spTgt spid="13"/>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1+#ppt_w/2"/>
                                          </p:val>
                                        </p:tav>
                                        <p:tav tm="100000">
                                          <p:val>
                                            <p:strVal val="#ppt_x"/>
                                          </p:val>
                                        </p:tav>
                                      </p:tavLst>
                                    </p:anim>
                                    <p:anim calcmode="lin" valueType="num">
                                      <p:cBhvr additive="base">
                                        <p:cTn id="51" dur="3000" fill="hold"/>
                                        <p:tgtEl>
                                          <p:spTgt spid="15"/>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1+#ppt_w/2"/>
                                          </p:val>
                                        </p:tav>
                                        <p:tav tm="100000">
                                          <p:val>
                                            <p:strVal val="#ppt_x"/>
                                          </p:val>
                                        </p:tav>
                                      </p:tavLst>
                                    </p:anim>
                                    <p:anim calcmode="lin" valueType="num">
                                      <p:cBhvr additive="base">
                                        <p:cTn id="55" dur="3000" fill="hold"/>
                                        <p:tgtEl>
                                          <p:spTgt spid="17"/>
                                        </p:tgtEl>
                                        <p:attrNameLst>
                                          <p:attrName>ppt_y</p:attrName>
                                        </p:attrNameLst>
                                      </p:cBhvr>
                                      <p:tavLst>
                                        <p:tav tm="0">
                                          <p:val>
                                            <p:strVal val="0-#ppt_h/2"/>
                                          </p:val>
                                        </p:tav>
                                        <p:tav tm="100000">
                                          <p:val>
                                            <p:strVal val="#ppt_y"/>
                                          </p:val>
                                        </p:tav>
                                      </p:tavLst>
                                    </p:anim>
                                  </p:childTnLst>
                                </p:cTn>
                              </p:par>
                            </p:childTnLst>
                          </p:cTn>
                        </p:par>
                        <p:par>
                          <p:cTn id="56" fill="hold">
                            <p:stCondLst>
                              <p:cond delay="3000"/>
                            </p:stCondLst>
                            <p:childTnLst>
                              <p:par>
                                <p:cTn id="57" presetID="2" presetClass="exit" presetSubtype="6" fill="hold" grpId="1" nodeType="afterEffect">
                                  <p:stCondLst>
                                    <p:cond delay="0"/>
                                  </p:stCondLst>
                                  <p:childTnLst>
                                    <p:anim calcmode="lin" valueType="num">
                                      <p:cBhvr additive="base">
                                        <p:cTn id="58" dur="3000"/>
                                        <p:tgtEl>
                                          <p:spTgt spid="6"/>
                                        </p:tgtEl>
                                        <p:attrNameLst>
                                          <p:attrName>ppt_x</p:attrName>
                                        </p:attrNameLst>
                                      </p:cBhvr>
                                      <p:tavLst>
                                        <p:tav tm="0">
                                          <p:val>
                                            <p:strVal val="ppt_x"/>
                                          </p:val>
                                        </p:tav>
                                        <p:tav tm="100000">
                                          <p:val>
                                            <p:strVal val="1+ppt_w/2"/>
                                          </p:val>
                                        </p:tav>
                                      </p:tavLst>
                                    </p:anim>
                                    <p:anim calcmode="lin" valueType="num">
                                      <p:cBhvr additive="base">
                                        <p:cTn id="59" dur="3000"/>
                                        <p:tgtEl>
                                          <p:spTgt spid="6"/>
                                        </p:tgtEl>
                                        <p:attrNameLst>
                                          <p:attrName>ppt_y</p:attrName>
                                        </p:attrNameLst>
                                      </p:cBhvr>
                                      <p:tavLst>
                                        <p:tav tm="0">
                                          <p:val>
                                            <p:strVal val="ppt_y"/>
                                          </p:val>
                                        </p:tav>
                                        <p:tav tm="100000">
                                          <p:val>
                                            <p:strVal val="1+ppt_h/2"/>
                                          </p:val>
                                        </p:tav>
                                      </p:tavLst>
                                    </p:anim>
                                    <p:set>
                                      <p:cBhvr>
                                        <p:cTn id="60" dur="1" fill="hold">
                                          <p:stCondLst>
                                            <p:cond delay="2999"/>
                                          </p:stCondLst>
                                        </p:cTn>
                                        <p:tgtEl>
                                          <p:spTgt spid="6"/>
                                        </p:tgtEl>
                                        <p:attrNameLst>
                                          <p:attrName>style.visibility</p:attrName>
                                        </p:attrNameLst>
                                      </p:cBhvr>
                                      <p:to>
                                        <p:strVal val="hidden"/>
                                      </p:to>
                                    </p:set>
                                  </p:childTnLst>
                                </p:cTn>
                              </p:par>
                              <p:par>
                                <p:cTn id="61" presetID="2" presetClass="exit" presetSubtype="6" fill="hold" grpId="1" nodeType="withEffect">
                                  <p:stCondLst>
                                    <p:cond delay="0"/>
                                  </p:stCondLst>
                                  <p:childTnLst>
                                    <p:anim calcmode="lin" valueType="num">
                                      <p:cBhvr additive="base">
                                        <p:cTn id="62" dur="3000"/>
                                        <p:tgtEl>
                                          <p:spTgt spid="8"/>
                                        </p:tgtEl>
                                        <p:attrNameLst>
                                          <p:attrName>ppt_x</p:attrName>
                                        </p:attrNameLst>
                                      </p:cBhvr>
                                      <p:tavLst>
                                        <p:tav tm="0">
                                          <p:val>
                                            <p:strVal val="ppt_x"/>
                                          </p:val>
                                        </p:tav>
                                        <p:tav tm="100000">
                                          <p:val>
                                            <p:strVal val="1+ppt_w/2"/>
                                          </p:val>
                                        </p:tav>
                                      </p:tavLst>
                                    </p:anim>
                                    <p:anim calcmode="lin" valueType="num">
                                      <p:cBhvr additive="base">
                                        <p:cTn id="63" dur="3000"/>
                                        <p:tgtEl>
                                          <p:spTgt spid="8"/>
                                        </p:tgtEl>
                                        <p:attrNameLst>
                                          <p:attrName>ppt_y</p:attrName>
                                        </p:attrNameLst>
                                      </p:cBhvr>
                                      <p:tavLst>
                                        <p:tav tm="0">
                                          <p:val>
                                            <p:strVal val="ppt_y"/>
                                          </p:val>
                                        </p:tav>
                                        <p:tav tm="100000">
                                          <p:val>
                                            <p:strVal val="1+ppt_h/2"/>
                                          </p:val>
                                        </p:tav>
                                      </p:tavLst>
                                    </p:anim>
                                    <p:set>
                                      <p:cBhvr>
                                        <p:cTn id="64" dur="1" fill="hold">
                                          <p:stCondLst>
                                            <p:cond delay="2999"/>
                                          </p:stCondLst>
                                        </p:cTn>
                                        <p:tgtEl>
                                          <p:spTgt spid="8"/>
                                        </p:tgtEl>
                                        <p:attrNameLst>
                                          <p:attrName>style.visibility</p:attrName>
                                        </p:attrNameLst>
                                      </p:cBhvr>
                                      <p:to>
                                        <p:strVal val="hidden"/>
                                      </p:to>
                                    </p:set>
                                  </p:childTnLst>
                                </p:cTn>
                              </p:par>
                              <p:par>
                                <p:cTn id="65" presetID="2" presetClass="exit" presetSubtype="6" fill="hold" grpId="1" nodeType="withEffect">
                                  <p:stCondLst>
                                    <p:cond delay="0"/>
                                  </p:stCondLst>
                                  <p:childTnLst>
                                    <p:anim calcmode="lin" valueType="num">
                                      <p:cBhvr additive="base">
                                        <p:cTn id="66" dur="3000"/>
                                        <p:tgtEl>
                                          <p:spTgt spid="10"/>
                                        </p:tgtEl>
                                        <p:attrNameLst>
                                          <p:attrName>ppt_x</p:attrName>
                                        </p:attrNameLst>
                                      </p:cBhvr>
                                      <p:tavLst>
                                        <p:tav tm="0">
                                          <p:val>
                                            <p:strVal val="ppt_x"/>
                                          </p:val>
                                        </p:tav>
                                        <p:tav tm="100000">
                                          <p:val>
                                            <p:strVal val="1+ppt_w/2"/>
                                          </p:val>
                                        </p:tav>
                                      </p:tavLst>
                                    </p:anim>
                                    <p:anim calcmode="lin" valueType="num">
                                      <p:cBhvr additive="base">
                                        <p:cTn id="67" dur="3000"/>
                                        <p:tgtEl>
                                          <p:spTgt spid="10"/>
                                        </p:tgtEl>
                                        <p:attrNameLst>
                                          <p:attrName>ppt_y</p:attrName>
                                        </p:attrNameLst>
                                      </p:cBhvr>
                                      <p:tavLst>
                                        <p:tav tm="0">
                                          <p:val>
                                            <p:strVal val="ppt_y"/>
                                          </p:val>
                                        </p:tav>
                                        <p:tav tm="100000">
                                          <p:val>
                                            <p:strVal val="1+ppt_h/2"/>
                                          </p:val>
                                        </p:tav>
                                      </p:tavLst>
                                    </p:anim>
                                    <p:set>
                                      <p:cBhvr>
                                        <p:cTn id="68" dur="1" fill="hold">
                                          <p:stCondLst>
                                            <p:cond delay="2999"/>
                                          </p:stCondLst>
                                        </p:cTn>
                                        <p:tgtEl>
                                          <p:spTgt spid="10"/>
                                        </p:tgtEl>
                                        <p:attrNameLst>
                                          <p:attrName>style.visibility</p:attrName>
                                        </p:attrNameLst>
                                      </p:cBhvr>
                                      <p:to>
                                        <p:strVal val="hidden"/>
                                      </p:to>
                                    </p:set>
                                  </p:childTnLst>
                                </p:cTn>
                              </p:par>
                              <p:par>
                                <p:cTn id="69" presetID="2" presetClass="exit" presetSubtype="6" fill="hold" grpId="1" nodeType="withEffect">
                                  <p:stCondLst>
                                    <p:cond delay="0"/>
                                  </p:stCondLst>
                                  <p:childTnLst>
                                    <p:anim calcmode="lin" valueType="num">
                                      <p:cBhvr additive="base">
                                        <p:cTn id="70" dur="3000"/>
                                        <p:tgtEl>
                                          <p:spTgt spid="12"/>
                                        </p:tgtEl>
                                        <p:attrNameLst>
                                          <p:attrName>ppt_x</p:attrName>
                                        </p:attrNameLst>
                                      </p:cBhvr>
                                      <p:tavLst>
                                        <p:tav tm="0">
                                          <p:val>
                                            <p:strVal val="ppt_x"/>
                                          </p:val>
                                        </p:tav>
                                        <p:tav tm="100000">
                                          <p:val>
                                            <p:strVal val="1+ppt_w/2"/>
                                          </p:val>
                                        </p:tav>
                                      </p:tavLst>
                                    </p:anim>
                                    <p:anim calcmode="lin" valueType="num">
                                      <p:cBhvr additive="base">
                                        <p:cTn id="71" dur="3000"/>
                                        <p:tgtEl>
                                          <p:spTgt spid="12"/>
                                        </p:tgtEl>
                                        <p:attrNameLst>
                                          <p:attrName>ppt_y</p:attrName>
                                        </p:attrNameLst>
                                      </p:cBhvr>
                                      <p:tavLst>
                                        <p:tav tm="0">
                                          <p:val>
                                            <p:strVal val="ppt_y"/>
                                          </p:val>
                                        </p:tav>
                                        <p:tav tm="100000">
                                          <p:val>
                                            <p:strVal val="1+ppt_h/2"/>
                                          </p:val>
                                        </p:tav>
                                      </p:tavLst>
                                    </p:anim>
                                    <p:set>
                                      <p:cBhvr>
                                        <p:cTn id="72" dur="1" fill="hold">
                                          <p:stCondLst>
                                            <p:cond delay="2999"/>
                                          </p:stCondLst>
                                        </p:cTn>
                                        <p:tgtEl>
                                          <p:spTgt spid="12"/>
                                        </p:tgtEl>
                                        <p:attrNameLst>
                                          <p:attrName>style.visibility</p:attrName>
                                        </p:attrNameLst>
                                      </p:cBhvr>
                                      <p:to>
                                        <p:strVal val="hidden"/>
                                      </p:to>
                                    </p:set>
                                  </p:childTnLst>
                                </p:cTn>
                              </p:par>
                              <p:par>
                                <p:cTn id="73" presetID="2" presetClass="exit" presetSubtype="6" fill="hold" grpId="1" nodeType="withEffect">
                                  <p:stCondLst>
                                    <p:cond delay="0"/>
                                  </p:stCondLst>
                                  <p:childTnLst>
                                    <p:anim calcmode="lin" valueType="num">
                                      <p:cBhvr additive="base">
                                        <p:cTn id="74" dur="3000"/>
                                        <p:tgtEl>
                                          <p:spTgt spid="14"/>
                                        </p:tgtEl>
                                        <p:attrNameLst>
                                          <p:attrName>ppt_x</p:attrName>
                                        </p:attrNameLst>
                                      </p:cBhvr>
                                      <p:tavLst>
                                        <p:tav tm="0">
                                          <p:val>
                                            <p:strVal val="ppt_x"/>
                                          </p:val>
                                        </p:tav>
                                        <p:tav tm="100000">
                                          <p:val>
                                            <p:strVal val="1+ppt_w/2"/>
                                          </p:val>
                                        </p:tav>
                                      </p:tavLst>
                                    </p:anim>
                                    <p:anim calcmode="lin" valueType="num">
                                      <p:cBhvr additive="base">
                                        <p:cTn id="75" dur="3000"/>
                                        <p:tgtEl>
                                          <p:spTgt spid="14"/>
                                        </p:tgtEl>
                                        <p:attrNameLst>
                                          <p:attrName>ppt_y</p:attrName>
                                        </p:attrNameLst>
                                      </p:cBhvr>
                                      <p:tavLst>
                                        <p:tav tm="0">
                                          <p:val>
                                            <p:strVal val="ppt_y"/>
                                          </p:val>
                                        </p:tav>
                                        <p:tav tm="100000">
                                          <p:val>
                                            <p:strVal val="1+ppt_h/2"/>
                                          </p:val>
                                        </p:tav>
                                      </p:tavLst>
                                    </p:anim>
                                    <p:set>
                                      <p:cBhvr>
                                        <p:cTn id="76" dur="1" fill="hold">
                                          <p:stCondLst>
                                            <p:cond delay="2999"/>
                                          </p:stCondLst>
                                        </p:cTn>
                                        <p:tgtEl>
                                          <p:spTgt spid="14"/>
                                        </p:tgtEl>
                                        <p:attrNameLst>
                                          <p:attrName>style.visibility</p:attrName>
                                        </p:attrNameLst>
                                      </p:cBhvr>
                                      <p:to>
                                        <p:strVal val="hidden"/>
                                      </p:to>
                                    </p:set>
                                  </p:childTnLst>
                                </p:cTn>
                              </p:par>
                              <p:par>
                                <p:cTn id="77" presetID="2" presetClass="exit" presetSubtype="6" fill="hold" grpId="1" nodeType="withEffect">
                                  <p:stCondLst>
                                    <p:cond delay="0"/>
                                  </p:stCondLst>
                                  <p:childTnLst>
                                    <p:anim calcmode="lin" valueType="num">
                                      <p:cBhvr additive="base">
                                        <p:cTn id="78" dur="3000"/>
                                        <p:tgtEl>
                                          <p:spTgt spid="16"/>
                                        </p:tgtEl>
                                        <p:attrNameLst>
                                          <p:attrName>ppt_x</p:attrName>
                                        </p:attrNameLst>
                                      </p:cBhvr>
                                      <p:tavLst>
                                        <p:tav tm="0">
                                          <p:val>
                                            <p:strVal val="ppt_x"/>
                                          </p:val>
                                        </p:tav>
                                        <p:tav tm="100000">
                                          <p:val>
                                            <p:strVal val="1+ppt_w/2"/>
                                          </p:val>
                                        </p:tav>
                                      </p:tavLst>
                                    </p:anim>
                                    <p:anim calcmode="lin" valueType="num">
                                      <p:cBhvr additive="base">
                                        <p:cTn id="79" dur="3000"/>
                                        <p:tgtEl>
                                          <p:spTgt spid="16"/>
                                        </p:tgtEl>
                                        <p:attrNameLst>
                                          <p:attrName>ppt_y</p:attrName>
                                        </p:attrNameLst>
                                      </p:cBhvr>
                                      <p:tavLst>
                                        <p:tav tm="0">
                                          <p:val>
                                            <p:strVal val="ppt_y"/>
                                          </p:val>
                                        </p:tav>
                                        <p:tav tm="100000">
                                          <p:val>
                                            <p:strVal val="1+ppt_h/2"/>
                                          </p:val>
                                        </p:tav>
                                      </p:tavLst>
                                    </p:anim>
                                    <p:set>
                                      <p:cBhvr>
                                        <p:cTn id="80" dur="1" fill="hold">
                                          <p:stCondLst>
                                            <p:cond delay="2999"/>
                                          </p:stCondLst>
                                        </p:cTn>
                                        <p:tgtEl>
                                          <p:spTgt spid="16"/>
                                        </p:tgtEl>
                                        <p:attrNameLst>
                                          <p:attrName>style.visibility</p:attrName>
                                        </p:attrNameLst>
                                      </p:cBhvr>
                                      <p:to>
                                        <p:strVal val="hidden"/>
                                      </p:to>
                                    </p:set>
                                  </p:childTnLst>
                                </p:cTn>
                              </p:par>
                              <p:par>
                                <p:cTn id="81" presetID="2" presetClass="exit" presetSubtype="12" fill="hold" grpId="1" nodeType="withEffect">
                                  <p:stCondLst>
                                    <p:cond delay="0"/>
                                  </p:stCondLst>
                                  <p:childTnLst>
                                    <p:anim calcmode="lin" valueType="num">
                                      <p:cBhvr additive="base">
                                        <p:cTn id="82" dur="3000"/>
                                        <p:tgtEl>
                                          <p:spTgt spid="7"/>
                                        </p:tgtEl>
                                        <p:attrNameLst>
                                          <p:attrName>ppt_x</p:attrName>
                                        </p:attrNameLst>
                                      </p:cBhvr>
                                      <p:tavLst>
                                        <p:tav tm="0">
                                          <p:val>
                                            <p:strVal val="ppt_x"/>
                                          </p:val>
                                        </p:tav>
                                        <p:tav tm="100000">
                                          <p:val>
                                            <p:strVal val="0-ppt_w/2"/>
                                          </p:val>
                                        </p:tav>
                                      </p:tavLst>
                                    </p:anim>
                                    <p:anim calcmode="lin" valueType="num">
                                      <p:cBhvr additive="base">
                                        <p:cTn id="83" dur="3000"/>
                                        <p:tgtEl>
                                          <p:spTgt spid="7"/>
                                        </p:tgtEl>
                                        <p:attrNameLst>
                                          <p:attrName>ppt_y</p:attrName>
                                        </p:attrNameLst>
                                      </p:cBhvr>
                                      <p:tavLst>
                                        <p:tav tm="0">
                                          <p:val>
                                            <p:strVal val="ppt_y"/>
                                          </p:val>
                                        </p:tav>
                                        <p:tav tm="100000">
                                          <p:val>
                                            <p:strVal val="1+ppt_h/2"/>
                                          </p:val>
                                        </p:tav>
                                      </p:tavLst>
                                    </p:anim>
                                    <p:set>
                                      <p:cBhvr>
                                        <p:cTn id="84" dur="1" fill="hold">
                                          <p:stCondLst>
                                            <p:cond delay="2999"/>
                                          </p:stCondLst>
                                        </p:cTn>
                                        <p:tgtEl>
                                          <p:spTgt spid="7"/>
                                        </p:tgtEl>
                                        <p:attrNameLst>
                                          <p:attrName>style.visibility</p:attrName>
                                        </p:attrNameLst>
                                      </p:cBhvr>
                                      <p:to>
                                        <p:strVal val="hidden"/>
                                      </p:to>
                                    </p:set>
                                  </p:childTnLst>
                                </p:cTn>
                              </p:par>
                              <p:par>
                                <p:cTn id="85" presetID="2" presetClass="exit" presetSubtype="12" fill="hold" grpId="1" nodeType="withEffect">
                                  <p:stCondLst>
                                    <p:cond delay="0"/>
                                  </p:stCondLst>
                                  <p:childTnLst>
                                    <p:anim calcmode="lin" valueType="num">
                                      <p:cBhvr additive="base">
                                        <p:cTn id="86" dur="3000"/>
                                        <p:tgtEl>
                                          <p:spTgt spid="9"/>
                                        </p:tgtEl>
                                        <p:attrNameLst>
                                          <p:attrName>ppt_x</p:attrName>
                                        </p:attrNameLst>
                                      </p:cBhvr>
                                      <p:tavLst>
                                        <p:tav tm="0">
                                          <p:val>
                                            <p:strVal val="ppt_x"/>
                                          </p:val>
                                        </p:tav>
                                        <p:tav tm="100000">
                                          <p:val>
                                            <p:strVal val="0-ppt_w/2"/>
                                          </p:val>
                                        </p:tav>
                                      </p:tavLst>
                                    </p:anim>
                                    <p:anim calcmode="lin" valueType="num">
                                      <p:cBhvr additive="base">
                                        <p:cTn id="87" dur="3000"/>
                                        <p:tgtEl>
                                          <p:spTgt spid="9"/>
                                        </p:tgtEl>
                                        <p:attrNameLst>
                                          <p:attrName>ppt_y</p:attrName>
                                        </p:attrNameLst>
                                      </p:cBhvr>
                                      <p:tavLst>
                                        <p:tav tm="0">
                                          <p:val>
                                            <p:strVal val="ppt_y"/>
                                          </p:val>
                                        </p:tav>
                                        <p:tav tm="100000">
                                          <p:val>
                                            <p:strVal val="1+ppt_h/2"/>
                                          </p:val>
                                        </p:tav>
                                      </p:tavLst>
                                    </p:anim>
                                    <p:set>
                                      <p:cBhvr>
                                        <p:cTn id="88" dur="1" fill="hold">
                                          <p:stCondLst>
                                            <p:cond delay="2999"/>
                                          </p:stCondLst>
                                        </p:cTn>
                                        <p:tgtEl>
                                          <p:spTgt spid="9"/>
                                        </p:tgtEl>
                                        <p:attrNameLst>
                                          <p:attrName>style.visibility</p:attrName>
                                        </p:attrNameLst>
                                      </p:cBhvr>
                                      <p:to>
                                        <p:strVal val="hidden"/>
                                      </p:to>
                                    </p:set>
                                  </p:childTnLst>
                                </p:cTn>
                              </p:par>
                              <p:par>
                                <p:cTn id="89" presetID="2" presetClass="exit" presetSubtype="12" fill="hold" grpId="1" nodeType="withEffect">
                                  <p:stCondLst>
                                    <p:cond delay="0"/>
                                  </p:stCondLst>
                                  <p:childTnLst>
                                    <p:anim calcmode="lin" valueType="num">
                                      <p:cBhvr additive="base">
                                        <p:cTn id="90" dur="3000"/>
                                        <p:tgtEl>
                                          <p:spTgt spid="11"/>
                                        </p:tgtEl>
                                        <p:attrNameLst>
                                          <p:attrName>ppt_x</p:attrName>
                                        </p:attrNameLst>
                                      </p:cBhvr>
                                      <p:tavLst>
                                        <p:tav tm="0">
                                          <p:val>
                                            <p:strVal val="ppt_x"/>
                                          </p:val>
                                        </p:tav>
                                        <p:tav tm="100000">
                                          <p:val>
                                            <p:strVal val="0-ppt_w/2"/>
                                          </p:val>
                                        </p:tav>
                                      </p:tavLst>
                                    </p:anim>
                                    <p:anim calcmode="lin" valueType="num">
                                      <p:cBhvr additive="base">
                                        <p:cTn id="91" dur="3000"/>
                                        <p:tgtEl>
                                          <p:spTgt spid="11"/>
                                        </p:tgtEl>
                                        <p:attrNameLst>
                                          <p:attrName>ppt_y</p:attrName>
                                        </p:attrNameLst>
                                      </p:cBhvr>
                                      <p:tavLst>
                                        <p:tav tm="0">
                                          <p:val>
                                            <p:strVal val="ppt_y"/>
                                          </p:val>
                                        </p:tav>
                                        <p:tav tm="100000">
                                          <p:val>
                                            <p:strVal val="1+ppt_h/2"/>
                                          </p:val>
                                        </p:tav>
                                      </p:tavLst>
                                    </p:anim>
                                    <p:set>
                                      <p:cBhvr>
                                        <p:cTn id="92" dur="1" fill="hold">
                                          <p:stCondLst>
                                            <p:cond delay="2999"/>
                                          </p:stCondLst>
                                        </p:cTn>
                                        <p:tgtEl>
                                          <p:spTgt spid="11"/>
                                        </p:tgtEl>
                                        <p:attrNameLst>
                                          <p:attrName>style.visibility</p:attrName>
                                        </p:attrNameLst>
                                      </p:cBhvr>
                                      <p:to>
                                        <p:strVal val="hidden"/>
                                      </p:to>
                                    </p:set>
                                  </p:childTnLst>
                                </p:cTn>
                              </p:par>
                              <p:par>
                                <p:cTn id="93" presetID="2" presetClass="exit" presetSubtype="12" fill="hold" grpId="1" nodeType="withEffect">
                                  <p:stCondLst>
                                    <p:cond delay="0"/>
                                  </p:stCondLst>
                                  <p:childTnLst>
                                    <p:anim calcmode="lin" valueType="num">
                                      <p:cBhvr additive="base">
                                        <p:cTn id="94" dur="3000"/>
                                        <p:tgtEl>
                                          <p:spTgt spid="13"/>
                                        </p:tgtEl>
                                        <p:attrNameLst>
                                          <p:attrName>ppt_x</p:attrName>
                                        </p:attrNameLst>
                                      </p:cBhvr>
                                      <p:tavLst>
                                        <p:tav tm="0">
                                          <p:val>
                                            <p:strVal val="ppt_x"/>
                                          </p:val>
                                        </p:tav>
                                        <p:tav tm="100000">
                                          <p:val>
                                            <p:strVal val="0-ppt_w/2"/>
                                          </p:val>
                                        </p:tav>
                                      </p:tavLst>
                                    </p:anim>
                                    <p:anim calcmode="lin" valueType="num">
                                      <p:cBhvr additive="base">
                                        <p:cTn id="95" dur="3000"/>
                                        <p:tgtEl>
                                          <p:spTgt spid="13"/>
                                        </p:tgtEl>
                                        <p:attrNameLst>
                                          <p:attrName>ppt_y</p:attrName>
                                        </p:attrNameLst>
                                      </p:cBhvr>
                                      <p:tavLst>
                                        <p:tav tm="0">
                                          <p:val>
                                            <p:strVal val="ppt_y"/>
                                          </p:val>
                                        </p:tav>
                                        <p:tav tm="100000">
                                          <p:val>
                                            <p:strVal val="1+ppt_h/2"/>
                                          </p:val>
                                        </p:tav>
                                      </p:tavLst>
                                    </p:anim>
                                    <p:set>
                                      <p:cBhvr>
                                        <p:cTn id="96" dur="1" fill="hold">
                                          <p:stCondLst>
                                            <p:cond delay="2999"/>
                                          </p:stCondLst>
                                        </p:cTn>
                                        <p:tgtEl>
                                          <p:spTgt spid="13"/>
                                        </p:tgtEl>
                                        <p:attrNameLst>
                                          <p:attrName>style.visibility</p:attrName>
                                        </p:attrNameLst>
                                      </p:cBhvr>
                                      <p:to>
                                        <p:strVal val="hidden"/>
                                      </p:to>
                                    </p:set>
                                  </p:childTnLst>
                                </p:cTn>
                              </p:par>
                              <p:par>
                                <p:cTn id="97" presetID="2" presetClass="exit" presetSubtype="12" fill="hold" grpId="1" nodeType="withEffect">
                                  <p:stCondLst>
                                    <p:cond delay="0"/>
                                  </p:stCondLst>
                                  <p:childTnLst>
                                    <p:anim calcmode="lin" valueType="num">
                                      <p:cBhvr additive="base">
                                        <p:cTn id="98" dur="3000"/>
                                        <p:tgtEl>
                                          <p:spTgt spid="15"/>
                                        </p:tgtEl>
                                        <p:attrNameLst>
                                          <p:attrName>ppt_x</p:attrName>
                                        </p:attrNameLst>
                                      </p:cBhvr>
                                      <p:tavLst>
                                        <p:tav tm="0">
                                          <p:val>
                                            <p:strVal val="ppt_x"/>
                                          </p:val>
                                        </p:tav>
                                        <p:tav tm="100000">
                                          <p:val>
                                            <p:strVal val="0-ppt_w/2"/>
                                          </p:val>
                                        </p:tav>
                                      </p:tavLst>
                                    </p:anim>
                                    <p:anim calcmode="lin" valueType="num">
                                      <p:cBhvr additive="base">
                                        <p:cTn id="99" dur="3000"/>
                                        <p:tgtEl>
                                          <p:spTgt spid="15"/>
                                        </p:tgtEl>
                                        <p:attrNameLst>
                                          <p:attrName>ppt_y</p:attrName>
                                        </p:attrNameLst>
                                      </p:cBhvr>
                                      <p:tavLst>
                                        <p:tav tm="0">
                                          <p:val>
                                            <p:strVal val="ppt_y"/>
                                          </p:val>
                                        </p:tav>
                                        <p:tav tm="100000">
                                          <p:val>
                                            <p:strVal val="1+ppt_h/2"/>
                                          </p:val>
                                        </p:tav>
                                      </p:tavLst>
                                    </p:anim>
                                    <p:set>
                                      <p:cBhvr>
                                        <p:cTn id="100" dur="1" fill="hold">
                                          <p:stCondLst>
                                            <p:cond delay="2999"/>
                                          </p:stCondLst>
                                        </p:cTn>
                                        <p:tgtEl>
                                          <p:spTgt spid="15"/>
                                        </p:tgtEl>
                                        <p:attrNameLst>
                                          <p:attrName>style.visibility</p:attrName>
                                        </p:attrNameLst>
                                      </p:cBhvr>
                                      <p:to>
                                        <p:strVal val="hidden"/>
                                      </p:to>
                                    </p:set>
                                  </p:childTnLst>
                                </p:cTn>
                              </p:par>
                              <p:par>
                                <p:cTn id="101" presetID="2" presetClass="exit" presetSubtype="12" fill="hold" grpId="1" nodeType="withEffect">
                                  <p:stCondLst>
                                    <p:cond delay="0"/>
                                  </p:stCondLst>
                                  <p:childTnLst>
                                    <p:anim calcmode="lin" valueType="num">
                                      <p:cBhvr additive="base">
                                        <p:cTn id="102" dur="3000"/>
                                        <p:tgtEl>
                                          <p:spTgt spid="17"/>
                                        </p:tgtEl>
                                        <p:attrNameLst>
                                          <p:attrName>ppt_x</p:attrName>
                                        </p:attrNameLst>
                                      </p:cBhvr>
                                      <p:tavLst>
                                        <p:tav tm="0">
                                          <p:val>
                                            <p:strVal val="ppt_x"/>
                                          </p:val>
                                        </p:tav>
                                        <p:tav tm="100000">
                                          <p:val>
                                            <p:strVal val="0-ppt_w/2"/>
                                          </p:val>
                                        </p:tav>
                                      </p:tavLst>
                                    </p:anim>
                                    <p:anim calcmode="lin" valueType="num">
                                      <p:cBhvr additive="base">
                                        <p:cTn id="103" dur="3000"/>
                                        <p:tgtEl>
                                          <p:spTgt spid="17"/>
                                        </p:tgtEl>
                                        <p:attrNameLst>
                                          <p:attrName>ppt_y</p:attrName>
                                        </p:attrNameLst>
                                      </p:cBhvr>
                                      <p:tavLst>
                                        <p:tav tm="0">
                                          <p:val>
                                            <p:strVal val="ppt_y"/>
                                          </p:val>
                                        </p:tav>
                                        <p:tav tm="100000">
                                          <p:val>
                                            <p:strVal val="1+ppt_h/2"/>
                                          </p:val>
                                        </p:tav>
                                      </p:tavLst>
                                    </p:anim>
                                    <p:set>
                                      <p:cBhvr>
                                        <p:cTn id="104" dur="1" fill="hold">
                                          <p:stCondLst>
                                            <p:cond delay="2999"/>
                                          </p:stCondLst>
                                        </p:cTn>
                                        <p:tgtEl>
                                          <p:spTgt spid="17"/>
                                        </p:tgtEl>
                                        <p:attrNameLst>
                                          <p:attrName>style.visibility</p:attrName>
                                        </p:attrNameLst>
                                      </p:cBhvr>
                                      <p:to>
                                        <p:strVal val="hidden"/>
                                      </p:to>
                                    </p:set>
                                  </p:childTnLst>
                                </p:cTn>
                              </p:par>
                              <p:par>
                                <p:cTn id="105" presetID="2" presetClass="entr" presetSubtype="1"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additive="base">
                                        <p:cTn id="107" dur="3000" fill="hold"/>
                                        <p:tgtEl>
                                          <p:spTgt spid="4"/>
                                        </p:tgtEl>
                                        <p:attrNameLst>
                                          <p:attrName>ppt_x</p:attrName>
                                        </p:attrNameLst>
                                      </p:cBhvr>
                                      <p:tavLst>
                                        <p:tav tm="0">
                                          <p:val>
                                            <p:strVal val="#ppt_x"/>
                                          </p:val>
                                        </p:tav>
                                        <p:tav tm="100000">
                                          <p:val>
                                            <p:strVal val="#ppt_x"/>
                                          </p:val>
                                        </p:tav>
                                      </p:tavLst>
                                    </p:anim>
                                    <p:anim calcmode="lin" valueType="num">
                                      <p:cBhvr additive="base">
                                        <p:cTn id="108" dur="3000" fill="hold"/>
                                        <p:tgtEl>
                                          <p:spTgt spid="4"/>
                                        </p:tgtEl>
                                        <p:attrNameLst>
                                          <p:attrName>ppt_y</p:attrName>
                                        </p:attrNameLst>
                                      </p:cBhvr>
                                      <p:tavLst>
                                        <p:tav tm="0">
                                          <p:val>
                                            <p:strVal val="0-#ppt_h/2"/>
                                          </p:val>
                                        </p:tav>
                                        <p:tav tm="100000">
                                          <p:val>
                                            <p:strVal val="#ppt_y"/>
                                          </p:val>
                                        </p:tav>
                                      </p:tavLst>
                                    </p:anim>
                                  </p:childTnLst>
                                </p:cTn>
                              </p:par>
                              <p:par>
                                <p:cTn id="109" presetID="16" presetClass="entr" presetSubtype="37"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Effect transition="in" filter="barn(outVertical)">
                                      <p:cBhvr>
                                        <p:cTn id="1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002F8E"/>
              </a:gs>
              <a:gs pos="50000">
                <a:srgbClr val="00823B">
                  <a:shade val="67500"/>
                  <a:satMod val="115000"/>
                </a:srgbClr>
              </a:gs>
              <a:gs pos="100000">
                <a:srgbClr val="00823B">
                  <a:shade val="100000"/>
                  <a:satMod val="115000"/>
                </a:srgbClr>
              </a:gs>
            </a:gsLst>
            <a:lin ang="16200000" scaled="1"/>
            <a:tileRect/>
          </a:gradFill>
        </p:spPr>
        <p:txBody>
          <a:bodyPr/>
          <a:lstStyle/>
          <a:p>
            <a:endParaRPr lang="es-ES" dirty="0"/>
          </a:p>
        </p:txBody>
      </p:sp>
      <p:pic>
        <p:nvPicPr>
          <p:cNvPr id="4" name="3 Imagen" descr="paisajes naturales con flores.jpg"/>
          <p:cNvPicPr>
            <a:picLocks noChangeAspect="1"/>
          </p:cNvPicPr>
          <p:nvPr/>
        </p:nvPicPr>
        <p:blipFill>
          <a:blip r:embed="rId2"/>
          <a:stretch>
            <a:fillRect/>
          </a:stretch>
        </p:blipFill>
        <p:spPr>
          <a:xfrm>
            <a:off x="0" y="0"/>
            <a:ext cx="9144000" cy="6858000"/>
          </a:xfrm>
          <a:prstGeom prst="rect">
            <a:avLst/>
          </a:prstGeom>
        </p:spPr>
      </p:pic>
      <p:sp>
        <p:nvSpPr>
          <p:cNvPr id="5" name="4 Onda"/>
          <p:cNvSpPr/>
          <p:nvPr/>
        </p:nvSpPr>
        <p:spPr>
          <a:xfrm>
            <a:off x="3071802" y="0"/>
            <a:ext cx="1500198" cy="714356"/>
          </a:xfrm>
          <a:prstGeom prst="wave">
            <a:avLst>
              <a:gd name="adj1" fmla="val 20000"/>
              <a:gd name="adj2" fmla="val -10000"/>
            </a:avLst>
          </a:prstGeom>
          <a:blipFill dpi="0" rotWithShape="1">
            <a:blip r:embed="rId3" cstate="print">
              <a:duotone>
                <a:prstClr val="black"/>
                <a:srgbClr val="FF0000">
                  <a:tint val="45000"/>
                  <a:satMod val="400000"/>
                </a:srgbClr>
              </a:duotone>
              <a:lum contrast="40000"/>
            </a:blip>
            <a:srcRect/>
            <a:stretch>
              <a:fillRect/>
            </a:stretch>
          </a:blipFill>
          <a:ln w="3175">
            <a:no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flipH="1">
            <a:off x="4572000" y="0"/>
            <a:ext cx="1490674" cy="714356"/>
          </a:xfrm>
          <a:prstGeom prst="wave">
            <a:avLst>
              <a:gd name="adj1" fmla="val 20000"/>
              <a:gd name="adj2" fmla="val -10000"/>
            </a:avLst>
          </a:prstGeom>
          <a:blipFill dpi="0" rotWithShape="1">
            <a:blip r:embed="rId4" cstate="print">
              <a:duotone>
                <a:prstClr val="black"/>
                <a:srgbClr val="FF0000">
                  <a:tint val="45000"/>
                  <a:satMod val="400000"/>
                </a:srgbClr>
              </a:duotone>
              <a:lum contrast="40000"/>
            </a:blip>
            <a:srcRect/>
            <a:stretch>
              <a:fillRect/>
            </a:stretch>
          </a:blipFill>
          <a:ln w="3175">
            <a:no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a:off x="3071802" y="642918"/>
            <a:ext cx="1500198" cy="714356"/>
          </a:xfrm>
          <a:prstGeom prst="wave">
            <a:avLst>
              <a:gd name="adj1" fmla="val 20000"/>
              <a:gd name="adj2" fmla="val -10000"/>
            </a:avLst>
          </a:prstGeom>
          <a:blipFill dpi="0" rotWithShape="1">
            <a:blip r:embed="rId3" cstate="print">
              <a:duotone>
                <a:prstClr val="black"/>
                <a:srgbClr val="FF0000">
                  <a:tint val="45000"/>
                  <a:satMod val="400000"/>
                </a:srgbClr>
              </a:duotone>
              <a:lum contrast="40000"/>
            </a:blip>
            <a:srcRect/>
            <a:stretch>
              <a:fillRect/>
            </a:stretch>
          </a:blipFill>
          <a:ln w="3175">
            <a:no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flipH="1">
            <a:off x="4572000" y="642918"/>
            <a:ext cx="1490674" cy="714356"/>
          </a:xfrm>
          <a:prstGeom prst="wave">
            <a:avLst>
              <a:gd name="adj1" fmla="val 20000"/>
              <a:gd name="adj2" fmla="val -10000"/>
            </a:avLst>
          </a:prstGeom>
          <a:blipFill dpi="0" rotWithShape="1">
            <a:blip r:embed="rId4" cstate="print">
              <a:duotone>
                <a:prstClr val="black"/>
                <a:srgbClr val="FF0000">
                  <a:tint val="45000"/>
                  <a:satMod val="400000"/>
                </a:srgbClr>
              </a:duotone>
              <a:lum contrast="40000"/>
            </a:blip>
            <a:srcRect/>
            <a:stretch>
              <a:fillRect/>
            </a:stretch>
          </a:blipFill>
          <a:ln w="3175">
            <a:no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a:off x="3071802" y="1285884"/>
            <a:ext cx="1500198" cy="714356"/>
          </a:xfrm>
          <a:prstGeom prst="wave">
            <a:avLst>
              <a:gd name="adj1" fmla="val 20000"/>
              <a:gd name="adj2" fmla="val -10000"/>
            </a:avLst>
          </a:prstGeom>
          <a:blipFill dpi="0" rotWithShape="1">
            <a:blip r:embed="rId3" cstate="print">
              <a:duotone>
                <a:prstClr val="black"/>
                <a:srgbClr val="FF0000">
                  <a:tint val="45000"/>
                  <a:satMod val="400000"/>
                </a:srgbClr>
              </a:duotone>
              <a:lum contrast="40000"/>
            </a:blip>
            <a:srcRect/>
            <a:stretch>
              <a:fillRect/>
            </a:stretch>
          </a:blipFill>
          <a:ln w="3175">
            <a:no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flipH="1">
            <a:off x="4572000" y="1285884"/>
            <a:ext cx="1490674" cy="714356"/>
          </a:xfrm>
          <a:prstGeom prst="wave">
            <a:avLst>
              <a:gd name="adj1" fmla="val 20000"/>
              <a:gd name="adj2" fmla="val -10000"/>
            </a:avLst>
          </a:prstGeom>
          <a:blipFill dpi="0" rotWithShape="1">
            <a:blip r:embed="rId4" cstate="print">
              <a:duotone>
                <a:prstClr val="black"/>
                <a:srgbClr val="FF0000">
                  <a:tint val="45000"/>
                  <a:satMod val="400000"/>
                </a:srgbClr>
              </a:duotone>
              <a:lum contrast="40000"/>
            </a:blip>
            <a:srcRect/>
            <a:stretch>
              <a:fillRect/>
            </a:stretch>
          </a:blipFill>
          <a:ln w="3175">
            <a:no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a:off x="3071802" y="1928802"/>
            <a:ext cx="1500198" cy="714356"/>
          </a:xfrm>
          <a:prstGeom prst="wave">
            <a:avLst>
              <a:gd name="adj1" fmla="val 20000"/>
              <a:gd name="adj2" fmla="val -10000"/>
            </a:avLst>
          </a:prstGeom>
          <a:blipFill dpi="0" rotWithShape="1">
            <a:blip r:embed="rId3" cstate="print">
              <a:duotone>
                <a:prstClr val="black"/>
                <a:srgbClr val="FF0000">
                  <a:tint val="45000"/>
                  <a:satMod val="400000"/>
                </a:srgbClr>
              </a:duotone>
              <a:lum contrast="40000"/>
            </a:blip>
            <a:srcRect/>
            <a:stretch>
              <a:fillRect/>
            </a:stretch>
          </a:blipFill>
          <a:ln w="3175">
            <a:no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flipH="1">
            <a:off x="4572000" y="1928802"/>
            <a:ext cx="1490674" cy="714356"/>
          </a:xfrm>
          <a:prstGeom prst="wave">
            <a:avLst>
              <a:gd name="adj1" fmla="val 20000"/>
              <a:gd name="adj2" fmla="val -10000"/>
            </a:avLst>
          </a:prstGeom>
          <a:blipFill dpi="0" rotWithShape="1">
            <a:blip r:embed="rId4" cstate="print">
              <a:duotone>
                <a:prstClr val="black"/>
                <a:srgbClr val="FF0000">
                  <a:tint val="45000"/>
                  <a:satMod val="400000"/>
                </a:srgbClr>
              </a:duotone>
              <a:lum contrast="40000"/>
            </a:blip>
            <a:srcRect/>
            <a:stretch>
              <a:fillRect/>
            </a:stretch>
          </a:blipFill>
          <a:ln w="3175">
            <a:no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a:off x="3071802" y="2571768"/>
            <a:ext cx="1500198" cy="714356"/>
          </a:xfrm>
          <a:prstGeom prst="wave">
            <a:avLst>
              <a:gd name="adj1" fmla="val 20000"/>
              <a:gd name="adj2" fmla="val -10000"/>
            </a:avLst>
          </a:prstGeom>
          <a:blipFill dpi="0" rotWithShape="1">
            <a:blip r:embed="rId3" cstate="print">
              <a:duotone>
                <a:prstClr val="black"/>
                <a:srgbClr val="FF0000">
                  <a:tint val="45000"/>
                  <a:satMod val="400000"/>
                </a:srgbClr>
              </a:duotone>
              <a:lum contrast="40000"/>
            </a:blip>
            <a:srcRect/>
            <a:stretch>
              <a:fillRect/>
            </a:stretch>
          </a:blipFill>
          <a:ln w="3175">
            <a:no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flipH="1">
            <a:off x="4572000" y="2571768"/>
            <a:ext cx="1490674" cy="714356"/>
          </a:xfrm>
          <a:prstGeom prst="wave">
            <a:avLst>
              <a:gd name="adj1" fmla="val 20000"/>
              <a:gd name="adj2" fmla="val -10000"/>
            </a:avLst>
          </a:prstGeom>
          <a:blipFill dpi="0" rotWithShape="1">
            <a:blip r:embed="rId4" cstate="print">
              <a:duotone>
                <a:prstClr val="black"/>
                <a:srgbClr val="FF0000">
                  <a:tint val="45000"/>
                  <a:satMod val="400000"/>
                </a:srgbClr>
              </a:duotone>
              <a:lum contrast="40000"/>
            </a:blip>
            <a:srcRect/>
            <a:stretch>
              <a:fillRect/>
            </a:stretch>
          </a:blipFill>
          <a:ln w="3175">
            <a:no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a:off x="3071802" y="3214686"/>
            <a:ext cx="1500198" cy="714356"/>
          </a:xfrm>
          <a:prstGeom prst="wave">
            <a:avLst>
              <a:gd name="adj1" fmla="val 20000"/>
              <a:gd name="adj2" fmla="val -10000"/>
            </a:avLst>
          </a:prstGeom>
          <a:blipFill dpi="0" rotWithShape="1">
            <a:blip r:embed="rId3" cstate="print">
              <a:duotone>
                <a:prstClr val="black"/>
                <a:srgbClr val="FF0000">
                  <a:tint val="45000"/>
                  <a:satMod val="400000"/>
                </a:srgbClr>
              </a:duotone>
              <a:lum contrast="40000"/>
            </a:blip>
            <a:srcRect/>
            <a:stretch>
              <a:fillRect/>
            </a:stretch>
          </a:blipFill>
          <a:ln w="3175">
            <a:no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flipH="1">
            <a:off x="4572000" y="3214686"/>
            <a:ext cx="1490674" cy="714356"/>
          </a:xfrm>
          <a:prstGeom prst="wave">
            <a:avLst>
              <a:gd name="adj1" fmla="val 20000"/>
              <a:gd name="adj2" fmla="val -10000"/>
            </a:avLst>
          </a:prstGeom>
          <a:blipFill dpi="0" rotWithShape="1">
            <a:blip r:embed="rId4" cstate="print">
              <a:duotone>
                <a:prstClr val="black"/>
                <a:srgbClr val="FF0000">
                  <a:tint val="45000"/>
                  <a:satMod val="400000"/>
                </a:srgbClr>
              </a:duotone>
              <a:lum contrast="40000"/>
            </a:blip>
            <a:srcRect/>
            <a:stretch>
              <a:fillRect/>
            </a:stretch>
          </a:blipFill>
          <a:ln w="3175">
            <a:no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a:off x="3071802" y="3857652"/>
            <a:ext cx="1500198" cy="714356"/>
          </a:xfrm>
          <a:prstGeom prst="wave">
            <a:avLst>
              <a:gd name="adj1" fmla="val 20000"/>
              <a:gd name="adj2" fmla="val -10000"/>
            </a:avLst>
          </a:prstGeom>
          <a:blipFill dpi="0" rotWithShape="1">
            <a:blip r:embed="rId3" cstate="print">
              <a:duotone>
                <a:prstClr val="black"/>
                <a:srgbClr val="FF0000">
                  <a:tint val="45000"/>
                  <a:satMod val="400000"/>
                </a:srgbClr>
              </a:duotone>
              <a:lum contrast="40000"/>
            </a:blip>
            <a:srcRect/>
            <a:stretch>
              <a:fillRect/>
            </a:stretch>
          </a:blipFill>
          <a:ln w="3175">
            <a:no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flipH="1">
            <a:off x="4572000" y="3857652"/>
            <a:ext cx="1490674" cy="714356"/>
          </a:xfrm>
          <a:prstGeom prst="wave">
            <a:avLst>
              <a:gd name="adj1" fmla="val 20000"/>
              <a:gd name="adj2" fmla="val -10000"/>
            </a:avLst>
          </a:prstGeom>
          <a:blipFill dpi="0" rotWithShape="1">
            <a:blip r:embed="rId4" cstate="print">
              <a:duotone>
                <a:prstClr val="black"/>
                <a:srgbClr val="FF0000">
                  <a:tint val="45000"/>
                  <a:satMod val="400000"/>
                </a:srgbClr>
              </a:duotone>
              <a:lum contrast="40000"/>
            </a:blip>
            <a:srcRect/>
            <a:stretch>
              <a:fillRect/>
            </a:stretch>
          </a:blipFill>
          <a:ln w="3175">
            <a:no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Onda"/>
          <p:cNvSpPr/>
          <p:nvPr/>
        </p:nvSpPr>
        <p:spPr>
          <a:xfrm>
            <a:off x="3071802" y="4500570"/>
            <a:ext cx="1500198" cy="714356"/>
          </a:xfrm>
          <a:prstGeom prst="wave">
            <a:avLst>
              <a:gd name="adj1" fmla="val 20000"/>
              <a:gd name="adj2" fmla="val -10000"/>
            </a:avLst>
          </a:prstGeom>
          <a:blipFill dpi="0" rotWithShape="1">
            <a:blip r:embed="rId3" cstate="print">
              <a:duotone>
                <a:prstClr val="black"/>
                <a:srgbClr val="FF0000">
                  <a:tint val="45000"/>
                  <a:satMod val="400000"/>
                </a:srgbClr>
              </a:duotone>
              <a:lum contrast="40000"/>
            </a:blip>
            <a:srcRect/>
            <a:stretch>
              <a:fillRect/>
            </a:stretch>
          </a:blipFill>
          <a:ln w="3175">
            <a:no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Onda"/>
          <p:cNvSpPr/>
          <p:nvPr/>
        </p:nvSpPr>
        <p:spPr>
          <a:xfrm flipH="1">
            <a:off x="4572000" y="4500570"/>
            <a:ext cx="1490674" cy="714356"/>
          </a:xfrm>
          <a:prstGeom prst="wave">
            <a:avLst>
              <a:gd name="adj1" fmla="val 20000"/>
              <a:gd name="adj2" fmla="val -10000"/>
            </a:avLst>
          </a:prstGeom>
          <a:blipFill dpi="0" rotWithShape="1">
            <a:blip r:embed="rId4" cstate="print">
              <a:duotone>
                <a:prstClr val="black"/>
                <a:srgbClr val="FF0000">
                  <a:tint val="45000"/>
                  <a:satMod val="400000"/>
                </a:srgbClr>
              </a:duotone>
              <a:lum contrast="40000"/>
            </a:blip>
            <a:srcRect/>
            <a:stretch>
              <a:fillRect/>
            </a:stretch>
          </a:blipFill>
          <a:ln w="3175">
            <a:no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Onda"/>
          <p:cNvSpPr/>
          <p:nvPr/>
        </p:nvSpPr>
        <p:spPr>
          <a:xfrm>
            <a:off x="3071802" y="5143536"/>
            <a:ext cx="1500198" cy="714356"/>
          </a:xfrm>
          <a:prstGeom prst="wave">
            <a:avLst>
              <a:gd name="adj1" fmla="val 20000"/>
              <a:gd name="adj2" fmla="val -10000"/>
            </a:avLst>
          </a:prstGeom>
          <a:blipFill dpi="0" rotWithShape="1">
            <a:blip r:embed="rId3" cstate="print">
              <a:duotone>
                <a:prstClr val="black"/>
                <a:srgbClr val="FF0000">
                  <a:tint val="45000"/>
                  <a:satMod val="400000"/>
                </a:srgbClr>
              </a:duotone>
              <a:lum contrast="40000"/>
            </a:blip>
            <a:srcRect/>
            <a:stretch>
              <a:fillRect/>
            </a:stretch>
          </a:blipFill>
          <a:ln w="3175">
            <a:no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Onda"/>
          <p:cNvSpPr/>
          <p:nvPr/>
        </p:nvSpPr>
        <p:spPr>
          <a:xfrm flipH="1">
            <a:off x="4572000" y="5143536"/>
            <a:ext cx="1490674" cy="714356"/>
          </a:xfrm>
          <a:prstGeom prst="wave">
            <a:avLst>
              <a:gd name="adj1" fmla="val 20000"/>
              <a:gd name="adj2" fmla="val -10000"/>
            </a:avLst>
          </a:prstGeom>
          <a:blipFill dpi="0" rotWithShape="1">
            <a:blip r:embed="rId4" cstate="print">
              <a:duotone>
                <a:prstClr val="black"/>
                <a:srgbClr val="FF0000">
                  <a:tint val="45000"/>
                  <a:satMod val="400000"/>
                </a:srgbClr>
              </a:duotone>
              <a:lum contrast="40000"/>
            </a:blip>
            <a:srcRect/>
            <a:stretch>
              <a:fillRect/>
            </a:stretch>
          </a:blipFill>
          <a:ln w="3175">
            <a:no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Onda"/>
          <p:cNvSpPr/>
          <p:nvPr/>
        </p:nvSpPr>
        <p:spPr>
          <a:xfrm>
            <a:off x="3071802" y="5786454"/>
            <a:ext cx="1500198" cy="714356"/>
          </a:xfrm>
          <a:prstGeom prst="wave">
            <a:avLst>
              <a:gd name="adj1" fmla="val 20000"/>
              <a:gd name="adj2" fmla="val -10000"/>
            </a:avLst>
          </a:prstGeom>
          <a:blipFill dpi="0" rotWithShape="1">
            <a:blip r:embed="rId3" cstate="print">
              <a:duotone>
                <a:prstClr val="black"/>
                <a:srgbClr val="FF0000">
                  <a:tint val="45000"/>
                  <a:satMod val="400000"/>
                </a:srgbClr>
              </a:duotone>
              <a:lum contrast="40000"/>
            </a:blip>
            <a:srcRect/>
            <a:stretch>
              <a:fillRect/>
            </a:stretch>
          </a:blipFill>
          <a:ln w="3175">
            <a:no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Onda"/>
          <p:cNvSpPr/>
          <p:nvPr/>
        </p:nvSpPr>
        <p:spPr>
          <a:xfrm flipH="1">
            <a:off x="4572000" y="5786454"/>
            <a:ext cx="1490674" cy="714356"/>
          </a:xfrm>
          <a:prstGeom prst="wave">
            <a:avLst>
              <a:gd name="adj1" fmla="val 20000"/>
              <a:gd name="adj2" fmla="val -10000"/>
            </a:avLst>
          </a:prstGeom>
          <a:blipFill dpi="0" rotWithShape="1">
            <a:blip r:embed="rId4" cstate="print">
              <a:duotone>
                <a:prstClr val="black"/>
                <a:srgbClr val="FF0000">
                  <a:tint val="45000"/>
                  <a:satMod val="400000"/>
                </a:srgbClr>
              </a:duotone>
              <a:lum contrast="40000"/>
            </a:blip>
            <a:srcRect/>
            <a:stretch>
              <a:fillRect/>
            </a:stretch>
          </a:blipFill>
          <a:ln w="3175">
            <a:no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Onda"/>
          <p:cNvSpPr/>
          <p:nvPr/>
        </p:nvSpPr>
        <p:spPr>
          <a:xfrm>
            <a:off x="3071802" y="6429420"/>
            <a:ext cx="1500198" cy="714356"/>
          </a:xfrm>
          <a:prstGeom prst="wave">
            <a:avLst>
              <a:gd name="adj1" fmla="val 20000"/>
              <a:gd name="adj2" fmla="val -10000"/>
            </a:avLst>
          </a:prstGeom>
          <a:blipFill dpi="0" rotWithShape="1">
            <a:blip r:embed="rId3" cstate="print">
              <a:duotone>
                <a:prstClr val="black"/>
                <a:srgbClr val="FF0000">
                  <a:tint val="45000"/>
                  <a:satMod val="400000"/>
                </a:srgbClr>
              </a:duotone>
              <a:lum contrast="40000"/>
            </a:blip>
            <a:srcRect/>
            <a:stretch>
              <a:fillRect/>
            </a:stretch>
          </a:blipFill>
          <a:ln w="3175">
            <a:no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Onda"/>
          <p:cNvSpPr/>
          <p:nvPr/>
        </p:nvSpPr>
        <p:spPr>
          <a:xfrm flipH="1">
            <a:off x="4572000" y="6429420"/>
            <a:ext cx="1490674" cy="714356"/>
          </a:xfrm>
          <a:prstGeom prst="wave">
            <a:avLst>
              <a:gd name="adj1" fmla="val 20000"/>
              <a:gd name="adj2" fmla="val -10000"/>
            </a:avLst>
          </a:prstGeom>
          <a:blipFill dpi="0" rotWithShape="1">
            <a:blip r:embed="rId4" cstate="print">
              <a:duotone>
                <a:prstClr val="black"/>
                <a:srgbClr val="FF0000">
                  <a:tint val="45000"/>
                  <a:satMod val="400000"/>
                </a:srgbClr>
              </a:duotone>
              <a:lum contrast="40000"/>
            </a:blip>
            <a:srcRect/>
            <a:stretch>
              <a:fillRect/>
            </a:stretch>
          </a:blipFill>
          <a:ln w="3175">
            <a:no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CuadroTexto"/>
          <p:cNvSpPr txBox="1"/>
          <p:nvPr/>
        </p:nvSpPr>
        <p:spPr>
          <a:xfrm>
            <a:off x="1643042" y="500042"/>
            <a:ext cx="6072230" cy="923330"/>
          </a:xfrm>
          <a:prstGeom prst="rect">
            <a:avLst/>
          </a:prstGeom>
          <a:noFill/>
        </p:spPr>
        <p:txBody>
          <a:bodyPr wrap="square" rtlCol="0">
            <a:spAutoFit/>
          </a:bodyPr>
          <a:lstStyle/>
          <a:p>
            <a:pPr algn="ctr"/>
            <a:r>
              <a:rPr lang="es-PE" dirty="0" smtClean="0">
                <a:solidFill>
                  <a:schemeClr val="bg1"/>
                </a:solidFill>
                <a:effectLst>
                  <a:outerShdw blurRad="38100" dist="38100" dir="2700000" algn="tl">
                    <a:srgbClr val="000000">
                      <a:alpha val="43137"/>
                    </a:srgbClr>
                  </a:outerShdw>
                </a:effectLst>
                <a:latin typeface="Lucida Calligraphy" pitchFamily="66" charset="0"/>
              </a:rPr>
              <a:t>Un minuto que pasa es irrecuperable. Conociendo esto, ¿cómo podemos malgastar tantas horas?</a:t>
            </a:r>
            <a:endParaRPr lang="es-PE" dirty="0">
              <a:solidFill>
                <a:schemeClr val="bg1"/>
              </a:solidFill>
              <a:effectLst>
                <a:outerShdw blurRad="38100" dist="38100" dir="2700000" algn="tl">
                  <a:srgbClr val="000000">
                    <a:alpha val="43137"/>
                  </a:srgbClr>
                </a:outerShdw>
              </a:effectLst>
              <a:latin typeface="Lucida Calligraphy" pitchFamily="66" charset="0"/>
            </a:endParaRPr>
          </a:p>
        </p:txBody>
      </p:sp>
      <p:sp>
        <p:nvSpPr>
          <p:cNvPr id="28" name="27 Rectángulo"/>
          <p:cNvSpPr/>
          <p:nvPr/>
        </p:nvSpPr>
        <p:spPr>
          <a:xfrm>
            <a:off x="0" y="0"/>
            <a:ext cx="9144000" cy="7786718"/>
          </a:xfrm>
          <a:prstGeom prst="rect">
            <a:avLst/>
          </a:prstGeom>
          <a:gradFill flip="none" rotWithShape="1">
            <a:gsLst>
              <a:gs pos="100000">
                <a:schemeClr val="tx2">
                  <a:lumMod val="10000"/>
                </a:schemeClr>
              </a:gs>
              <a:gs pos="50000">
                <a:schemeClr val="tx1">
                  <a:lumMod val="65000"/>
                  <a:shade val="67500"/>
                  <a:satMod val="115000"/>
                </a:schemeClr>
              </a:gs>
              <a:gs pos="100000">
                <a:schemeClr val="tx1">
                  <a:lumMod val="6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8"/>
                                        </p:tgtEl>
                                        <p:attrNameLst>
                                          <p:attrName>style.opacity</p:attrName>
                                        </p:attrNameLst>
                                      </p:cBhvr>
                                      <p:to>
                                        <p:strVal val="0"/>
                                      </p:to>
                                    </p:set>
                                    <p:animEffect filter="image" prLst="opacity: 0">
                                      <p:cBhvr rctx="IE">
                                        <p:cTn id="7" dur="indefinite"/>
                                        <p:tgtEl>
                                          <p:spTgt spid="28"/>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ppt_x"/>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ppt_x"/>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ppt_x"/>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ppt_x"/>
                                          </p:val>
                                        </p:tav>
                                        <p:tav tm="100000">
                                          <p:val>
                                            <p:strVal val="#ppt_x"/>
                                          </p:val>
                                        </p:tav>
                                      </p:tavLst>
                                    </p:anim>
                                    <p:anim calcmode="lin" valueType="num">
                                      <p:cBhvr additive="base">
                                        <p:cTn id="59" dur="3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ppt_x"/>
                                          </p:val>
                                        </p:tav>
                                        <p:tav tm="100000">
                                          <p:val>
                                            <p:strVal val="#ppt_x"/>
                                          </p:val>
                                        </p:tav>
                                      </p:tavLst>
                                    </p:anim>
                                    <p:anim calcmode="lin" valueType="num">
                                      <p:cBhvr additive="base">
                                        <p:cTn id="63" dur="3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ppt_x"/>
                                          </p:val>
                                        </p:tav>
                                        <p:tav tm="100000">
                                          <p:val>
                                            <p:strVal val="#ppt_x"/>
                                          </p:val>
                                        </p:tav>
                                      </p:tavLst>
                                    </p:anim>
                                    <p:anim calcmode="lin" valueType="num">
                                      <p:cBhvr additive="base">
                                        <p:cTn id="67" dur="3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ppt_x"/>
                                          </p:val>
                                        </p:tav>
                                        <p:tav tm="100000">
                                          <p:val>
                                            <p:strVal val="#ppt_x"/>
                                          </p:val>
                                        </p:tav>
                                      </p:tavLst>
                                    </p:anim>
                                    <p:anim calcmode="lin" valueType="num">
                                      <p:cBhvr additive="base">
                                        <p:cTn id="71" dur="3000" fill="hold"/>
                                        <p:tgtEl>
                                          <p:spTgt spid="20"/>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ppt_x"/>
                                          </p:val>
                                        </p:tav>
                                        <p:tav tm="100000">
                                          <p:val>
                                            <p:strVal val="#ppt_x"/>
                                          </p:val>
                                        </p:tav>
                                      </p:tavLst>
                                    </p:anim>
                                    <p:anim calcmode="lin" valueType="num">
                                      <p:cBhvr additive="base">
                                        <p:cTn id="75" dur="30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ppt_x"/>
                                          </p:val>
                                        </p:tav>
                                        <p:tav tm="100000">
                                          <p:val>
                                            <p:strVal val="#ppt_x"/>
                                          </p:val>
                                        </p:tav>
                                      </p:tavLst>
                                    </p:anim>
                                    <p:anim calcmode="lin" valueType="num">
                                      <p:cBhvr additive="base">
                                        <p:cTn id="79" dur="3000" fill="hold"/>
                                        <p:tgtEl>
                                          <p:spTgt spid="22"/>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3000" fill="hold"/>
                                        <p:tgtEl>
                                          <p:spTgt spid="23"/>
                                        </p:tgtEl>
                                        <p:attrNameLst>
                                          <p:attrName>ppt_x</p:attrName>
                                        </p:attrNameLst>
                                      </p:cBhvr>
                                      <p:tavLst>
                                        <p:tav tm="0">
                                          <p:val>
                                            <p:strVal val="#ppt_x"/>
                                          </p:val>
                                        </p:tav>
                                        <p:tav tm="100000">
                                          <p:val>
                                            <p:strVal val="#ppt_x"/>
                                          </p:val>
                                        </p:tav>
                                      </p:tavLst>
                                    </p:anim>
                                    <p:anim calcmode="lin" valueType="num">
                                      <p:cBhvr additive="base">
                                        <p:cTn id="83" dur="3000" fill="hold"/>
                                        <p:tgtEl>
                                          <p:spTgt spid="23"/>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3000" fill="hold"/>
                                        <p:tgtEl>
                                          <p:spTgt spid="24"/>
                                        </p:tgtEl>
                                        <p:attrNameLst>
                                          <p:attrName>ppt_x</p:attrName>
                                        </p:attrNameLst>
                                      </p:cBhvr>
                                      <p:tavLst>
                                        <p:tav tm="0">
                                          <p:val>
                                            <p:strVal val="#ppt_x"/>
                                          </p:val>
                                        </p:tav>
                                        <p:tav tm="100000">
                                          <p:val>
                                            <p:strVal val="#ppt_x"/>
                                          </p:val>
                                        </p:tav>
                                      </p:tavLst>
                                    </p:anim>
                                    <p:anim calcmode="lin" valueType="num">
                                      <p:cBhvr additive="base">
                                        <p:cTn id="87" dur="3000" fill="hold"/>
                                        <p:tgtEl>
                                          <p:spTgt spid="24"/>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3000" fill="hold"/>
                                        <p:tgtEl>
                                          <p:spTgt spid="25"/>
                                        </p:tgtEl>
                                        <p:attrNameLst>
                                          <p:attrName>ppt_x</p:attrName>
                                        </p:attrNameLst>
                                      </p:cBhvr>
                                      <p:tavLst>
                                        <p:tav tm="0">
                                          <p:val>
                                            <p:strVal val="#ppt_x"/>
                                          </p:val>
                                        </p:tav>
                                        <p:tav tm="100000">
                                          <p:val>
                                            <p:strVal val="#ppt_x"/>
                                          </p:val>
                                        </p:tav>
                                      </p:tavLst>
                                    </p:anim>
                                    <p:anim calcmode="lin" valueType="num">
                                      <p:cBhvr additive="base">
                                        <p:cTn id="91" dur="3000" fill="hold"/>
                                        <p:tgtEl>
                                          <p:spTgt spid="25"/>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3000" fill="hold"/>
                                        <p:tgtEl>
                                          <p:spTgt spid="26"/>
                                        </p:tgtEl>
                                        <p:attrNameLst>
                                          <p:attrName>ppt_x</p:attrName>
                                        </p:attrNameLst>
                                      </p:cBhvr>
                                      <p:tavLst>
                                        <p:tav tm="0">
                                          <p:val>
                                            <p:strVal val="#ppt_x"/>
                                          </p:val>
                                        </p:tav>
                                        <p:tav tm="100000">
                                          <p:val>
                                            <p:strVal val="#ppt_x"/>
                                          </p:val>
                                        </p:tav>
                                      </p:tavLst>
                                    </p:anim>
                                    <p:anim calcmode="lin" valueType="num">
                                      <p:cBhvr additive="base">
                                        <p:cTn id="95" dur="3000" fill="hold"/>
                                        <p:tgtEl>
                                          <p:spTgt spid="26"/>
                                        </p:tgtEl>
                                        <p:attrNameLst>
                                          <p:attrName>ppt_y</p:attrName>
                                        </p:attrNameLst>
                                      </p:cBhvr>
                                      <p:tavLst>
                                        <p:tav tm="0">
                                          <p:val>
                                            <p:strVal val="1+#ppt_h/2"/>
                                          </p:val>
                                        </p:tav>
                                        <p:tav tm="100000">
                                          <p:val>
                                            <p:strVal val="#ppt_y"/>
                                          </p:val>
                                        </p:tav>
                                      </p:tavLst>
                                    </p:anim>
                                  </p:childTnLst>
                                </p:cTn>
                              </p:par>
                              <p:par>
                                <p:cTn id="96" presetID="8" presetClass="emph" presetSubtype="0" fill="hold" grpId="1" nodeType="withEffect">
                                  <p:stCondLst>
                                    <p:cond delay="0"/>
                                  </p:stCondLst>
                                  <p:childTnLst>
                                    <p:animRot by="21600000">
                                      <p:cBhvr>
                                        <p:cTn id="97" dur="3000" fill="hold"/>
                                        <p:tgtEl>
                                          <p:spTgt spid="5"/>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7"/>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9"/>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11"/>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13"/>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15"/>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17"/>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19"/>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21"/>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23"/>
                                        </p:tgtEl>
                                        <p:attrNameLst>
                                          <p:attrName>r</p:attrName>
                                        </p:attrNameLst>
                                      </p:cBhvr>
                                    </p:animRot>
                                  </p:childTnLst>
                                </p:cTn>
                              </p:par>
                              <p:par>
                                <p:cTn id="116" presetID="8" presetClass="emph" presetSubtype="0" fill="hold" grpId="1" nodeType="withEffect">
                                  <p:stCondLst>
                                    <p:cond delay="0"/>
                                  </p:stCondLst>
                                  <p:childTnLst>
                                    <p:animRot by="21600000">
                                      <p:cBhvr>
                                        <p:cTn id="117" dur="3000" fill="hold"/>
                                        <p:tgtEl>
                                          <p:spTgt spid="25"/>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6"/>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8"/>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10"/>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12"/>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14"/>
                                        </p:tgtEl>
                                        <p:attrNameLst>
                                          <p:attrName>r</p:attrName>
                                        </p:attrNameLst>
                                      </p:cBhvr>
                                    </p:animRot>
                                  </p:childTnLst>
                                </p:cTn>
                              </p:par>
                              <p:par>
                                <p:cTn id="128" presetID="8" presetClass="emph" presetSubtype="0" fill="hold" grpId="1" nodeType="withEffect">
                                  <p:stCondLst>
                                    <p:cond delay="0"/>
                                  </p:stCondLst>
                                  <p:childTnLst>
                                    <p:animRot by="-21600000">
                                      <p:cBhvr>
                                        <p:cTn id="129" dur="3000" fill="hold"/>
                                        <p:tgtEl>
                                          <p:spTgt spid="16"/>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18"/>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20"/>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22"/>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24"/>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26"/>
                                        </p:tgtEl>
                                        <p:attrNameLst>
                                          <p:attrName>r</p:attrName>
                                        </p:attrNameLst>
                                      </p:cBhvr>
                                    </p:animRot>
                                  </p:childTnLst>
                                </p:cTn>
                              </p:par>
                            </p:childTnLst>
                          </p:cTn>
                        </p:par>
                        <p:par>
                          <p:cTn id="140" fill="hold">
                            <p:stCondLst>
                              <p:cond delay="3000"/>
                            </p:stCondLst>
                            <p:childTnLst>
                              <p:par>
                                <p:cTn id="141" presetID="2" presetClass="exit" presetSubtype="2" fill="hold" grpId="2" nodeType="afterEffect">
                                  <p:stCondLst>
                                    <p:cond delay="0"/>
                                  </p:stCondLst>
                                  <p:childTnLst>
                                    <p:anim calcmode="lin" valueType="num">
                                      <p:cBhvr additive="base">
                                        <p:cTn id="142" dur="3000"/>
                                        <p:tgtEl>
                                          <p:spTgt spid="5"/>
                                        </p:tgtEl>
                                        <p:attrNameLst>
                                          <p:attrName>ppt_x</p:attrName>
                                        </p:attrNameLst>
                                      </p:cBhvr>
                                      <p:tavLst>
                                        <p:tav tm="0">
                                          <p:val>
                                            <p:strVal val="ppt_x"/>
                                          </p:val>
                                        </p:tav>
                                        <p:tav tm="100000">
                                          <p:val>
                                            <p:strVal val="1+ppt_w/2"/>
                                          </p:val>
                                        </p:tav>
                                      </p:tavLst>
                                    </p:anim>
                                    <p:anim calcmode="lin" valueType="num">
                                      <p:cBhvr additive="base">
                                        <p:cTn id="143" dur="3000"/>
                                        <p:tgtEl>
                                          <p:spTgt spid="5"/>
                                        </p:tgtEl>
                                        <p:attrNameLst>
                                          <p:attrName>ppt_y</p:attrName>
                                        </p:attrNameLst>
                                      </p:cBhvr>
                                      <p:tavLst>
                                        <p:tav tm="0">
                                          <p:val>
                                            <p:strVal val="ppt_y"/>
                                          </p:val>
                                        </p:tav>
                                        <p:tav tm="100000">
                                          <p:val>
                                            <p:strVal val="ppt_y"/>
                                          </p:val>
                                        </p:tav>
                                      </p:tavLst>
                                    </p:anim>
                                    <p:set>
                                      <p:cBhvr>
                                        <p:cTn id="144" dur="1" fill="hold">
                                          <p:stCondLst>
                                            <p:cond delay="2999"/>
                                          </p:stCondLst>
                                        </p:cTn>
                                        <p:tgtEl>
                                          <p:spTgt spid="5"/>
                                        </p:tgtEl>
                                        <p:attrNameLst>
                                          <p:attrName>style.visibility</p:attrName>
                                        </p:attrNameLst>
                                      </p:cBhvr>
                                      <p:to>
                                        <p:strVal val="hidden"/>
                                      </p:to>
                                    </p:set>
                                  </p:childTnLst>
                                </p:cTn>
                              </p:par>
                              <p:par>
                                <p:cTn id="145" presetID="2" presetClass="exit" presetSubtype="2" fill="hold" grpId="2" nodeType="withEffect">
                                  <p:stCondLst>
                                    <p:cond delay="0"/>
                                  </p:stCondLst>
                                  <p:childTnLst>
                                    <p:anim calcmode="lin" valueType="num">
                                      <p:cBhvr additive="base">
                                        <p:cTn id="146" dur="3000"/>
                                        <p:tgtEl>
                                          <p:spTgt spid="7"/>
                                        </p:tgtEl>
                                        <p:attrNameLst>
                                          <p:attrName>ppt_x</p:attrName>
                                        </p:attrNameLst>
                                      </p:cBhvr>
                                      <p:tavLst>
                                        <p:tav tm="0">
                                          <p:val>
                                            <p:strVal val="ppt_x"/>
                                          </p:val>
                                        </p:tav>
                                        <p:tav tm="100000">
                                          <p:val>
                                            <p:strVal val="1+ppt_w/2"/>
                                          </p:val>
                                        </p:tav>
                                      </p:tavLst>
                                    </p:anim>
                                    <p:anim calcmode="lin" valueType="num">
                                      <p:cBhvr additive="base">
                                        <p:cTn id="147" dur="3000"/>
                                        <p:tgtEl>
                                          <p:spTgt spid="7"/>
                                        </p:tgtEl>
                                        <p:attrNameLst>
                                          <p:attrName>ppt_y</p:attrName>
                                        </p:attrNameLst>
                                      </p:cBhvr>
                                      <p:tavLst>
                                        <p:tav tm="0">
                                          <p:val>
                                            <p:strVal val="ppt_y"/>
                                          </p:val>
                                        </p:tav>
                                        <p:tav tm="100000">
                                          <p:val>
                                            <p:strVal val="ppt_y"/>
                                          </p:val>
                                        </p:tav>
                                      </p:tavLst>
                                    </p:anim>
                                    <p:set>
                                      <p:cBhvr>
                                        <p:cTn id="148" dur="1" fill="hold">
                                          <p:stCondLst>
                                            <p:cond delay="2999"/>
                                          </p:stCondLst>
                                        </p:cTn>
                                        <p:tgtEl>
                                          <p:spTgt spid="7"/>
                                        </p:tgtEl>
                                        <p:attrNameLst>
                                          <p:attrName>style.visibility</p:attrName>
                                        </p:attrNameLst>
                                      </p:cBhvr>
                                      <p:to>
                                        <p:strVal val="hidden"/>
                                      </p:to>
                                    </p:set>
                                  </p:childTnLst>
                                </p:cTn>
                              </p:par>
                              <p:par>
                                <p:cTn id="149" presetID="2" presetClass="exit" presetSubtype="2" fill="hold" grpId="2" nodeType="withEffect">
                                  <p:stCondLst>
                                    <p:cond delay="0"/>
                                  </p:stCondLst>
                                  <p:childTnLst>
                                    <p:anim calcmode="lin" valueType="num">
                                      <p:cBhvr additive="base">
                                        <p:cTn id="150" dur="3000"/>
                                        <p:tgtEl>
                                          <p:spTgt spid="9"/>
                                        </p:tgtEl>
                                        <p:attrNameLst>
                                          <p:attrName>ppt_x</p:attrName>
                                        </p:attrNameLst>
                                      </p:cBhvr>
                                      <p:tavLst>
                                        <p:tav tm="0">
                                          <p:val>
                                            <p:strVal val="ppt_x"/>
                                          </p:val>
                                        </p:tav>
                                        <p:tav tm="100000">
                                          <p:val>
                                            <p:strVal val="1+ppt_w/2"/>
                                          </p:val>
                                        </p:tav>
                                      </p:tavLst>
                                    </p:anim>
                                    <p:anim calcmode="lin" valueType="num">
                                      <p:cBhvr additive="base">
                                        <p:cTn id="151" dur="3000"/>
                                        <p:tgtEl>
                                          <p:spTgt spid="9"/>
                                        </p:tgtEl>
                                        <p:attrNameLst>
                                          <p:attrName>ppt_y</p:attrName>
                                        </p:attrNameLst>
                                      </p:cBhvr>
                                      <p:tavLst>
                                        <p:tav tm="0">
                                          <p:val>
                                            <p:strVal val="ppt_y"/>
                                          </p:val>
                                        </p:tav>
                                        <p:tav tm="100000">
                                          <p:val>
                                            <p:strVal val="ppt_y"/>
                                          </p:val>
                                        </p:tav>
                                      </p:tavLst>
                                    </p:anim>
                                    <p:set>
                                      <p:cBhvr>
                                        <p:cTn id="152" dur="1" fill="hold">
                                          <p:stCondLst>
                                            <p:cond delay="2999"/>
                                          </p:stCondLst>
                                        </p:cTn>
                                        <p:tgtEl>
                                          <p:spTgt spid="9"/>
                                        </p:tgtEl>
                                        <p:attrNameLst>
                                          <p:attrName>style.visibility</p:attrName>
                                        </p:attrNameLst>
                                      </p:cBhvr>
                                      <p:to>
                                        <p:strVal val="hidden"/>
                                      </p:to>
                                    </p:set>
                                  </p:childTnLst>
                                </p:cTn>
                              </p:par>
                              <p:par>
                                <p:cTn id="153" presetID="2" presetClass="exit" presetSubtype="2" fill="hold" grpId="2" nodeType="withEffect">
                                  <p:stCondLst>
                                    <p:cond delay="0"/>
                                  </p:stCondLst>
                                  <p:childTnLst>
                                    <p:anim calcmode="lin" valueType="num">
                                      <p:cBhvr additive="base">
                                        <p:cTn id="154" dur="3000"/>
                                        <p:tgtEl>
                                          <p:spTgt spid="11"/>
                                        </p:tgtEl>
                                        <p:attrNameLst>
                                          <p:attrName>ppt_x</p:attrName>
                                        </p:attrNameLst>
                                      </p:cBhvr>
                                      <p:tavLst>
                                        <p:tav tm="0">
                                          <p:val>
                                            <p:strVal val="ppt_x"/>
                                          </p:val>
                                        </p:tav>
                                        <p:tav tm="100000">
                                          <p:val>
                                            <p:strVal val="1+ppt_w/2"/>
                                          </p:val>
                                        </p:tav>
                                      </p:tavLst>
                                    </p:anim>
                                    <p:anim calcmode="lin" valueType="num">
                                      <p:cBhvr additive="base">
                                        <p:cTn id="155" dur="3000"/>
                                        <p:tgtEl>
                                          <p:spTgt spid="11"/>
                                        </p:tgtEl>
                                        <p:attrNameLst>
                                          <p:attrName>ppt_y</p:attrName>
                                        </p:attrNameLst>
                                      </p:cBhvr>
                                      <p:tavLst>
                                        <p:tav tm="0">
                                          <p:val>
                                            <p:strVal val="ppt_y"/>
                                          </p:val>
                                        </p:tav>
                                        <p:tav tm="100000">
                                          <p:val>
                                            <p:strVal val="ppt_y"/>
                                          </p:val>
                                        </p:tav>
                                      </p:tavLst>
                                    </p:anim>
                                    <p:set>
                                      <p:cBhvr>
                                        <p:cTn id="156" dur="1" fill="hold">
                                          <p:stCondLst>
                                            <p:cond delay="2999"/>
                                          </p:stCondLst>
                                        </p:cTn>
                                        <p:tgtEl>
                                          <p:spTgt spid="11"/>
                                        </p:tgtEl>
                                        <p:attrNameLst>
                                          <p:attrName>style.visibility</p:attrName>
                                        </p:attrNameLst>
                                      </p:cBhvr>
                                      <p:to>
                                        <p:strVal val="hidden"/>
                                      </p:to>
                                    </p:set>
                                  </p:childTnLst>
                                </p:cTn>
                              </p:par>
                              <p:par>
                                <p:cTn id="157" presetID="2" presetClass="exit" presetSubtype="2" fill="hold" grpId="2" nodeType="withEffect">
                                  <p:stCondLst>
                                    <p:cond delay="0"/>
                                  </p:stCondLst>
                                  <p:childTnLst>
                                    <p:anim calcmode="lin" valueType="num">
                                      <p:cBhvr additive="base">
                                        <p:cTn id="158" dur="3000"/>
                                        <p:tgtEl>
                                          <p:spTgt spid="13"/>
                                        </p:tgtEl>
                                        <p:attrNameLst>
                                          <p:attrName>ppt_x</p:attrName>
                                        </p:attrNameLst>
                                      </p:cBhvr>
                                      <p:tavLst>
                                        <p:tav tm="0">
                                          <p:val>
                                            <p:strVal val="ppt_x"/>
                                          </p:val>
                                        </p:tav>
                                        <p:tav tm="100000">
                                          <p:val>
                                            <p:strVal val="1+ppt_w/2"/>
                                          </p:val>
                                        </p:tav>
                                      </p:tavLst>
                                    </p:anim>
                                    <p:anim calcmode="lin" valueType="num">
                                      <p:cBhvr additive="base">
                                        <p:cTn id="159" dur="3000"/>
                                        <p:tgtEl>
                                          <p:spTgt spid="13"/>
                                        </p:tgtEl>
                                        <p:attrNameLst>
                                          <p:attrName>ppt_y</p:attrName>
                                        </p:attrNameLst>
                                      </p:cBhvr>
                                      <p:tavLst>
                                        <p:tav tm="0">
                                          <p:val>
                                            <p:strVal val="ppt_y"/>
                                          </p:val>
                                        </p:tav>
                                        <p:tav tm="100000">
                                          <p:val>
                                            <p:strVal val="ppt_y"/>
                                          </p:val>
                                        </p:tav>
                                      </p:tavLst>
                                    </p:anim>
                                    <p:set>
                                      <p:cBhvr>
                                        <p:cTn id="160" dur="1" fill="hold">
                                          <p:stCondLst>
                                            <p:cond delay="2999"/>
                                          </p:stCondLst>
                                        </p:cTn>
                                        <p:tgtEl>
                                          <p:spTgt spid="13"/>
                                        </p:tgtEl>
                                        <p:attrNameLst>
                                          <p:attrName>style.visibility</p:attrName>
                                        </p:attrNameLst>
                                      </p:cBhvr>
                                      <p:to>
                                        <p:strVal val="hidden"/>
                                      </p:to>
                                    </p:set>
                                  </p:childTnLst>
                                </p:cTn>
                              </p:par>
                              <p:par>
                                <p:cTn id="161" presetID="2" presetClass="exit" presetSubtype="2" fill="hold" grpId="2" nodeType="withEffect">
                                  <p:stCondLst>
                                    <p:cond delay="0"/>
                                  </p:stCondLst>
                                  <p:childTnLst>
                                    <p:anim calcmode="lin" valueType="num">
                                      <p:cBhvr additive="base">
                                        <p:cTn id="162" dur="3000"/>
                                        <p:tgtEl>
                                          <p:spTgt spid="15"/>
                                        </p:tgtEl>
                                        <p:attrNameLst>
                                          <p:attrName>ppt_x</p:attrName>
                                        </p:attrNameLst>
                                      </p:cBhvr>
                                      <p:tavLst>
                                        <p:tav tm="0">
                                          <p:val>
                                            <p:strVal val="ppt_x"/>
                                          </p:val>
                                        </p:tav>
                                        <p:tav tm="100000">
                                          <p:val>
                                            <p:strVal val="1+ppt_w/2"/>
                                          </p:val>
                                        </p:tav>
                                      </p:tavLst>
                                    </p:anim>
                                    <p:anim calcmode="lin" valueType="num">
                                      <p:cBhvr additive="base">
                                        <p:cTn id="163" dur="3000"/>
                                        <p:tgtEl>
                                          <p:spTgt spid="15"/>
                                        </p:tgtEl>
                                        <p:attrNameLst>
                                          <p:attrName>ppt_y</p:attrName>
                                        </p:attrNameLst>
                                      </p:cBhvr>
                                      <p:tavLst>
                                        <p:tav tm="0">
                                          <p:val>
                                            <p:strVal val="ppt_y"/>
                                          </p:val>
                                        </p:tav>
                                        <p:tav tm="100000">
                                          <p:val>
                                            <p:strVal val="ppt_y"/>
                                          </p:val>
                                        </p:tav>
                                      </p:tavLst>
                                    </p:anim>
                                    <p:set>
                                      <p:cBhvr>
                                        <p:cTn id="164" dur="1" fill="hold">
                                          <p:stCondLst>
                                            <p:cond delay="2999"/>
                                          </p:stCondLst>
                                        </p:cTn>
                                        <p:tgtEl>
                                          <p:spTgt spid="15"/>
                                        </p:tgtEl>
                                        <p:attrNameLst>
                                          <p:attrName>style.visibility</p:attrName>
                                        </p:attrNameLst>
                                      </p:cBhvr>
                                      <p:to>
                                        <p:strVal val="hidden"/>
                                      </p:to>
                                    </p:set>
                                  </p:childTnLst>
                                </p:cTn>
                              </p:par>
                              <p:par>
                                <p:cTn id="165" presetID="2" presetClass="exit" presetSubtype="2" fill="hold" grpId="2" nodeType="withEffect">
                                  <p:stCondLst>
                                    <p:cond delay="0"/>
                                  </p:stCondLst>
                                  <p:childTnLst>
                                    <p:anim calcmode="lin" valueType="num">
                                      <p:cBhvr additive="base">
                                        <p:cTn id="166" dur="3000"/>
                                        <p:tgtEl>
                                          <p:spTgt spid="17"/>
                                        </p:tgtEl>
                                        <p:attrNameLst>
                                          <p:attrName>ppt_x</p:attrName>
                                        </p:attrNameLst>
                                      </p:cBhvr>
                                      <p:tavLst>
                                        <p:tav tm="0">
                                          <p:val>
                                            <p:strVal val="ppt_x"/>
                                          </p:val>
                                        </p:tav>
                                        <p:tav tm="100000">
                                          <p:val>
                                            <p:strVal val="1+ppt_w/2"/>
                                          </p:val>
                                        </p:tav>
                                      </p:tavLst>
                                    </p:anim>
                                    <p:anim calcmode="lin" valueType="num">
                                      <p:cBhvr additive="base">
                                        <p:cTn id="167" dur="3000"/>
                                        <p:tgtEl>
                                          <p:spTgt spid="17"/>
                                        </p:tgtEl>
                                        <p:attrNameLst>
                                          <p:attrName>ppt_y</p:attrName>
                                        </p:attrNameLst>
                                      </p:cBhvr>
                                      <p:tavLst>
                                        <p:tav tm="0">
                                          <p:val>
                                            <p:strVal val="ppt_y"/>
                                          </p:val>
                                        </p:tav>
                                        <p:tav tm="100000">
                                          <p:val>
                                            <p:strVal val="ppt_y"/>
                                          </p:val>
                                        </p:tav>
                                      </p:tavLst>
                                    </p:anim>
                                    <p:set>
                                      <p:cBhvr>
                                        <p:cTn id="168" dur="1" fill="hold">
                                          <p:stCondLst>
                                            <p:cond delay="2999"/>
                                          </p:stCondLst>
                                        </p:cTn>
                                        <p:tgtEl>
                                          <p:spTgt spid="17"/>
                                        </p:tgtEl>
                                        <p:attrNameLst>
                                          <p:attrName>style.visibility</p:attrName>
                                        </p:attrNameLst>
                                      </p:cBhvr>
                                      <p:to>
                                        <p:strVal val="hidden"/>
                                      </p:to>
                                    </p:set>
                                  </p:childTnLst>
                                </p:cTn>
                              </p:par>
                              <p:par>
                                <p:cTn id="169" presetID="2" presetClass="exit" presetSubtype="2" fill="hold" grpId="2" nodeType="withEffect">
                                  <p:stCondLst>
                                    <p:cond delay="0"/>
                                  </p:stCondLst>
                                  <p:childTnLst>
                                    <p:anim calcmode="lin" valueType="num">
                                      <p:cBhvr additive="base">
                                        <p:cTn id="170" dur="3000"/>
                                        <p:tgtEl>
                                          <p:spTgt spid="19"/>
                                        </p:tgtEl>
                                        <p:attrNameLst>
                                          <p:attrName>ppt_x</p:attrName>
                                        </p:attrNameLst>
                                      </p:cBhvr>
                                      <p:tavLst>
                                        <p:tav tm="0">
                                          <p:val>
                                            <p:strVal val="ppt_x"/>
                                          </p:val>
                                        </p:tav>
                                        <p:tav tm="100000">
                                          <p:val>
                                            <p:strVal val="1+ppt_w/2"/>
                                          </p:val>
                                        </p:tav>
                                      </p:tavLst>
                                    </p:anim>
                                    <p:anim calcmode="lin" valueType="num">
                                      <p:cBhvr additive="base">
                                        <p:cTn id="171" dur="3000"/>
                                        <p:tgtEl>
                                          <p:spTgt spid="19"/>
                                        </p:tgtEl>
                                        <p:attrNameLst>
                                          <p:attrName>ppt_y</p:attrName>
                                        </p:attrNameLst>
                                      </p:cBhvr>
                                      <p:tavLst>
                                        <p:tav tm="0">
                                          <p:val>
                                            <p:strVal val="ppt_y"/>
                                          </p:val>
                                        </p:tav>
                                        <p:tav tm="100000">
                                          <p:val>
                                            <p:strVal val="ppt_y"/>
                                          </p:val>
                                        </p:tav>
                                      </p:tavLst>
                                    </p:anim>
                                    <p:set>
                                      <p:cBhvr>
                                        <p:cTn id="172" dur="1" fill="hold">
                                          <p:stCondLst>
                                            <p:cond delay="2999"/>
                                          </p:stCondLst>
                                        </p:cTn>
                                        <p:tgtEl>
                                          <p:spTgt spid="19"/>
                                        </p:tgtEl>
                                        <p:attrNameLst>
                                          <p:attrName>style.visibility</p:attrName>
                                        </p:attrNameLst>
                                      </p:cBhvr>
                                      <p:to>
                                        <p:strVal val="hidden"/>
                                      </p:to>
                                    </p:set>
                                  </p:childTnLst>
                                </p:cTn>
                              </p:par>
                              <p:par>
                                <p:cTn id="173" presetID="2" presetClass="exit" presetSubtype="2" fill="hold" grpId="2" nodeType="withEffect">
                                  <p:stCondLst>
                                    <p:cond delay="0"/>
                                  </p:stCondLst>
                                  <p:childTnLst>
                                    <p:anim calcmode="lin" valueType="num">
                                      <p:cBhvr additive="base">
                                        <p:cTn id="174" dur="3000"/>
                                        <p:tgtEl>
                                          <p:spTgt spid="21"/>
                                        </p:tgtEl>
                                        <p:attrNameLst>
                                          <p:attrName>ppt_x</p:attrName>
                                        </p:attrNameLst>
                                      </p:cBhvr>
                                      <p:tavLst>
                                        <p:tav tm="0">
                                          <p:val>
                                            <p:strVal val="ppt_x"/>
                                          </p:val>
                                        </p:tav>
                                        <p:tav tm="100000">
                                          <p:val>
                                            <p:strVal val="1+ppt_w/2"/>
                                          </p:val>
                                        </p:tav>
                                      </p:tavLst>
                                    </p:anim>
                                    <p:anim calcmode="lin" valueType="num">
                                      <p:cBhvr additive="base">
                                        <p:cTn id="175" dur="3000"/>
                                        <p:tgtEl>
                                          <p:spTgt spid="21"/>
                                        </p:tgtEl>
                                        <p:attrNameLst>
                                          <p:attrName>ppt_y</p:attrName>
                                        </p:attrNameLst>
                                      </p:cBhvr>
                                      <p:tavLst>
                                        <p:tav tm="0">
                                          <p:val>
                                            <p:strVal val="ppt_y"/>
                                          </p:val>
                                        </p:tav>
                                        <p:tav tm="100000">
                                          <p:val>
                                            <p:strVal val="ppt_y"/>
                                          </p:val>
                                        </p:tav>
                                      </p:tavLst>
                                    </p:anim>
                                    <p:set>
                                      <p:cBhvr>
                                        <p:cTn id="176" dur="1" fill="hold">
                                          <p:stCondLst>
                                            <p:cond delay="2999"/>
                                          </p:stCondLst>
                                        </p:cTn>
                                        <p:tgtEl>
                                          <p:spTgt spid="21"/>
                                        </p:tgtEl>
                                        <p:attrNameLst>
                                          <p:attrName>style.visibility</p:attrName>
                                        </p:attrNameLst>
                                      </p:cBhvr>
                                      <p:to>
                                        <p:strVal val="hidden"/>
                                      </p:to>
                                    </p:set>
                                  </p:childTnLst>
                                </p:cTn>
                              </p:par>
                              <p:par>
                                <p:cTn id="177" presetID="2" presetClass="exit" presetSubtype="2" fill="hold" grpId="2" nodeType="withEffect">
                                  <p:stCondLst>
                                    <p:cond delay="0"/>
                                  </p:stCondLst>
                                  <p:childTnLst>
                                    <p:anim calcmode="lin" valueType="num">
                                      <p:cBhvr additive="base">
                                        <p:cTn id="178" dur="3000"/>
                                        <p:tgtEl>
                                          <p:spTgt spid="23"/>
                                        </p:tgtEl>
                                        <p:attrNameLst>
                                          <p:attrName>ppt_x</p:attrName>
                                        </p:attrNameLst>
                                      </p:cBhvr>
                                      <p:tavLst>
                                        <p:tav tm="0">
                                          <p:val>
                                            <p:strVal val="ppt_x"/>
                                          </p:val>
                                        </p:tav>
                                        <p:tav tm="100000">
                                          <p:val>
                                            <p:strVal val="1+ppt_w/2"/>
                                          </p:val>
                                        </p:tav>
                                      </p:tavLst>
                                    </p:anim>
                                    <p:anim calcmode="lin" valueType="num">
                                      <p:cBhvr additive="base">
                                        <p:cTn id="179" dur="3000"/>
                                        <p:tgtEl>
                                          <p:spTgt spid="23"/>
                                        </p:tgtEl>
                                        <p:attrNameLst>
                                          <p:attrName>ppt_y</p:attrName>
                                        </p:attrNameLst>
                                      </p:cBhvr>
                                      <p:tavLst>
                                        <p:tav tm="0">
                                          <p:val>
                                            <p:strVal val="ppt_y"/>
                                          </p:val>
                                        </p:tav>
                                        <p:tav tm="100000">
                                          <p:val>
                                            <p:strVal val="ppt_y"/>
                                          </p:val>
                                        </p:tav>
                                      </p:tavLst>
                                    </p:anim>
                                    <p:set>
                                      <p:cBhvr>
                                        <p:cTn id="180" dur="1" fill="hold">
                                          <p:stCondLst>
                                            <p:cond delay="2999"/>
                                          </p:stCondLst>
                                        </p:cTn>
                                        <p:tgtEl>
                                          <p:spTgt spid="23"/>
                                        </p:tgtEl>
                                        <p:attrNameLst>
                                          <p:attrName>style.visibility</p:attrName>
                                        </p:attrNameLst>
                                      </p:cBhvr>
                                      <p:to>
                                        <p:strVal val="hidden"/>
                                      </p:to>
                                    </p:set>
                                  </p:childTnLst>
                                </p:cTn>
                              </p:par>
                              <p:par>
                                <p:cTn id="181" presetID="2" presetClass="exit" presetSubtype="2" fill="hold" grpId="2" nodeType="withEffect">
                                  <p:stCondLst>
                                    <p:cond delay="0"/>
                                  </p:stCondLst>
                                  <p:childTnLst>
                                    <p:anim calcmode="lin" valueType="num">
                                      <p:cBhvr additive="base">
                                        <p:cTn id="182" dur="3000"/>
                                        <p:tgtEl>
                                          <p:spTgt spid="25"/>
                                        </p:tgtEl>
                                        <p:attrNameLst>
                                          <p:attrName>ppt_x</p:attrName>
                                        </p:attrNameLst>
                                      </p:cBhvr>
                                      <p:tavLst>
                                        <p:tav tm="0">
                                          <p:val>
                                            <p:strVal val="ppt_x"/>
                                          </p:val>
                                        </p:tav>
                                        <p:tav tm="100000">
                                          <p:val>
                                            <p:strVal val="1+ppt_w/2"/>
                                          </p:val>
                                        </p:tav>
                                      </p:tavLst>
                                    </p:anim>
                                    <p:anim calcmode="lin" valueType="num">
                                      <p:cBhvr additive="base">
                                        <p:cTn id="183" dur="3000"/>
                                        <p:tgtEl>
                                          <p:spTgt spid="25"/>
                                        </p:tgtEl>
                                        <p:attrNameLst>
                                          <p:attrName>ppt_y</p:attrName>
                                        </p:attrNameLst>
                                      </p:cBhvr>
                                      <p:tavLst>
                                        <p:tav tm="0">
                                          <p:val>
                                            <p:strVal val="ppt_y"/>
                                          </p:val>
                                        </p:tav>
                                        <p:tav tm="100000">
                                          <p:val>
                                            <p:strVal val="ppt_y"/>
                                          </p:val>
                                        </p:tav>
                                      </p:tavLst>
                                    </p:anim>
                                    <p:set>
                                      <p:cBhvr>
                                        <p:cTn id="184" dur="1" fill="hold">
                                          <p:stCondLst>
                                            <p:cond delay="2999"/>
                                          </p:stCondLst>
                                        </p:cTn>
                                        <p:tgtEl>
                                          <p:spTgt spid="25"/>
                                        </p:tgtEl>
                                        <p:attrNameLst>
                                          <p:attrName>style.visibility</p:attrName>
                                        </p:attrNameLst>
                                      </p:cBhvr>
                                      <p:to>
                                        <p:strVal val="hidden"/>
                                      </p:to>
                                    </p:set>
                                  </p:childTnLst>
                                </p:cTn>
                              </p:par>
                              <p:par>
                                <p:cTn id="185" presetID="8" presetClass="emph" presetSubtype="0" fill="hold" grpId="3" nodeType="withEffect">
                                  <p:stCondLst>
                                    <p:cond delay="0"/>
                                  </p:stCondLst>
                                  <p:childTnLst>
                                    <p:animRot by="21600000">
                                      <p:cBhvr>
                                        <p:cTn id="186" dur="3000" fill="hold"/>
                                        <p:tgtEl>
                                          <p:spTgt spid="5"/>
                                        </p:tgtEl>
                                        <p:attrNameLst>
                                          <p:attrName>r</p:attrName>
                                        </p:attrNameLst>
                                      </p:cBhvr>
                                    </p:animRot>
                                  </p:childTnLst>
                                </p:cTn>
                              </p:par>
                              <p:par>
                                <p:cTn id="187" presetID="8" presetClass="emph" presetSubtype="0" fill="hold" grpId="3" nodeType="withEffect">
                                  <p:stCondLst>
                                    <p:cond delay="0"/>
                                  </p:stCondLst>
                                  <p:childTnLst>
                                    <p:animRot by="21600000">
                                      <p:cBhvr>
                                        <p:cTn id="188" dur="3000" fill="hold"/>
                                        <p:tgtEl>
                                          <p:spTgt spid="7"/>
                                        </p:tgtEl>
                                        <p:attrNameLst>
                                          <p:attrName>r</p:attrName>
                                        </p:attrNameLst>
                                      </p:cBhvr>
                                    </p:animRot>
                                  </p:childTnLst>
                                </p:cTn>
                              </p:par>
                              <p:par>
                                <p:cTn id="189" presetID="8" presetClass="emph" presetSubtype="0" fill="hold" grpId="3" nodeType="withEffect">
                                  <p:stCondLst>
                                    <p:cond delay="0"/>
                                  </p:stCondLst>
                                  <p:childTnLst>
                                    <p:animRot by="21600000">
                                      <p:cBhvr>
                                        <p:cTn id="190" dur="3000" fill="hold"/>
                                        <p:tgtEl>
                                          <p:spTgt spid="9"/>
                                        </p:tgtEl>
                                        <p:attrNameLst>
                                          <p:attrName>r</p:attrName>
                                        </p:attrNameLst>
                                      </p:cBhvr>
                                    </p:animRot>
                                  </p:childTnLst>
                                </p:cTn>
                              </p:par>
                              <p:par>
                                <p:cTn id="191" presetID="8" presetClass="emph" presetSubtype="0" fill="hold" grpId="3" nodeType="withEffect">
                                  <p:stCondLst>
                                    <p:cond delay="0"/>
                                  </p:stCondLst>
                                  <p:childTnLst>
                                    <p:animRot by="21600000">
                                      <p:cBhvr>
                                        <p:cTn id="192" dur="3000" fill="hold"/>
                                        <p:tgtEl>
                                          <p:spTgt spid="11"/>
                                        </p:tgtEl>
                                        <p:attrNameLst>
                                          <p:attrName>r</p:attrName>
                                        </p:attrNameLst>
                                      </p:cBhvr>
                                    </p:animRot>
                                  </p:childTnLst>
                                </p:cTn>
                              </p:par>
                              <p:par>
                                <p:cTn id="193" presetID="8" presetClass="emph" presetSubtype="0" fill="hold" grpId="3" nodeType="withEffect">
                                  <p:stCondLst>
                                    <p:cond delay="0"/>
                                  </p:stCondLst>
                                  <p:childTnLst>
                                    <p:animRot by="21600000">
                                      <p:cBhvr>
                                        <p:cTn id="194" dur="3000" fill="hold"/>
                                        <p:tgtEl>
                                          <p:spTgt spid="13"/>
                                        </p:tgtEl>
                                        <p:attrNameLst>
                                          <p:attrName>r</p:attrName>
                                        </p:attrNameLst>
                                      </p:cBhvr>
                                    </p:animRot>
                                  </p:childTnLst>
                                </p:cTn>
                              </p:par>
                              <p:par>
                                <p:cTn id="195" presetID="8" presetClass="emph" presetSubtype="0" fill="hold" grpId="3" nodeType="withEffect">
                                  <p:stCondLst>
                                    <p:cond delay="0"/>
                                  </p:stCondLst>
                                  <p:childTnLst>
                                    <p:animRot by="21600000">
                                      <p:cBhvr>
                                        <p:cTn id="196" dur="3000" fill="hold"/>
                                        <p:tgtEl>
                                          <p:spTgt spid="15"/>
                                        </p:tgtEl>
                                        <p:attrNameLst>
                                          <p:attrName>r</p:attrName>
                                        </p:attrNameLst>
                                      </p:cBhvr>
                                    </p:animRot>
                                  </p:childTnLst>
                                </p:cTn>
                              </p:par>
                              <p:par>
                                <p:cTn id="197" presetID="8" presetClass="emph" presetSubtype="0" fill="hold" grpId="3" nodeType="withEffect">
                                  <p:stCondLst>
                                    <p:cond delay="0"/>
                                  </p:stCondLst>
                                  <p:childTnLst>
                                    <p:animRot by="21600000">
                                      <p:cBhvr>
                                        <p:cTn id="198" dur="3000" fill="hold"/>
                                        <p:tgtEl>
                                          <p:spTgt spid="17"/>
                                        </p:tgtEl>
                                        <p:attrNameLst>
                                          <p:attrName>r</p:attrName>
                                        </p:attrNameLst>
                                      </p:cBhvr>
                                    </p:animRot>
                                  </p:childTnLst>
                                </p:cTn>
                              </p:par>
                              <p:par>
                                <p:cTn id="199" presetID="8" presetClass="emph" presetSubtype="0" fill="hold" grpId="3" nodeType="withEffect">
                                  <p:stCondLst>
                                    <p:cond delay="0"/>
                                  </p:stCondLst>
                                  <p:childTnLst>
                                    <p:animRot by="21600000">
                                      <p:cBhvr>
                                        <p:cTn id="200" dur="3000" fill="hold"/>
                                        <p:tgtEl>
                                          <p:spTgt spid="19"/>
                                        </p:tgtEl>
                                        <p:attrNameLst>
                                          <p:attrName>r</p:attrName>
                                        </p:attrNameLst>
                                      </p:cBhvr>
                                    </p:animRot>
                                  </p:childTnLst>
                                </p:cTn>
                              </p:par>
                              <p:par>
                                <p:cTn id="201" presetID="8" presetClass="emph" presetSubtype="0" fill="hold" grpId="3" nodeType="withEffect">
                                  <p:stCondLst>
                                    <p:cond delay="0"/>
                                  </p:stCondLst>
                                  <p:childTnLst>
                                    <p:animRot by="21600000">
                                      <p:cBhvr>
                                        <p:cTn id="202" dur="3000" fill="hold"/>
                                        <p:tgtEl>
                                          <p:spTgt spid="21"/>
                                        </p:tgtEl>
                                        <p:attrNameLst>
                                          <p:attrName>r</p:attrName>
                                        </p:attrNameLst>
                                      </p:cBhvr>
                                    </p:animRot>
                                  </p:childTnLst>
                                </p:cTn>
                              </p:par>
                              <p:par>
                                <p:cTn id="203" presetID="8" presetClass="emph" presetSubtype="0" fill="hold" grpId="3" nodeType="withEffect">
                                  <p:stCondLst>
                                    <p:cond delay="0"/>
                                  </p:stCondLst>
                                  <p:childTnLst>
                                    <p:animRot by="21600000">
                                      <p:cBhvr>
                                        <p:cTn id="204" dur="3000" fill="hold"/>
                                        <p:tgtEl>
                                          <p:spTgt spid="23"/>
                                        </p:tgtEl>
                                        <p:attrNameLst>
                                          <p:attrName>r</p:attrName>
                                        </p:attrNameLst>
                                      </p:cBhvr>
                                    </p:animRot>
                                  </p:childTnLst>
                                </p:cTn>
                              </p:par>
                              <p:par>
                                <p:cTn id="205" presetID="8" presetClass="emph" presetSubtype="0" fill="hold" grpId="3" nodeType="withEffect">
                                  <p:stCondLst>
                                    <p:cond delay="0"/>
                                  </p:stCondLst>
                                  <p:childTnLst>
                                    <p:animRot by="21600000">
                                      <p:cBhvr>
                                        <p:cTn id="206" dur="3000" fill="hold"/>
                                        <p:tgtEl>
                                          <p:spTgt spid="25"/>
                                        </p:tgtEl>
                                        <p:attrNameLst>
                                          <p:attrName>r</p:attrName>
                                        </p:attrNameLst>
                                      </p:cBhvr>
                                    </p:animRot>
                                  </p:childTnLst>
                                </p:cTn>
                              </p:par>
                              <p:par>
                                <p:cTn id="207" presetID="2" presetClass="exit" presetSubtype="8" fill="hold" grpId="2" nodeType="withEffect">
                                  <p:stCondLst>
                                    <p:cond delay="0"/>
                                  </p:stCondLst>
                                  <p:childTnLst>
                                    <p:anim calcmode="lin" valueType="num">
                                      <p:cBhvr additive="base">
                                        <p:cTn id="208" dur="3000"/>
                                        <p:tgtEl>
                                          <p:spTgt spid="6"/>
                                        </p:tgtEl>
                                        <p:attrNameLst>
                                          <p:attrName>ppt_x</p:attrName>
                                        </p:attrNameLst>
                                      </p:cBhvr>
                                      <p:tavLst>
                                        <p:tav tm="0">
                                          <p:val>
                                            <p:strVal val="ppt_x"/>
                                          </p:val>
                                        </p:tav>
                                        <p:tav tm="100000">
                                          <p:val>
                                            <p:strVal val="0-ppt_w/2"/>
                                          </p:val>
                                        </p:tav>
                                      </p:tavLst>
                                    </p:anim>
                                    <p:anim calcmode="lin" valueType="num">
                                      <p:cBhvr additive="base">
                                        <p:cTn id="209" dur="3000"/>
                                        <p:tgtEl>
                                          <p:spTgt spid="6"/>
                                        </p:tgtEl>
                                        <p:attrNameLst>
                                          <p:attrName>ppt_y</p:attrName>
                                        </p:attrNameLst>
                                      </p:cBhvr>
                                      <p:tavLst>
                                        <p:tav tm="0">
                                          <p:val>
                                            <p:strVal val="ppt_y"/>
                                          </p:val>
                                        </p:tav>
                                        <p:tav tm="100000">
                                          <p:val>
                                            <p:strVal val="ppt_y"/>
                                          </p:val>
                                        </p:tav>
                                      </p:tavLst>
                                    </p:anim>
                                    <p:set>
                                      <p:cBhvr>
                                        <p:cTn id="210" dur="1" fill="hold">
                                          <p:stCondLst>
                                            <p:cond delay="2999"/>
                                          </p:stCondLst>
                                        </p:cTn>
                                        <p:tgtEl>
                                          <p:spTgt spid="6"/>
                                        </p:tgtEl>
                                        <p:attrNameLst>
                                          <p:attrName>style.visibility</p:attrName>
                                        </p:attrNameLst>
                                      </p:cBhvr>
                                      <p:to>
                                        <p:strVal val="hidden"/>
                                      </p:to>
                                    </p:set>
                                  </p:childTnLst>
                                </p:cTn>
                              </p:par>
                              <p:par>
                                <p:cTn id="211" presetID="2" presetClass="exit" presetSubtype="8" fill="hold" grpId="2" nodeType="withEffect">
                                  <p:stCondLst>
                                    <p:cond delay="0"/>
                                  </p:stCondLst>
                                  <p:childTnLst>
                                    <p:anim calcmode="lin" valueType="num">
                                      <p:cBhvr additive="base">
                                        <p:cTn id="212" dur="3000"/>
                                        <p:tgtEl>
                                          <p:spTgt spid="8"/>
                                        </p:tgtEl>
                                        <p:attrNameLst>
                                          <p:attrName>ppt_x</p:attrName>
                                        </p:attrNameLst>
                                      </p:cBhvr>
                                      <p:tavLst>
                                        <p:tav tm="0">
                                          <p:val>
                                            <p:strVal val="ppt_x"/>
                                          </p:val>
                                        </p:tav>
                                        <p:tav tm="100000">
                                          <p:val>
                                            <p:strVal val="0-ppt_w/2"/>
                                          </p:val>
                                        </p:tav>
                                      </p:tavLst>
                                    </p:anim>
                                    <p:anim calcmode="lin" valueType="num">
                                      <p:cBhvr additive="base">
                                        <p:cTn id="213" dur="3000"/>
                                        <p:tgtEl>
                                          <p:spTgt spid="8"/>
                                        </p:tgtEl>
                                        <p:attrNameLst>
                                          <p:attrName>ppt_y</p:attrName>
                                        </p:attrNameLst>
                                      </p:cBhvr>
                                      <p:tavLst>
                                        <p:tav tm="0">
                                          <p:val>
                                            <p:strVal val="ppt_y"/>
                                          </p:val>
                                        </p:tav>
                                        <p:tav tm="100000">
                                          <p:val>
                                            <p:strVal val="ppt_y"/>
                                          </p:val>
                                        </p:tav>
                                      </p:tavLst>
                                    </p:anim>
                                    <p:set>
                                      <p:cBhvr>
                                        <p:cTn id="214" dur="1" fill="hold">
                                          <p:stCondLst>
                                            <p:cond delay="2999"/>
                                          </p:stCondLst>
                                        </p:cTn>
                                        <p:tgtEl>
                                          <p:spTgt spid="8"/>
                                        </p:tgtEl>
                                        <p:attrNameLst>
                                          <p:attrName>style.visibility</p:attrName>
                                        </p:attrNameLst>
                                      </p:cBhvr>
                                      <p:to>
                                        <p:strVal val="hidden"/>
                                      </p:to>
                                    </p:set>
                                  </p:childTnLst>
                                </p:cTn>
                              </p:par>
                              <p:par>
                                <p:cTn id="215" presetID="2" presetClass="exit" presetSubtype="8" fill="hold" grpId="2" nodeType="withEffect">
                                  <p:stCondLst>
                                    <p:cond delay="0"/>
                                  </p:stCondLst>
                                  <p:childTnLst>
                                    <p:anim calcmode="lin" valueType="num">
                                      <p:cBhvr additive="base">
                                        <p:cTn id="216" dur="3000"/>
                                        <p:tgtEl>
                                          <p:spTgt spid="10"/>
                                        </p:tgtEl>
                                        <p:attrNameLst>
                                          <p:attrName>ppt_x</p:attrName>
                                        </p:attrNameLst>
                                      </p:cBhvr>
                                      <p:tavLst>
                                        <p:tav tm="0">
                                          <p:val>
                                            <p:strVal val="ppt_x"/>
                                          </p:val>
                                        </p:tav>
                                        <p:tav tm="100000">
                                          <p:val>
                                            <p:strVal val="0-ppt_w/2"/>
                                          </p:val>
                                        </p:tav>
                                      </p:tavLst>
                                    </p:anim>
                                    <p:anim calcmode="lin" valueType="num">
                                      <p:cBhvr additive="base">
                                        <p:cTn id="217" dur="3000"/>
                                        <p:tgtEl>
                                          <p:spTgt spid="10"/>
                                        </p:tgtEl>
                                        <p:attrNameLst>
                                          <p:attrName>ppt_y</p:attrName>
                                        </p:attrNameLst>
                                      </p:cBhvr>
                                      <p:tavLst>
                                        <p:tav tm="0">
                                          <p:val>
                                            <p:strVal val="ppt_y"/>
                                          </p:val>
                                        </p:tav>
                                        <p:tav tm="100000">
                                          <p:val>
                                            <p:strVal val="ppt_y"/>
                                          </p:val>
                                        </p:tav>
                                      </p:tavLst>
                                    </p:anim>
                                    <p:set>
                                      <p:cBhvr>
                                        <p:cTn id="218" dur="1" fill="hold">
                                          <p:stCondLst>
                                            <p:cond delay="2999"/>
                                          </p:stCondLst>
                                        </p:cTn>
                                        <p:tgtEl>
                                          <p:spTgt spid="10"/>
                                        </p:tgtEl>
                                        <p:attrNameLst>
                                          <p:attrName>style.visibility</p:attrName>
                                        </p:attrNameLst>
                                      </p:cBhvr>
                                      <p:to>
                                        <p:strVal val="hidden"/>
                                      </p:to>
                                    </p:set>
                                  </p:childTnLst>
                                </p:cTn>
                              </p:par>
                              <p:par>
                                <p:cTn id="219" presetID="2" presetClass="exit" presetSubtype="8" fill="hold" grpId="2" nodeType="withEffect">
                                  <p:stCondLst>
                                    <p:cond delay="0"/>
                                  </p:stCondLst>
                                  <p:childTnLst>
                                    <p:anim calcmode="lin" valueType="num">
                                      <p:cBhvr additive="base">
                                        <p:cTn id="220" dur="3000"/>
                                        <p:tgtEl>
                                          <p:spTgt spid="12"/>
                                        </p:tgtEl>
                                        <p:attrNameLst>
                                          <p:attrName>ppt_x</p:attrName>
                                        </p:attrNameLst>
                                      </p:cBhvr>
                                      <p:tavLst>
                                        <p:tav tm="0">
                                          <p:val>
                                            <p:strVal val="ppt_x"/>
                                          </p:val>
                                        </p:tav>
                                        <p:tav tm="100000">
                                          <p:val>
                                            <p:strVal val="0-ppt_w/2"/>
                                          </p:val>
                                        </p:tav>
                                      </p:tavLst>
                                    </p:anim>
                                    <p:anim calcmode="lin" valueType="num">
                                      <p:cBhvr additive="base">
                                        <p:cTn id="221" dur="3000"/>
                                        <p:tgtEl>
                                          <p:spTgt spid="12"/>
                                        </p:tgtEl>
                                        <p:attrNameLst>
                                          <p:attrName>ppt_y</p:attrName>
                                        </p:attrNameLst>
                                      </p:cBhvr>
                                      <p:tavLst>
                                        <p:tav tm="0">
                                          <p:val>
                                            <p:strVal val="ppt_y"/>
                                          </p:val>
                                        </p:tav>
                                        <p:tav tm="100000">
                                          <p:val>
                                            <p:strVal val="ppt_y"/>
                                          </p:val>
                                        </p:tav>
                                      </p:tavLst>
                                    </p:anim>
                                    <p:set>
                                      <p:cBhvr>
                                        <p:cTn id="222" dur="1" fill="hold">
                                          <p:stCondLst>
                                            <p:cond delay="2999"/>
                                          </p:stCondLst>
                                        </p:cTn>
                                        <p:tgtEl>
                                          <p:spTgt spid="12"/>
                                        </p:tgtEl>
                                        <p:attrNameLst>
                                          <p:attrName>style.visibility</p:attrName>
                                        </p:attrNameLst>
                                      </p:cBhvr>
                                      <p:to>
                                        <p:strVal val="hidden"/>
                                      </p:to>
                                    </p:set>
                                  </p:childTnLst>
                                </p:cTn>
                              </p:par>
                              <p:par>
                                <p:cTn id="223" presetID="2" presetClass="exit" presetSubtype="8" fill="hold" grpId="2" nodeType="withEffect">
                                  <p:stCondLst>
                                    <p:cond delay="0"/>
                                  </p:stCondLst>
                                  <p:childTnLst>
                                    <p:anim calcmode="lin" valueType="num">
                                      <p:cBhvr additive="base">
                                        <p:cTn id="224" dur="3000"/>
                                        <p:tgtEl>
                                          <p:spTgt spid="14"/>
                                        </p:tgtEl>
                                        <p:attrNameLst>
                                          <p:attrName>ppt_x</p:attrName>
                                        </p:attrNameLst>
                                      </p:cBhvr>
                                      <p:tavLst>
                                        <p:tav tm="0">
                                          <p:val>
                                            <p:strVal val="ppt_x"/>
                                          </p:val>
                                        </p:tav>
                                        <p:tav tm="100000">
                                          <p:val>
                                            <p:strVal val="0-ppt_w/2"/>
                                          </p:val>
                                        </p:tav>
                                      </p:tavLst>
                                    </p:anim>
                                    <p:anim calcmode="lin" valueType="num">
                                      <p:cBhvr additive="base">
                                        <p:cTn id="225" dur="3000"/>
                                        <p:tgtEl>
                                          <p:spTgt spid="14"/>
                                        </p:tgtEl>
                                        <p:attrNameLst>
                                          <p:attrName>ppt_y</p:attrName>
                                        </p:attrNameLst>
                                      </p:cBhvr>
                                      <p:tavLst>
                                        <p:tav tm="0">
                                          <p:val>
                                            <p:strVal val="ppt_y"/>
                                          </p:val>
                                        </p:tav>
                                        <p:tav tm="100000">
                                          <p:val>
                                            <p:strVal val="ppt_y"/>
                                          </p:val>
                                        </p:tav>
                                      </p:tavLst>
                                    </p:anim>
                                    <p:set>
                                      <p:cBhvr>
                                        <p:cTn id="226" dur="1" fill="hold">
                                          <p:stCondLst>
                                            <p:cond delay="2999"/>
                                          </p:stCondLst>
                                        </p:cTn>
                                        <p:tgtEl>
                                          <p:spTgt spid="14"/>
                                        </p:tgtEl>
                                        <p:attrNameLst>
                                          <p:attrName>style.visibility</p:attrName>
                                        </p:attrNameLst>
                                      </p:cBhvr>
                                      <p:to>
                                        <p:strVal val="hidden"/>
                                      </p:to>
                                    </p:set>
                                  </p:childTnLst>
                                </p:cTn>
                              </p:par>
                              <p:par>
                                <p:cTn id="227" presetID="2" presetClass="exit" presetSubtype="8" fill="hold" grpId="2" nodeType="withEffect">
                                  <p:stCondLst>
                                    <p:cond delay="0"/>
                                  </p:stCondLst>
                                  <p:childTnLst>
                                    <p:anim calcmode="lin" valueType="num">
                                      <p:cBhvr additive="base">
                                        <p:cTn id="228" dur="3000"/>
                                        <p:tgtEl>
                                          <p:spTgt spid="16"/>
                                        </p:tgtEl>
                                        <p:attrNameLst>
                                          <p:attrName>ppt_x</p:attrName>
                                        </p:attrNameLst>
                                      </p:cBhvr>
                                      <p:tavLst>
                                        <p:tav tm="0">
                                          <p:val>
                                            <p:strVal val="ppt_x"/>
                                          </p:val>
                                        </p:tav>
                                        <p:tav tm="100000">
                                          <p:val>
                                            <p:strVal val="0-ppt_w/2"/>
                                          </p:val>
                                        </p:tav>
                                      </p:tavLst>
                                    </p:anim>
                                    <p:anim calcmode="lin" valueType="num">
                                      <p:cBhvr additive="base">
                                        <p:cTn id="229" dur="3000"/>
                                        <p:tgtEl>
                                          <p:spTgt spid="16"/>
                                        </p:tgtEl>
                                        <p:attrNameLst>
                                          <p:attrName>ppt_y</p:attrName>
                                        </p:attrNameLst>
                                      </p:cBhvr>
                                      <p:tavLst>
                                        <p:tav tm="0">
                                          <p:val>
                                            <p:strVal val="ppt_y"/>
                                          </p:val>
                                        </p:tav>
                                        <p:tav tm="100000">
                                          <p:val>
                                            <p:strVal val="ppt_y"/>
                                          </p:val>
                                        </p:tav>
                                      </p:tavLst>
                                    </p:anim>
                                    <p:set>
                                      <p:cBhvr>
                                        <p:cTn id="230" dur="1" fill="hold">
                                          <p:stCondLst>
                                            <p:cond delay="2999"/>
                                          </p:stCondLst>
                                        </p:cTn>
                                        <p:tgtEl>
                                          <p:spTgt spid="16"/>
                                        </p:tgtEl>
                                        <p:attrNameLst>
                                          <p:attrName>style.visibility</p:attrName>
                                        </p:attrNameLst>
                                      </p:cBhvr>
                                      <p:to>
                                        <p:strVal val="hidden"/>
                                      </p:to>
                                    </p:set>
                                  </p:childTnLst>
                                </p:cTn>
                              </p:par>
                              <p:par>
                                <p:cTn id="231" presetID="2" presetClass="exit" presetSubtype="8" fill="hold" grpId="2" nodeType="withEffect">
                                  <p:stCondLst>
                                    <p:cond delay="0"/>
                                  </p:stCondLst>
                                  <p:childTnLst>
                                    <p:anim calcmode="lin" valueType="num">
                                      <p:cBhvr additive="base">
                                        <p:cTn id="232" dur="3000"/>
                                        <p:tgtEl>
                                          <p:spTgt spid="18"/>
                                        </p:tgtEl>
                                        <p:attrNameLst>
                                          <p:attrName>ppt_x</p:attrName>
                                        </p:attrNameLst>
                                      </p:cBhvr>
                                      <p:tavLst>
                                        <p:tav tm="0">
                                          <p:val>
                                            <p:strVal val="ppt_x"/>
                                          </p:val>
                                        </p:tav>
                                        <p:tav tm="100000">
                                          <p:val>
                                            <p:strVal val="0-ppt_w/2"/>
                                          </p:val>
                                        </p:tav>
                                      </p:tavLst>
                                    </p:anim>
                                    <p:anim calcmode="lin" valueType="num">
                                      <p:cBhvr additive="base">
                                        <p:cTn id="233" dur="3000"/>
                                        <p:tgtEl>
                                          <p:spTgt spid="18"/>
                                        </p:tgtEl>
                                        <p:attrNameLst>
                                          <p:attrName>ppt_y</p:attrName>
                                        </p:attrNameLst>
                                      </p:cBhvr>
                                      <p:tavLst>
                                        <p:tav tm="0">
                                          <p:val>
                                            <p:strVal val="ppt_y"/>
                                          </p:val>
                                        </p:tav>
                                        <p:tav tm="100000">
                                          <p:val>
                                            <p:strVal val="ppt_y"/>
                                          </p:val>
                                        </p:tav>
                                      </p:tavLst>
                                    </p:anim>
                                    <p:set>
                                      <p:cBhvr>
                                        <p:cTn id="234" dur="1" fill="hold">
                                          <p:stCondLst>
                                            <p:cond delay="2999"/>
                                          </p:stCondLst>
                                        </p:cTn>
                                        <p:tgtEl>
                                          <p:spTgt spid="18"/>
                                        </p:tgtEl>
                                        <p:attrNameLst>
                                          <p:attrName>style.visibility</p:attrName>
                                        </p:attrNameLst>
                                      </p:cBhvr>
                                      <p:to>
                                        <p:strVal val="hidden"/>
                                      </p:to>
                                    </p:set>
                                  </p:childTnLst>
                                </p:cTn>
                              </p:par>
                              <p:par>
                                <p:cTn id="235" presetID="2" presetClass="exit" presetSubtype="8" fill="hold" grpId="2" nodeType="withEffect">
                                  <p:stCondLst>
                                    <p:cond delay="0"/>
                                  </p:stCondLst>
                                  <p:childTnLst>
                                    <p:anim calcmode="lin" valueType="num">
                                      <p:cBhvr additive="base">
                                        <p:cTn id="236" dur="3000"/>
                                        <p:tgtEl>
                                          <p:spTgt spid="20"/>
                                        </p:tgtEl>
                                        <p:attrNameLst>
                                          <p:attrName>ppt_x</p:attrName>
                                        </p:attrNameLst>
                                      </p:cBhvr>
                                      <p:tavLst>
                                        <p:tav tm="0">
                                          <p:val>
                                            <p:strVal val="ppt_x"/>
                                          </p:val>
                                        </p:tav>
                                        <p:tav tm="100000">
                                          <p:val>
                                            <p:strVal val="0-ppt_w/2"/>
                                          </p:val>
                                        </p:tav>
                                      </p:tavLst>
                                    </p:anim>
                                    <p:anim calcmode="lin" valueType="num">
                                      <p:cBhvr additive="base">
                                        <p:cTn id="237" dur="3000"/>
                                        <p:tgtEl>
                                          <p:spTgt spid="20"/>
                                        </p:tgtEl>
                                        <p:attrNameLst>
                                          <p:attrName>ppt_y</p:attrName>
                                        </p:attrNameLst>
                                      </p:cBhvr>
                                      <p:tavLst>
                                        <p:tav tm="0">
                                          <p:val>
                                            <p:strVal val="ppt_y"/>
                                          </p:val>
                                        </p:tav>
                                        <p:tav tm="100000">
                                          <p:val>
                                            <p:strVal val="ppt_y"/>
                                          </p:val>
                                        </p:tav>
                                      </p:tavLst>
                                    </p:anim>
                                    <p:set>
                                      <p:cBhvr>
                                        <p:cTn id="238" dur="1" fill="hold">
                                          <p:stCondLst>
                                            <p:cond delay="2999"/>
                                          </p:stCondLst>
                                        </p:cTn>
                                        <p:tgtEl>
                                          <p:spTgt spid="20"/>
                                        </p:tgtEl>
                                        <p:attrNameLst>
                                          <p:attrName>style.visibility</p:attrName>
                                        </p:attrNameLst>
                                      </p:cBhvr>
                                      <p:to>
                                        <p:strVal val="hidden"/>
                                      </p:to>
                                    </p:set>
                                  </p:childTnLst>
                                </p:cTn>
                              </p:par>
                              <p:par>
                                <p:cTn id="239" presetID="2" presetClass="exit" presetSubtype="8" fill="hold" grpId="2" nodeType="withEffect">
                                  <p:stCondLst>
                                    <p:cond delay="0"/>
                                  </p:stCondLst>
                                  <p:childTnLst>
                                    <p:anim calcmode="lin" valueType="num">
                                      <p:cBhvr additive="base">
                                        <p:cTn id="240" dur="3000"/>
                                        <p:tgtEl>
                                          <p:spTgt spid="22"/>
                                        </p:tgtEl>
                                        <p:attrNameLst>
                                          <p:attrName>ppt_x</p:attrName>
                                        </p:attrNameLst>
                                      </p:cBhvr>
                                      <p:tavLst>
                                        <p:tav tm="0">
                                          <p:val>
                                            <p:strVal val="ppt_x"/>
                                          </p:val>
                                        </p:tav>
                                        <p:tav tm="100000">
                                          <p:val>
                                            <p:strVal val="0-ppt_w/2"/>
                                          </p:val>
                                        </p:tav>
                                      </p:tavLst>
                                    </p:anim>
                                    <p:anim calcmode="lin" valueType="num">
                                      <p:cBhvr additive="base">
                                        <p:cTn id="241" dur="3000"/>
                                        <p:tgtEl>
                                          <p:spTgt spid="22"/>
                                        </p:tgtEl>
                                        <p:attrNameLst>
                                          <p:attrName>ppt_y</p:attrName>
                                        </p:attrNameLst>
                                      </p:cBhvr>
                                      <p:tavLst>
                                        <p:tav tm="0">
                                          <p:val>
                                            <p:strVal val="ppt_y"/>
                                          </p:val>
                                        </p:tav>
                                        <p:tav tm="100000">
                                          <p:val>
                                            <p:strVal val="ppt_y"/>
                                          </p:val>
                                        </p:tav>
                                      </p:tavLst>
                                    </p:anim>
                                    <p:set>
                                      <p:cBhvr>
                                        <p:cTn id="242" dur="1" fill="hold">
                                          <p:stCondLst>
                                            <p:cond delay="2999"/>
                                          </p:stCondLst>
                                        </p:cTn>
                                        <p:tgtEl>
                                          <p:spTgt spid="22"/>
                                        </p:tgtEl>
                                        <p:attrNameLst>
                                          <p:attrName>style.visibility</p:attrName>
                                        </p:attrNameLst>
                                      </p:cBhvr>
                                      <p:to>
                                        <p:strVal val="hidden"/>
                                      </p:to>
                                    </p:set>
                                  </p:childTnLst>
                                </p:cTn>
                              </p:par>
                              <p:par>
                                <p:cTn id="243" presetID="2" presetClass="exit" presetSubtype="8" fill="hold" grpId="2" nodeType="withEffect">
                                  <p:stCondLst>
                                    <p:cond delay="0"/>
                                  </p:stCondLst>
                                  <p:childTnLst>
                                    <p:anim calcmode="lin" valueType="num">
                                      <p:cBhvr additive="base">
                                        <p:cTn id="244" dur="3000"/>
                                        <p:tgtEl>
                                          <p:spTgt spid="24"/>
                                        </p:tgtEl>
                                        <p:attrNameLst>
                                          <p:attrName>ppt_x</p:attrName>
                                        </p:attrNameLst>
                                      </p:cBhvr>
                                      <p:tavLst>
                                        <p:tav tm="0">
                                          <p:val>
                                            <p:strVal val="ppt_x"/>
                                          </p:val>
                                        </p:tav>
                                        <p:tav tm="100000">
                                          <p:val>
                                            <p:strVal val="0-ppt_w/2"/>
                                          </p:val>
                                        </p:tav>
                                      </p:tavLst>
                                    </p:anim>
                                    <p:anim calcmode="lin" valueType="num">
                                      <p:cBhvr additive="base">
                                        <p:cTn id="245" dur="3000"/>
                                        <p:tgtEl>
                                          <p:spTgt spid="24"/>
                                        </p:tgtEl>
                                        <p:attrNameLst>
                                          <p:attrName>ppt_y</p:attrName>
                                        </p:attrNameLst>
                                      </p:cBhvr>
                                      <p:tavLst>
                                        <p:tav tm="0">
                                          <p:val>
                                            <p:strVal val="ppt_y"/>
                                          </p:val>
                                        </p:tav>
                                        <p:tav tm="100000">
                                          <p:val>
                                            <p:strVal val="ppt_y"/>
                                          </p:val>
                                        </p:tav>
                                      </p:tavLst>
                                    </p:anim>
                                    <p:set>
                                      <p:cBhvr>
                                        <p:cTn id="246" dur="1" fill="hold">
                                          <p:stCondLst>
                                            <p:cond delay="2999"/>
                                          </p:stCondLst>
                                        </p:cTn>
                                        <p:tgtEl>
                                          <p:spTgt spid="24"/>
                                        </p:tgtEl>
                                        <p:attrNameLst>
                                          <p:attrName>style.visibility</p:attrName>
                                        </p:attrNameLst>
                                      </p:cBhvr>
                                      <p:to>
                                        <p:strVal val="hidden"/>
                                      </p:to>
                                    </p:set>
                                  </p:childTnLst>
                                </p:cTn>
                              </p:par>
                              <p:par>
                                <p:cTn id="247" presetID="2" presetClass="exit" presetSubtype="8" fill="hold" grpId="2" nodeType="withEffect">
                                  <p:stCondLst>
                                    <p:cond delay="0"/>
                                  </p:stCondLst>
                                  <p:childTnLst>
                                    <p:anim calcmode="lin" valueType="num">
                                      <p:cBhvr additive="base">
                                        <p:cTn id="248" dur="3000"/>
                                        <p:tgtEl>
                                          <p:spTgt spid="26"/>
                                        </p:tgtEl>
                                        <p:attrNameLst>
                                          <p:attrName>ppt_x</p:attrName>
                                        </p:attrNameLst>
                                      </p:cBhvr>
                                      <p:tavLst>
                                        <p:tav tm="0">
                                          <p:val>
                                            <p:strVal val="ppt_x"/>
                                          </p:val>
                                        </p:tav>
                                        <p:tav tm="100000">
                                          <p:val>
                                            <p:strVal val="0-ppt_w/2"/>
                                          </p:val>
                                        </p:tav>
                                      </p:tavLst>
                                    </p:anim>
                                    <p:anim calcmode="lin" valueType="num">
                                      <p:cBhvr additive="base">
                                        <p:cTn id="249" dur="3000"/>
                                        <p:tgtEl>
                                          <p:spTgt spid="26"/>
                                        </p:tgtEl>
                                        <p:attrNameLst>
                                          <p:attrName>ppt_y</p:attrName>
                                        </p:attrNameLst>
                                      </p:cBhvr>
                                      <p:tavLst>
                                        <p:tav tm="0">
                                          <p:val>
                                            <p:strVal val="ppt_y"/>
                                          </p:val>
                                        </p:tav>
                                        <p:tav tm="100000">
                                          <p:val>
                                            <p:strVal val="ppt_y"/>
                                          </p:val>
                                        </p:tav>
                                      </p:tavLst>
                                    </p:anim>
                                    <p:set>
                                      <p:cBhvr>
                                        <p:cTn id="250" dur="1" fill="hold">
                                          <p:stCondLst>
                                            <p:cond delay="2999"/>
                                          </p:stCondLst>
                                        </p:cTn>
                                        <p:tgtEl>
                                          <p:spTgt spid="26"/>
                                        </p:tgtEl>
                                        <p:attrNameLst>
                                          <p:attrName>style.visibility</p:attrName>
                                        </p:attrNameLst>
                                      </p:cBhvr>
                                      <p:to>
                                        <p:strVal val="hidden"/>
                                      </p:to>
                                    </p:set>
                                  </p:childTnLst>
                                </p:cTn>
                              </p:par>
                              <p:par>
                                <p:cTn id="251" presetID="8" presetClass="emph" presetSubtype="0" fill="hold" grpId="3" nodeType="withEffect">
                                  <p:stCondLst>
                                    <p:cond delay="0"/>
                                  </p:stCondLst>
                                  <p:childTnLst>
                                    <p:animRot by="-21600000">
                                      <p:cBhvr>
                                        <p:cTn id="252" dur="3000" fill="hold"/>
                                        <p:tgtEl>
                                          <p:spTgt spid="6"/>
                                        </p:tgtEl>
                                        <p:attrNameLst>
                                          <p:attrName>r</p:attrName>
                                        </p:attrNameLst>
                                      </p:cBhvr>
                                    </p:animRot>
                                  </p:childTnLst>
                                </p:cTn>
                              </p:par>
                              <p:par>
                                <p:cTn id="253" presetID="8" presetClass="emph" presetSubtype="0" fill="hold" grpId="3" nodeType="withEffect">
                                  <p:stCondLst>
                                    <p:cond delay="0"/>
                                  </p:stCondLst>
                                  <p:childTnLst>
                                    <p:animRot by="-21600000">
                                      <p:cBhvr>
                                        <p:cTn id="254" dur="3000" fill="hold"/>
                                        <p:tgtEl>
                                          <p:spTgt spid="8"/>
                                        </p:tgtEl>
                                        <p:attrNameLst>
                                          <p:attrName>r</p:attrName>
                                        </p:attrNameLst>
                                      </p:cBhvr>
                                    </p:animRot>
                                  </p:childTnLst>
                                </p:cTn>
                              </p:par>
                              <p:par>
                                <p:cTn id="255" presetID="8" presetClass="emph" presetSubtype="0" fill="hold" grpId="3" nodeType="withEffect">
                                  <p:stCondLst>
                                    <p:cond delay="0"/>
                                  </p:stCondLst>
                                  <p:childTnLst>
                                    <p:animRot by="-21600000">
                                      <p:cBhvr>
                                        <p:cTn id="256" dur="3000" fill="hold"/>
                                        <p:tgtEl>
                                          <p:spTgt spid="10"/>
                                        </p:tgtEl>
                                        <p:attrNameLst>
                                          <p:attrName>r</p:attrName>
                                        </p:attrNameLst>
                                      </p:cBhvr>
                                    </p:animRot>
                                  </p:childTnLst>
                                </p:cTn>
                              </p:par>
                              <p:par>
                                <p:cTn id="257" presetID="8" presetClass="emph" presetSubtype="0" fill="hold" grpId="3" nodeType="withEffect">
                                  <p:stCondLst>
                                    <p:cond delay="0"/>
                                  </p:stCondLst>
                                  <p:childTnLst>
                                    <p:animRot by="-21600000">
                                      <p:cBhvr>
                                        <p:cTn id="258" dur="3000" fill="hold"/>
                                        <p:tgtEl>
                                          <p:spTgt spid="12"/>
                                        </p:tgtEl>
                                        <p:attrNameLst>
                                          <p:attrName>r</p:attrName>
                                        </p:attrNameLst>
                                      </p:cBhvr>
                                    </p:animRot>
                                  </p:childTnLst>
                                </p:cTn>
                              </p:par>
                              <p:par>
                                <p:cTn id="259" presetID="8" presetClass="emph" presetSubtype="0" fill="hold" grpId="3" nodeType="withEffect">
                                  <p:stCondLst>
                                    <p:cond delay="0"/>
                                  </p:stCondLst>
                                  <p:childTnLst>
                                    <p:animRot by="-21600000">
                                      <p:cBhvr>
                                        <p:cTn id="260" dur="3000" fill="hold"/>
                                        <p:tgtEl>
                                          <p:spTgt spid="14"/>
                                        </p:tgtEl>
                                        <p:attrNameLst>
                                          <p:attrName>r</p:attrName>
                                        </p:attrNameLst>
                                      </p:cBhvr>
                                    </p:animRot>
                                  </p:childTnLst>
                                </p:cTn>
                              </p:par>
                              <p:par>
                                <p:cTn id="261" presetID="8" presetClass="emph" presetSubtype="0" fill="hold" grpId="3" nodeType="withEffect">
                                  <p:stCondLst>
                                    <p:cond delay="0"/>
                                  </p:stCondLst>
                                  <p:childTnLst>
                                    <p:animRot by="-21600000">
                                      <p:cBhvr>
                                        <p:cTn id="262" dur="3000" fill="hold"/>
                                        <p:tgtEl>
                                          <p:spTgt spid="16"/>
                                        </p:tgtEl>
                                        <p:attrNameLst>
                                          <p:attrName>r</p:attrName>
                                        </p:attrNameLst>
                                      </p:cBhvr>
                                    </p:animRot>
                                  </p:childTnLst>
                                </p:cTn>
                              </p:par>
                              <p:par>
                                <p:cTn id="263" presetID="8" presetClass="emph" presetSubtype="0" fill="hold" grpId="3" nodeType="withEffect">
                                  <p:stCondLst>
                                    <p:cond delay="0"/>
                                  </p:stCondLst>
                                  <p:childTnLst>
                                    <p:animRot by="-21600000">
                                      <p:cBhvr>
                                        <p:cTn id="264" dur="3000" fill="hold"/>
                                        <p:tgtEl>
                                          <p:spTgt spid="18"/>
                                        </p:tgtEl>
                                        <p:attrNameLst>
                                          <p:attrName>r</p:attrName>
                                        </p:attrNameLst>
                                      </p:cBhvr>
                                    </p:animRot>
                                  </p:childTnLst>
                                </p:cTn>
                              </p:par>
                              <p:par>
                                <p:cTn id="265" presetID="8" presetClass="emph" presetSubtype="0" fill="hold" grpId="3" nodeType="withEffect">
                                  <p:stCondLst>
                                    <p:cond delay="0"/>
                                  </p:stCondLst>
                                  <p:childTnLst>
                                    <p:animRot by="-21600000">
                                      <p:cBhvr>
                                        <p:cTn id="266" dur="3000" fill="hold"/>
                                        <p:tgtEl>
                                          <p:spTgt spid="20"/>
                                        </p:tgtEl>
                                        <p:attrNameLst>
                                          <p:attrName>r</p:attrName>
                                        </p:attrNameLst>
                                      </p:cBhvr>
                                    </p:animRot>
                                  </p:childTnLst>
                                </p:cTn>
                              </p:par>
                              <p:par>
                                <p:cTn id="267" presetID="8" presetClass="emph" presetSubtype="0" fill="hold" grpId="3" nodeType="withEffect">
                                  <p:stCondLst>
                                    <p:cond delay="0"/>
                                  </p:stCondLst>
                                  <p:childTnLst>
                                    <p:animRot by="-21600000">
                                      <p:cBhvr>
                                        <p:cTn id="268" dur="3000" fill="hold"/>
                                        <p:tgtEl>
                                          <p:spTgt spid="22"/>
                                        </p:tgtEl>
                                        <p:attrNameLst>
                                          <p:attrName>r</p:attrName>
                                        </p:attrNameLst>
                                      </p:cBhvr>
                                    </p:animRot>
                                  </p:childTnLst>
                                </p:cTn>
                              </p:par>
                              <p:par>
                                <p:cTn id="269" presetID="8" presetClass="emph" presetSubtype="0" fill="hold" grpId="3" nodeType="withEffect">
                                  <p:stCondLst>
                                    <p:cond delay="0"/>
                                  </p:stCondLst>
                                  <p:childTnLst>
                                    <p:animRot by="-21600000">
                                      <p:cBhvr>
                                        <p:cTn id="270" dur="3000" fill="hold"/>
                                        <p:tgtEl>
                                          <p:spTgt spid="24"/>
                                        </p:tgtEl>
                                        <p:attrNameLst>
                                          <p:attrName>r</p:attrName>
                                        </p:attrNameLst>
                                      </p:cBhvr>
                                    </p:animRot>
                                  </p:childTnLst>
                                </p:cTn>
                              </p:par>
                              <p:par>
                                <p:cTn id="271" presetID="8" presetClass="emph" presetSubtype="0" fill="hold" grpId="3" nodeType="withEffect">
                                  <p:stCondLst>
                                    <p:cond delay="0"/>
                                  </p:stCondLst>
                                  <p:childTnLst>
                                    <p:animRot by="-21600000">
                                      <p:cBhvr>
                                        <p:cTn id="272" dur="3000" fill="hold"/>
                                        <p:tgtEl>
                                          <p:spTgt spid="26"/>
                                        </p:tgtEl>
                                        <p:attrNameLst>
                                          <p:attrName>r</p:attrName>
                                        </p:attrNameLst>
                                      </p:cBhvr>
                                    </p:animRot>
                                  </p:childTnLst>
                                </p:cTn>
                              </p:par>
                              <p:par>
                                <p:cTn id="273" presetID="23" presetClass="entr" presetSubtype="288" fill="hold" nodeType="withEffect">
                                  <p:stCondLst>
                                    <p:cond delay="0"/>
                                  </p:stCondLst>
                                  <p:childTnLst>
                                    <p:set>
                                      <p:cBhvr>
                                        <p:cTn id="274" dur="1" fill="hold">
                                          <p:stCondLst>
                                            <p:cond delay="0"/>
                                          </p:stCondLst>
                                        </p:cTn>
                                        <p:tgtEl>
                                          <p:spTgt spid="4"/>
                                        </p:tgtEl>
                                        <p:attrNameLst>
                                          <p:attrName>style.visibility</p:attrName>
                                        </p:attrNameLst>
                                      </p:cBhvr>
                                      <p:to>
                                        <p:strVal val="visible"/>
                                      </p:to>
                                    </p:set>
                                    <p:anim calcmode="lin" valueType="num">
                                      <p:cBhvr>
                                        <p:cTn id="275" dur="3000" fill="hold"/>
                                        <p:tgtEl>
                                          <p:spTgt spid="4"/>
                                        </p:tgtEl>
                                        <p:attrNameLst>
                                          <p:attrName>ppt_w</p:attrName>
                                        </p:attrNameLst>
                                      </p:cBhvr>
                                      <p:tavLst>
                                        <p:tav tm="0">
                                          <p:val>
                                            <p:strVal val="4/3*#ppt_w"/>
                                          </p:val>
                                        </p:tav>
                                        <p:tav tm="100000">
                                          <p:val>
                                            <p:strVal val="#ppt_w"/>
                                          </p:val>
                                        </p:tav>
                                      </p:tavLst>
                                    </p:anim>
                                    <p:anim calcmode="lin" valueType="num">
                                      <p:cBhvr>
                                        <p:cTn id="276" dur="3000" fill="hold"/>
                                        <p:tgtEl>
                                          <p:spTgt spid="4"/>
                                        </p:tgtEl>
                                        <p:attrNameLst>
                                          <p:attrName>ppt_h</p:attrName>
                                        </p:attrNameLst>
                                      </p:cBhvr>
                                      <p:tavLst>
                                        <p:tav tm="0">
                                          <p:val>
                                            <p:strVal val="4/3*#ppt_h"/>
                                          </p:val>
                                        </p:tav>
                                        <p:tav tm="100000">
                                          <p:val>
                                            <p:strVal val="#ppt_h"/>
                                          </p:val>
                                        </p:tav>
                                      </p:tavLst>
                                    </p:anim>
                                  </p:childTnLst>
                                </p:cTn>
                              </p:par>
                              <p:par>
                                <p:cTn id="277" presetID="16" presetClass="entr" presetSubtype="37" fill="hold" nodeType="withEffect">
                                  <p:stCondLst>
                                    <p:cond delay="0"/>
                                  </p:stCondLst>
                                  <p:childTnLst>
                                    <p:set>
                                      <p:cBhvr>
                                        <p:cTn id="278" dur="1" fill="hold">
                                          <p:stCondLst>
                                            <p:cond delay="0"/>
                                          </p:stCondLst>
                                        </p:cTn>
                                        <p:tgtEl>
                                          <p:spTgt spid="4"/>
                                        </p:tgtEl>
                                        <p:attrNameLst>
                                          <p:attrName>style.visibility</p:attrName>
                                        </p:attrNameLst>
                                      </p:cBhvr>
                                      <p:to>
                                        <p:strVal val="visible"/>
                                      </p:to>
                                    </p:set>
                                    <p:animEffect transition="in" filter="barn(outVertical)">
                                      <p:cBhvr>
                                        <p:cTn id="279" dur="3000"/>
                                        <p:tgtEl>
                                          <p:spTgt spid="4"/>
                                        </p:tgtEl>
                                      </p:cBhvr>
                                    </p:animEffect>
                                  </p:childTnLst>
                                </p:cTn>
                              </p:par>
                            </p:childTnLst>
                          </p:cTn>
                        </p:par>
                        <p:par>
                          <p:cTn id="280" fill="hold">
                            <p:stCondLst>
                              <p:cond delay="6000"/>
                            </p:stCondLst>
                            <p:childTnLst>
                              <p:par>
                                <p:cTn id="281" presetID="17" presetClass="entr" presetSubtype="10" fill="hold" grpId="0" nodeType="afterEffect">
                                  <p:stCondLst>
                                    <p:cond delay="0"/>
                                  </p:stCondLst>
                                  <p:childTnLst>
                                    <p:set>
                                      <p:cBhvr>
                                        <p:cTn id="282" dur="1" fill="hold">
                                          <p:stCondLst>
                                            <p:cond delay="0"/>
                                          </p:stCondLst>
                                        </p:cTn>
                                        <p:tgtEl>
                                          <p:spTgt spid="27"/>
                                        </p:tgtEl>
                                        <p:attrNameLst>
                                          <p:attrName>style.visibility</p:attrName>
                                        </p:attrNameLst>
                                      </p:cBhvr>
                                      <p:to>
                                        <p:strVal val="visible"/>
                                      </p:to>
                                    </p:set>
                                    <p:anim calcmode="lin" valueType="num">
                                      <p:cBhvr>
                                        <p:cTn id="283" dur="2000" fill="hold"/>
                                        <p:tgtEl>
                                          <p:spTgt spid="27"/>
                                        </p:tgtEl>
                                        <p:attrNameLst>
                                          <p:attrName>ppt_w</p:attrName>
                                        </p:attrNameLst>
                                      </p:cBhvr>
                                      <p:tavLst>
                                        <p:tav tm="0">
                                          <p:val>
                                            <p:fltVal val="0"/>
                                          </p:val>
                                        </p:tav>
                                        <p:tav tm="100000">
                                          <p:val>
                                            <p:strVal val="#ppt_w"/>
                                          </p:val>
                                        </p:tav>
                                      </p:tavLst>
                                    </p:anim>
                                    <p:anim calcmode="lin" valueType="num">
                                      <p:cBhvr>
                                        <p:cTn id="284" dur="2000" fill="hold"/>
                                        <p:tgtEl>
                                          <p:spTgt spid="2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p:bldP spid="28"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99CC"/>
              </a:gs>
              <a:gs pos="53000">
                <a:srgbClr val="D4DEFF"/>
              </a:gs>
              <a:gs pos="83000">
                <a:srgbClr val="D4DEFF"/>
              </a:gs>
              <a:gs pos="100000">
                <a:srgbClr val="96AB94"/>
              </a:gs>
            </a:gsLst>
            <a:lin ang="16200000" scaled="1"/>
            <a:tileRect/>
          </a:gradFill>
        </p:spPr>
        <p:txBody>
          <a:bodyPr/>
          <a:lstStyle/>
          <a:p>
            <a:endParaRPr lang="es-ES" dirty="0"/>
          </a:p>
        </p:txBody>
      </p:sp>
      <p:pic>
        <p:nvPicPr>
          <p:cNvPr id="4" name="3 Imagen" descr="rzeka-drzewa-wiosna-kwitnace-park.jpeg"/>
          <p:cNvPicPr>
            <a:picLocks noChangeAspect="1"/>
          </p:cNvPicPr>
          <p:nvPr/>
        </p:nvPicPr>
        <p:blipFill>
          <a:blip r:embed="rId2"/>
          <a:stretch>
            <a:fillRect/>
          </a:stretch>
        </p:blipFill>
        <p:spPr>
          <a:xfrm>
            <a:off x="0" y="0"/>
            <a:ext cx="9144000" cy="6858000"/>
          </a:xfrm>
          <a:prstGeom prst="rect">
            <a:avLst/>
          </a:prstGeom>
        </p:spPr>
      </p:pic>
      <p:sp>
        <p:nvSpPr>
          <p:cNvPr id="5" name="4 Elipse"/>
          <p:cNvSpPr/>
          <p:nvPr/>
        </p:nvSpPr>
        <p:spPr>
          <a:xfrm>
            <a:off x="3000364" y="1857364"/>
            <a:ext cx="3071834" cy="3000396"/>
          </a:xfrm>
          <a:prstGeom prst="ellipse">
            <a:avLst/>
          </a:prstGeom>
          <a:blipFill>
            <a:blip r:embed="rId3">
              <a:duotone>
                <a:prstClr val="black"/>
                <a:srgbClr val="FF99CC">
                  <a:tint val="45000"/>
                  <a:satMod val="400000"/>
                </a:srgbClr>
              </a:duotone>
              <a:lum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3214678" y="2143116"/>
            <a:ext cx="2643206" cy="2500330"/>
          </a:xfrm>
          <a:prstGeom prst="ellipse">
            <a:avLst/>
          </a:prstGeom>
          <a:blipFill>
            <a:blip r:embed="rId3">
              <a:duotone>
                <a:prstClr val="black"/>
                <a:srgbClr val="FF99CC">
                  <a:tint val="45000"/>
                  <a:satMod val="400000"/>
                </a:srgbClr>
              </a:duotone>
              <a:lum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3500430" y="2357430"/>
            <a:ext cx="2081226" cy="2071702"/>
          </a:xfrm>
          <a:prstGeom prst="ellipse">
            <a:avLst/>
          </a:prstGeom>
          <a:blipFill>
            <a:blip r:embed="rId3">
              <a:duotone>
                <a:prstClr val="black"/>
                <a:srgbClr val="FF99CC">
                  <a:tint val="45000"/>
                  <a:satMod val="400000"/>
                </a:srgbClr>
              </a:duotone>
              <a:lum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3714744" y="2571744"/>
            <a:ext cx="1643074" cy="1643074"/>
          </a:xfrm>
          <a:prstGeom prst="ellipse">
            <a:avLst/>
          </a:prstGeom>
          <a:blipFill>
            <a:blip r:embed="rId3">
              <a:duotone>
                <a:prstClr val="black"/>
                <a:srgbClr val="FF99CC">
                  <a:tint val="45000"/>
                  <a:satMod val="400000"/>
                </a:srgbClr>
              </a:duotone>
              <a:lum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3929058" y="2786058"/>
            <a:ext cx="1214446" cy="1214446"/>
          </a:xfrm>
          <a:prstGeom prst="ellipse">
            <a:avLst/>
          </a:prstGeom>
          <a:blipFill>
            <a:blip r:embed="rId3">
              <a:duotone>
                <a:prstClr val="black"/>
                <a:srgbClr val="FF99CC">
                  <a:tint val="45000"/>
                  <a:satMod val="400000"/>
                </a:srgbClr>
              </a:duotone>
              <a:lum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4143372" y="3000372"/>
            <a:ext cx="785818" cy="785818"/>
          </a:xfrm>
          <a:prstGeom prst="ellipse">
            <a:avLst/>
          </a:prstGeom>
          <a:blipFill>
            <a:blip r:embed="rId4" cstate="print">
              <a:duotone>
                <a:prstClr val="black"/>
                <a:srgbClr val="FF99CC">
                  <a:tint val="45000"/>
                  <a:satMod val="400000"/>
                </a:srgbClr>
              </a:duotone>
              <a:lum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9144000" cy="6858000"/>
          </a:xfrm>
          <a:prstGeom prst="rect">
            <a:avLst/>
          </a:prstGeom>
          <a:gradFill flip="none" rotWithShape="1">
            <a:gsLst>
              <a:gs pos="100000">
                <a:schemeClr val="tx2">
                  <a:lumMod val="10000"/>
                </a:schemeClr>
              </a:gs>
              <a:gs pos="50000">
                <a:schemeClr val="tx1">
                  <a:lumMod val="65000"/>
                  <a:shade val="67500"/>
                  <a:satMod val="115000"/>
                </a:schemeClr>
              </a:gs>
              <a:gs pos="100000">
                <a:schemeClr val="tx1">
                  <a:lumMod val="6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9"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8000" fill="hold"/>
                                        <p:tgtEl>
                                          <p:spTgt spid="5"/>
                                        </p:tgtEl>
                                        <p:attrNameLst>
                                          <p:attrName>ppt_x</p:attrName>
                                        </p:attrNameLst>
                                      </p:cBhvr>
                                      <p:tavLst>
                                        <p:tav tm="0">
                                          <p:val>
                                            <p:strVal val="0-#ppt_w/2"/>
                                          </p:val>
                                        </p:tav>
                                        <p:tav tm="100000">
                                          <p:val>
                                            <p:strVal val="#ppt_x"/>
                                          </p:val>
                                        </p:tav>
                                      </p:tavLst>
                                    </p:anim>
                                    <p:anim calcmode="lin" valueType="num">
                                      <p:cBhvr additive="base">
                                        <p:cTn id="11" dur="8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7000" fill="hold"/>
                                        <p:tgtEl>
                                          <p:spTgt spid="6"/>
                                        </p:tgtEl>
                                        <p:attrNameLst>
                                          <p:attrName>ppt_x</p:attrName>
                                        </p:attrNameLst>
                                      </p:cBhvr>
                                      <p:tavLst>
                                        <p:tav tm="0">
                                          <p:val>
                                            <p:strVal val="0-#ppt_w/2"/>
                                          </p:val>
                                        </p:tav>
                                        <p:tav tm="100000">
                                          <p:val>
                                            <p:strVal val="#ppt_x"/>
                                          </p:val>
                                        </p:tav>
                                      </p:tavLst>
                                    </p:anim>
                                    <p:anim calcmode="lin" valueType="num">
                                      <p:cBhvr additive="base">
                                        <p:cTn id="15" dur="7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6000" fill="hold"/>
                                        <p:tgtEl>
                                          <p:spTgt spid="7"/>
                                        </p:tgtEl>
                                        <p:attrNameLst>
                                          <p:attrName>ppt_x</p:attrName>
                                        </p:attrNameLst>
                                      </p:cBhvr>
                                      <p:tavLst>
                                        <p:tav tm="0">
                                          <p:val>
                                            <p:strVal val="0-#ppt_w/2"/>
                                          </p:val>
                                        </p:tav>
                                        <p:tav tm="100000">
                                          <p:val>
                                            <p:strVal val="#ppt_x"/>
                                          </p:val>
                                        </p:tav>
                                      </p:tavLst>
                                    </p:anim>
                                    <p:anim calcmode="lin" valueType="num">
                                      <p:cBhvr additive="base">
                                        <p:cTn id="19" dur="6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0" fill="hold"/>
                                        <p:tgtEl>
                                          <p:spTgt spid="8"/>
                                        </p:tgtEl>
                                        <p:attrNameLst>
                                          <p:attrName>ppt_x</p:attrName>
                                        </p:attrNameLst>
                                      </p:cBhvr>
                                      <p:tavLst>
                                        <p:tav tm="0">
                                          <p:val>
                                            <p:strVal val="0-#ppt_w/2"/>
                                          </p:val>
                                        </p:tav>
                                        <p:tav tm="100000">
                                          <p:val>
                                            <p:strVal val="#ppt_x"/>
                                          </p:val>
                                        </p:tav>
                                      </p:tavLst>
                                    </p:anim>
                                    <p:anim calcmode="lin" valueType="num">
                                      <p:cBhvr additive="base">
                                        <p:cTn id="23" dur="5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4000" fill="hold"/>
                                        <p:tgtEl>
                                          <p:spTgt spid="9"/>
                                        </p:tgtEl>
                                        <p:attrNameLst>
                                          <p:attrName>ppt_x</p:attrName>
                                        </p:attrNameLst>
                                      </p:cBhvr>
                                      <p:tavLst>
                                        <p:tav tm="0">
                                          <p:val>
                                            <p:strVal val="0-#ppt_w/2"/>
                                          </p:val>
                                        </p:tav>
                                        <p:tav tm="100000">
                                          <p:val>
                                            <p:strVal val="#ppt_x"/>
                                          </p:val>
                                        </p:tav>
                                      </p:tavLst>
                                    </p:anim>
                                    <p:anim calcmode="lin" valueType="num">
                                      <p:cBhvr additive="base">
                                        <p:cTn id="27" dur="4000" fill="hold"/>
                                        <p:tgtEl>
                                          <p:spTgt spid="9"/>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0-#ppt_h/2"/>
                                          </p:val>
                                        </p:tav>
                                        <p:tav tm="100000">
                                          <p:val>
                                            <p:strVal val="#ppt_y"/>
                                          </p:val>
                                        </p:tav>
                                      </p:tavLst>
                                    </p:anim>
                                  </p:childTnLst>
                                </p:cTn>
                              </p:par>
                              <p:par>
                                <p:cTn id="32" presetID="15" presetClass="entr" presetSubtype="0" fill="hold" grpId="1"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8000" fill="hold"/>
                                        <p:tgtEl>
                                          <p:spTgt spid="5"/>
                                        </p:tgtEl>
                                        <p:attrNameLst>
                                          <p:attrName>ppt_w</p:attrName>
                                        </p:attrNameLst>
                                      </p:cBhvr>
                                      <p:tavLst>
                                        <p:tav tm="0">
                                          <p:val>
                                            <p:fltVal val="0"/>
                                          </p:val>
                                        </p:tav>
                                        <p:tav tm="100000">
                                          <p:val>
                                            <p:strVal val="#ppt_w"/>
                                          </p:val>
                                        </p:tav>
                                      </p:tavLst>
                                    </p:anim>
                                    <p:anim calcmode="lin" valueType="num">
                                      <p:cBhvr>
                                        <p:cTn id="35" dur="8000" fill="hold"/>
                                        <p:tgtEl>
                                          <p:spTgt spid="5"/>
                                        </p:tgtEl>
                                        <p:attrNameLst>
                                          <p:attrName>ppt_h</p:attrName>
                                        </p:attrNameLst>
                                      </p:cBhvr>
                                      <p:tavLst>
                                        <p:tav tm="0">
                                          <p:val>
                                            <p:fltVal val="0"/>
                                          </p:val>
                                        </p:tav>
                                        <p:tav tm="100000">
                                          <p:val>
                                            <p:strVal val="#ppt_h"/>
                                          </p:val>
                                        </p:tav>
                                      </p:tavLst>
                                    </p:anim>
                                    <p:anim calcmode="lin" valueType="num">
                                      <p:cBhvr>
                                        <p:cTn id="36" dur="8000" fill="hold"/>
                                        <p:tgtEl>
                                          <p:spTgt spid="5"/>
                                        </p:tgtEl>
                                        <p:attrNameLst>
                                          <p:attrName>ppt_x</p:attrName>
                                        </p:attrNameLst>
                                      </p:cBhvr>
                                      <p:tavLst>
                                        <p:tav tm="0" fmla="#ppt_x+(cos(-2*pi*(1-$))*-#ppt_x-sin(-2*pi*(1-$))*(1-#ppt_y))*(1-$)">
                                          <p:val>
                                            <p:fltVal val="0"/>
                                          </p:val>
                                        </p:tav>
                                        <p:tav tm="100000">
                                          <p:val>
                                            <p:fltVal val="1"/>
                                          </p:val>
                                        </p:tav>
                                      </p:tavLst>
                                    </p:anim>
                                    <p:anim calcmode="lin" valueType="num">
                                      <p:cBhvr>
                                        <p:cTn id="37" dur="8000" fill="hold"/>
                                        <p:tgtEl>
                                          <p:spTgt spid="5"/>
                                        </p:tgtEl>
                                        <p:attrNameLst>
                                          <p:attrName>ppt_y</p:attrName>
                                        </p:attrNameLst>
                                      </p:cBhvr>
                                      <p:tavLst>
                                        <p:tav tm="0" fmla="#ppt_y+(sin(-2*pi*(1-$))*-#ppt_x+cos(-2*pi*(1-$))*(1-#ppt_y))*(1-$)">
                                          <p:val>
                                            <p:fltVal val="0"/>
                                          </p:val>
                                        </p:tav>
                                        <p:tav tm="100000">
                                          <p:val>
                                            <p:fltVal val="1"/>
                                          </p:val>
                                        </p:tav>
                                      </p:tavLst>
                                    </p:anim>
                                  </p:childTnLst>
                                </p:cTn>
                              </p:par>
                              <p:par>
                                <p:cTn id="38" presetID="15" presetClass="entr" presetSubtype="0" fill="hold" grpId="1" nodeType="withEffect">
                                  <p:stCondLst>
                                    <p:cond delay="0"/>
                                  </p:stCondLst>
                                  <p:childTnLst>
                                    <p:set>
                                      <p:cBhvr>
                                        <p:cTn id="39" dur="1" fill="hold">
                                          <p:stCondLst>
                                            <p:cond delay="0"/>
                                          </p:stCondLst>
                                        </p:cTn>
                                        <p:tgtEl>
                                          <p:spTgt spid="6"/>
                                        </p:tgtEl>
                                        <p:attrNameLst>
                                          <p:attrName>style.visibility</p:attrName>
                                        </p:attrNameLst>
                                      </p:cBhvr>
                                      <p:to>
                                        <p:strVal val="visible"/>
                                      </p:to>
                                    </p:set>
                                    <p:anim calcmode="lin" valueType="num">
                                      <p:cBhvr>
                                        <p:cTn id="40" dur="7000" fill="hold"/>
                                        <p:tgtEl>
                                          <p:spTgt spid="6"/>
                                        </p:tgtEl>
                                        <p:attrNameLst>
                                          <p:attrName>ppt_w</p:attrName>
                                        </p:attrNameLst>
                                      </p:cBhvr>
                                      <p:tavLst>
                                        <p:tav tm="0">
                                          <p:val>
                                            <p:fltVal val="0"/>
                                          </p:val>
                                        </p:tav>
                                        <p:tav tm="100000">
                                          <p:val>
                                            <p:strVal val="#ppt_w"/>
                                          </p:val>
                                        </p:tav>
                                      </p:tavLst>
                                    </p:anim>
                                    <p:anim calcmode="lin" valueType="num">
                                      <p:cBhvr>
                                        <p:cTn id="41" dur="7000" fill="hold"/>
                                        <p:tgtEl>
                                          <p:spTgt spid="6"/>
                                        </p:tgtEl>
                                        <p:attrNameLst>
                                          <p:attrName>ppt_h</p:attrName>
                                        </p:attrNameLst>
                                      </p:cBhvr>
                                      <p:tavLst>
                                        <p:tav tm="0">
                                          <p:val>
                                            <p:fltVal val="0"/>
                                          </p:val>
                                        </p:tav>
                                        <p:tav tm="100000">
                                          <p:val>
                                            <p:strVal val="#ppt_h"/>
                                          </p:val>
                                        </p:tav>
                                      </p:tavLst>
                                    </p:anim>
                                    <p:anim calcmode="lin" valueType="num">
                                      <p:cBhvr>
                                        <p:cTn id="42" dur="7000" fill="hold"/>
                                        <p:tgtEl>
                                          <p:spTgt spid="6"/>
                                        </p:tgtEl>
                                        <p:attrNameLst>
                                          <p:attrName>ppt_x</p:attrName>
                                        </p:attrNameLst>
                                      </p:cBhvr>
                                      <p:tavLst>
                                        <p:tav tm="0" fmla="#ppt_x+(cos(-2*pi*(1-$))*-#ppt_x-sin(-2*pi*(1-$))*(1-#ppt_y))*(1-$)">
                                          <p:val>
                                            <p:fltVal val="0"/>
                                          </p:val>
                                        </p:tav>
                                        <p:tav tm="100000">
                                          <p:val>
                                            <p:fltVal val="1"/>
                                          </p:val>
                                        </p:tav>
                                      </p:tavLst>
                                    </p:anim>
                                    <p:anim calcmode="lin" valueType="num">
                                      <p:cBhvr>
                                        <p:cTn id="43" dur="7000" fill="hold"/>
                                        <p:tgtEl>
                                          <p:spTgt spid="6"/>
                                        </p:tgtEl>
                                        <p:attrNameLst>
                                          <p:attrName>ppt_y</p:attrName>
                                        </p:attrNameLst>
                                      </p:cBhvr>
                                      <p:tavLst>
                                        <p:tav tm="0" fmla="#ppt_y+(sin(-2*pi*(1-$))*-#ppt_x+cos(-2*pi*(1-$))*(1-#ppt_y))*(1-$)">
                                          <p:val>
                                            <p:fltVal val="0"/>
                                          </p:val>
                                        </p:tav>
                                        <p:tav tm="100000">
                                          <p:val>
                                            <p:fltVal val="1"/>
                                          </p:val>
                                        </p:tav>
                                      </p:tavLst>
                                    </p:anim>
                                  </p:childTnLst>
                                </p:cTn>
                              </p:par>
                              <p:par>
                                <p:cTn id="44" presetID="15" presetClass="entr" presetSubtype="0" fill="hold" grpId="1" nodeType="with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p:cTn id="46" dur="6000" fill="hold"/>
                                        <p:tgtEl>
                                          <p:spTgt spid="7"/>
                                        </p:tgtEl>
                                        <p:attrNameLst>
                                          <p:attrName>ppt_w</p:attrName>
                                        </p:attrNameLst>
                                      </p:cBhvr>
                                      <p:tavLst>
                                        <p:tav tm="0">
                                          <p:val>
                                            <p:fltVal val="0"/>
                                          </p:val>
                                        </p:tav>
                                        <p:tav tm="100000">
                                          <p:val>
                                            <p:strVal val="#ppt_w"/>
                                          </p:val>
                                        </p:tav>
                                      </p:tavLst>
                                    </p:anim>
                                    <p:anim calcmode="lin" valueType="num">
                                      <p:cBhvr>
                                        <p:cTn id="47" dur="6000" fill="hold"/>
                                        <p:tgtEl>
                                          <p:spTgt spid="7"/>
                                        </p:tgtEl>
                                        <p:attrNameLst>
                                          <p:attrName>ppt_h</p:attrName>
                                        </p:attrNameLst>
                                      </p:cBhvr>
                                      <p:tavLst>
                                        <p:tav tm="0">
                                          <p:val>
                                            <p:fltVal val="0"/>
                                          </p:val>
                                        </p:tav>
                                        <p:tav tm="100000">
                                          <p:val>
                                            <p:strVal val="#ppt_h"/>
                                          </p:val>
                                        </p:tav>
                                      </p:tavLst>
                                    </p:anim>
                                    <p:anim calcmode="lin" valueType="num">
                                      <p:cBhvr>
                                        <p:cTn id="48" dur="6000" fill="hold"/>
                                        <p:tgtEl>
                                          <p:spTgt spid="7"/>
                                        </p:tgtEl>
                                        <p:attrNameLst>
                                          <p:attrName>ppt_x</p:attrName>
                                        </p:attrNameLst>
                                      </p:cBhvr>
                                      <p:tavLst>
                                        <p:tav tm="0" fmla="#ppt_x+(cos(-2*pi*(1-$))*-#ppt_x-sin(-2*pi*(1-$))*(1-#ppt_y))*(1-$)">
                                          <p:val>
                                            <p:fltVal val="0"/>
                                          </p:val>
                                        </p:tav>
                                        <p:tav tm="100000">
                                          <p:val>
                                            <p:fltVal val="1"/>
                                          </p:val>
                                        </p:tav>
                                      </p:tavLst>
                                    </p:anim>
                                    <p:anim calcmode="lin" valueType="num">
                                      <p:cBhvr>
                                        <p:cTn id="49" dur="6000" fill="hold"/>
                                        <p:tgtEl>
                                          <p:spTgt spid="7"/>
                                        </p:tgtEl>
                                        <p:attrNameLst>
                                          <p:attrName>ppt_y</p:attrName>
                                        </p:attrNameLst>
                                      </p:cBhvr>
                                      <p:tavLst>
                                        <p:tav tm="0" fmla="#ppt_y+(sin(-2*pi*(1-$))*-#ppt_x+cos(-2*pi*(1-$))*(1-#ppt_y))*(1-$)">
                                          <p:val>
                                            <p:fltVal val="0"/>
                                          </p:val>
                                        </p:tav>
                                        <p:tav tm="100000">
                                          <p:val>
                                            <p:fltVal val="1"/>
                                          </p:val>
                                        </p:tav>
                                      </p:tavLst>
                                    </p:anim>
                                  </p:childTnLst>
                                </p:cTn>
                              </p:par>
                              <p:par>
                                <p:cTn id="50" presetID="15" presetClass="entr" presetSubtype="0" fill="hold" grpId="1" nodeType="withEffect">
                                  <p:stCondLst>
                                    <p:cond delay="0"/>
                                  </p:stCondLst>
                                  <p:childTnLst>
                                    <p:set>
                                      <p:cBhvr>
                                        <p:cTn id="51" dur="1" fill="hold">
                                          <p:stCondLst>
                                            <p:cond delay="0"/>
                                          </p:stCondLst>
                                        </p:cTn>
                                        <p:tgtEl>
                                          <p:spTgt spid="8"/>
                                        </p:tgtEl>
                                        <p:attrNameLst>
                                          <p:attrName>style.visibility</p:attrName>
                                        </p:attrNameLst>
                                      </p:cBhvr>
                                      <p:to>
                                        <p:strVal val="visible"/>
                                      </p:to>
                                    </p:set>
                                    <p:anim calcmode="lin" valueType="num">
                                      <p:cBhvr>
                                        <p:cTn id="52" dur="5000" fill="hold"/>
                                        <p:tgtEl>
                                          <p:spTgt spid="8"/>
                                        </p:tgtEl>
                                        <p:attrNameLst>
                                          <p:attrName>ppt_w</p:attrName>
                                        </p:attrNameLst>
                                      </p:cBhvr>
                                      <p:tavLst>
                                        <p:tav tm="0">
                                          <p:val>
                                            <p:fltVal val="0"/>
                                          </p:val>
                                        </p:tav>
                                        <p:tav tm="100000">
                                          <p:val>
                                            <p:strVal val="#ppt_w"/>
                                          </p:val>
                                        </p:tav>
                                      </p:tavLst>
                                    </p:anim>
                                    <p:anim calcmode="lin" valueType="num">
                                      <p:cBhvr>
                                        <p:cTn id="53" dur="5000" fill="hold"/>
                                        <p:tgtEl>
                                          <p:spTgt spid="8"/>
                                        </p:tgtEl>
                                        <p:attrNameLst>
                                          <p:attrName>ppt_h</p:attrName>
                                        </p:attrNameLst>
                                      </p:cBhvr>
                                      <p:tavLst>
                                        <p:tav tm="0">
                                          <p:val>
                                            <p:fltVal val="0"/>
                                          </p:val>
                                        </p:tav>
                                        <p:tav tm="100000">
                                          <p:val>
                                            <p:strVal val="#ppt_h"/>
                                          </p:val>
                                        </p:tav>
                                      </p:tavLst>
                                    </p:anim>
                                    <p:anim calcmode="lin" valueType="num">
                                      <p:cBhvr>
                                        <p:cTn id="54" dur="5000" fill="hold"/>
                                        <p:tgtEl>
                                          <p:spTgt spid="8"/>
                                        </p:tgtEl>
                                        <p:attrNameLst>
                                          <p:attrName>ppt_x</p:attrName>
                                        </p:attrNameLst>
                                      </p:cBhvr>
                                      <p:tavLst>
                                        <p:tav tm="0" fmla="#ppt_x+(cos(-2*pi*(1-$))*-#ppt_x-sin(-2*pi*(1-$))*(1-#ppt_y))*(1-$)">
                                          <p:val>
                                            <p:fltVal val="0"/>
                                          </p:val>
                                        </p:tav>
                                        <p:tav tm="100000">
                                          <p:val>
                                            <p:fltVal val="1"/>
                                          </p:val>
                                        </p:tav>
                                      </p:tavLst>
                                    </p:anim>
                                    <p:anim calcmode="lin" valueType="num">
                                      <p:cBhvr>
                                        <p:cTn id="55" dur="5000" fill="hold"/>
                                        <p:tgtEl>
                                          <p:spTgt spid="8"/>
                                        </p:tgtEl>
                                        <p:attrNameLst>
                                          <p:attrName>ppt_y</p:attrName>
                                        </p:attrNameLst>
                                      </p:cBhvr>
                                      <p:tavLst>
                                        <p:tav tm="0" fmla="#ppt_y+(sin(-2*pi*(1-$))*-#ppt_x+cos(-2*pi*(1-$))*(1-#ppt_y))*(1-$)">
                                          <p:val>
                                            <p:fltVal val="0"/>
                                          </p:val>
                                        </p:tav>
                                        <p:tav tm="100000">
                                          <p:val>
                                            <p:fltVal val="1"/>
                                          </p:val>
                                        </p:tav>
                                      </p:tavLst>
                                    </p:anim>
                                  </p:childTnLst>
                                </p:cTn>
                              </p:par>
                              <p:par>
                                <p:cTn id="56" presetID="15" presetClass="entr" presetSubtype="0" fill="hold" grpId="1" nodeType="withEffect">
                                  <p:stCondLst>
                                    <p:cond delay="0"/>
                                  </p:stCondLst>
                                  <p:childTnLst>
                                    <p:set>
                                      <p:cBhvr>
                                        <p:cTn id="57" dur="1" fill="hold">
                                          <p:stCondLst>
                                            <p:cond delay="0"/>
                                          </p:stCondLst>
                                        </p:cTn>
                                        <p:tgtEl>
                                          <p:spTgt spid="9"/>
                                        </p:tgtEl>
                                        <p:attrNameLst>
                                          <p:attrName>style.visibility</p:attrName>
                                        </p:attrNameLst>
                                      </p:cBhvr>
                                      <p:to>
                                        <p:strVal val="visible"/>
                                      </p:to>
                                    </p:set>
                                    <p:anim calcmode="lin" valueType="num">
                                      <p:cBhvr>
                                        <p:cTn id="58" dur="4000" fill="hold"/>
                                        <p:tgtEl>
                                          <p:spTgt spid="9"/>
                                        </p:tgtEl>
                                        <p:attrNameLst>
                                          <p:attrName>ppt_w</p:attrName>
                                        </p:attrNameLst>
                                      </p:cBhvr>
                                      <p:tavLst>
                                        <p:tav tm="0">
                                          <p:val>
                                            <p:fltVal val="0"/>
                                          </p:val>
                                        </p:tav>
                                        <p:tav tm="100000">
                                          <p:val>
                                            <p:strVal val="#ppt_w"/>
                                          </p:val>
                                        </p:tav>
                                      </p:tavLst>
                                    </p:anim>
                                    <p:anim calcmode="lin" valueType="num">
                                      <p:cBhvr>
                                        <p:cTn id="59" dur="4000" fill="hold"/>
                                        <p:tgtEl>
                                          <p:spTgt spid="9"/>
                                        </p:tgtEl>
                                        <p:attrNameLst>
                                          <p:attrName>ppt_h</p:attrName>
                                        </p:attrNameLst>
                                      </p:cBhvr>
                                      <p:tavLst>
                                        <p:tav tm="0">
                                          <p:val>
                                            <p:fltVal val="0"/>
                                          </p:val>
                                        </p:tav>
                                        <p:tav tm="100000">
                                          <p:val>
                                            <p:strVal val="#ppt_h"/>
                                          </p:val>
                                        </p:tav>
                                      </p:tavLst>
                                    </p:anim>
                                    <p:anim calcmode="lin" valueType="num">
                                      <p:cBhvr>
                                        <p:cTn id="60" dur="4000" fill="hold"/>
                                        <p:tgtEl>
                                          <p:spTgt spid="9"/>
                                        </p:tgtEl>
                                        <p:attrNameLst>
                                          <p:attrName>ppt_x</p:attrName>
                                        </p:attrNameLst>
                                      </p:cBhvr>
                                      <p:tavLst>
                                        <p:tav tm="0" fmla="#ppt_x+(cos(-2*pi*(1-$))*-#ppt_x-sin(-2*pi*(1-$))*(1-#ppt_y))*(1-$)">
                                          <p:val>
                                            <p:fltVal val="0"/>
                                          </p:val>
                                        </p:tav>
                                        <p:tav tm="100000">
                                          <p:val>
                                            <p:fltVal val="1"/>
                                          </p:val>
                                        </p:tav>
                                      </p:tavLst>
                                    </p:anim>
                                    <p:anim calcmode="lin" valueType="num">
                                      <p:cBhvr>
                                        <p:cTn id="61" dur="4000" fill="hold"/>
                                        <p:tgtEl>
                                          <p:spTgt spid="9"/>
                                        </p:tgtEl>
                                        <p:attrNameLst>
                                          <p:attrName>ppt_y</p:attrName>
                                        </p:attrNameLst>
                                      </p:cBhvr>
                                      <p:tavLst>
                                        <p:tav tm="0" fmla="#ppt_y+(sin(-2*pi*(1-$))*-#ppt_x+cos(-2*pi*(1-$))*(1-#ppt_y))*(1-$)">
                                          <p:val>
                                            <p:fltVal val="0"/>
                                          </p:val>
                                        </p:tav>
                                        <p:tav tm="100000">
                                          <p:val>
                                            <p:fltVal val="1"/>
                                          </p:val>
                                        </p:tav>
                                      </p:tavLst>
                                    </p:anim>
                                  </p:childTnLst>
                                </p:cTn>
                              </p:par>
                              <p:par>
                                <p:cTn id="62" presetID="15" presetClass="entr" presetSubtype="0" fill="hold" grpId="1" nodeType="withEffect">
                                  <p:stCondLst>
                                    <p:cond delay="0"/>
                                  </p:stCondLst>
                                  <p:childTnLst>
                                    <p:set>
                                      <p:cBhvr>
                                        <p:cTn id="63" dur="1" fill="hold">
                                          <p:stCondLst>
                                            <p:cond delay="0"/>
                                          </p:stCondLst>
                                        </p:cTn>
                                        <p:tgtEl>
                                          <p:spTgt spid="10"/>
                                        </p:tgtEl>
                                        <p:attrNameLst>
                                          <p:attrName>style.visibility</p:attrName>
                                        </p:attrNameLst>
                                      </p:cBhvr>
                                      <p:to>
                                        <p:strVal val="visible"/>
                                      </p:to>
                                    </p:set>
                                    <p:anim calcmode="lin" valueType="num">
                                      <p:cBhvr>
                                        <p:cTn id="64" dur="3000" fill="hold"/>
                                        <p:tgtEl>
                                          <p:spTgt spid="10"/>
                                        </p:tgtEl>
                                        <p:attrNameLst>
                                          <p:attrName>ppt_w</p:attrName>
                                        </p:attrNameLst>
                                      </p:cBhvr>
                                      <p:tavLst>
                                        <p:tav tm="0">
                                          <p:val>
                                            <p:fltVal val="0"/>
                                          </p:val>
                                        </p:tav>
                                        <p:tav tm="100000">
                                          <p:val>
                                            <p:strVal val="#ppt_w"/>
                                          </p:val>
                                        </p:tav>
                                      </p:tavLst>
                                    </p:anim>
                                    <p:anim calcmode="lin" valueType="num">
                                      <p:cBhvr>
                                        <p:cTn id="65" dur="3000" fill="hold"/>
                                        <p:tgtEl>
                                          <p:spTgt spid="10"/>
                                        </p:tgtEl>
                                        <p:attrNameLst>
                                          <p:attrName>ppt_h</p:attrName>
                                        </p:attrNameLst>
                                      </p:cBhvr>
                                      <p:tavLst>
                                        <p:tav tm="0">
                                          <p:val>
                                            <p:fltVal val="0"/>
                                          </p:val>
                                        </p:tav>
                                        <p:tav tm="100000">
                                          <p:val>
                                            <p:strVal val="#ppt_h"/>
                                          </p:val>
                                        </p:tav>
                                      </p:tavLst>
                                    </p:anim>
                                    <p:anim calcmode="lin" valueType="num">
                                      <p:cBhvr>
                                        <p:cTn id="66" dur="3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67" dur="3000" fill="hold"/>
                                        <p:tgtEl>
                                          <p:spTgt spid="10"/>
                                        </p:tgtEl>
                                        <p:attrNameLst>
                                          <p:attrName>ppt_y</p:attrName>
                                        </p:attrNameLst>
                                      </p:cBhvr>
                                      <p:tavLst>
                                        <p:tav tm="0" fmla="#ppt_y+(sin(-2*pi*(1-$))*-#ppt_x+cos(-2*pi*(1-$))*(1-#ppt_y))*(1-$)">
                                          <p:val>
                                            <p:fltVal val="0"/>
                                          </p:val>
                                        </p:tav>
                                        <p:tav tm="100000">
                                          <p:val>
                                            <p:fltVal val="1"/>
                                          </p:val>
                                        </p:tav>
                                      </p:tavLst>
                                    </p:anim>
                                  </p:childTnLst>
                                </p:cTn>
                              </p:par>
                            </p:childTnLst>
                          </p:cTn>
                        </p:par>
                        <p:par>
                          <p:cTn id="68" fill="hold">
                            <p:stCondLst>
                              <p:cond delay="8000"/>
                            </p:stCondLst>
                            <p:childTnLst>
                              <p:par>
                                <p:cTn id="69" presetID="15" presetClass="exit" presetSubtype="0" fill="hold" grpId="2" nodeType="afterEffect">
                                  <p:stCondLst>
                                    <p:cond delay="0"/>
                                  </p:stCondLst>
                                  <p:childTnLst>
                                    <p:anim calcmode="lin" valueType="num">
                                      <p:cBhvr>
                                        <p:cTn id="70" dur="3000"/>
                                        <p:tgtEl>
                                          <p:spTgt spid="5"/>
                                        </p:tgtEl>
                                        <p:attrNameLst>
                                          <p:attrName>ppt_w</p:attrName>
                                        </p:attrNameLst>
                                      </p:cBhvr>
                                      <p:tavLst>
                                        <p:tav tm="0">
                                          <p:val>
                                            <p:strVal val="ppt_w"/>
                                          </p:val>
                                        </p:tav>
                                        <p:tav tm="100000">
                                          <p:val>
                                            <p:fltVal val="0"/>
                                          </p:val>
                                        </p:tav>
                                      </p:tavLst>
                                    </p:anim>
                                    <p:anim calcmode="lin" valueType="num">
                                      <p:cBhvr>
                                        <p:cTn id="71" dur="3000"/>
                                        <p:tgtEl>
                                          <p:spTgt spid="5"/>
                                        </p:tgtEl>
                                        <p:attrNameLst>
                                          <p:attrName>ppt_h</p:attrName>
                                        </p:attrNameLst>
                                      </p:cBhvr>
                                      <p:tavLst>
                                        <p:tav tm="0">
                                          <p:val>
                                            <p:strVal val="ppt_h"/>
                                          </p:val>
                                        </p:tav>
                                        <p:tav tm="100000">
                                          <p:val>
                                            <p:fltVal val="0"/>
                                          </p:val>
                                        </p:tav>
                                      </p:tavLst>
                                    </p:anim>
                                    <p:anim calcmode="lin" valueType="num">
                                      <p:cBhvr>
                                        <p:cTn id="72" dur="3000"/>
                                        <p:tgtEl>
                                          <p:spTgt spid="5"/>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3" dur="3000"/>
                                        <p:tgtEl>
                                          <p:spTgt spid="5"/>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74" dur="1" fill="hold">
                                          <p:stCondLst>
                                            <p:cond delay="2999"/>
                                          </p:stCondLst>
                                        </p:cTn>
                                        <p:tgtEl>
                                          <p:spTgt spid="5"/>
                                        </p:tgtEl>
                                        <p:attrNameLst>
                                          <p:attrName>style.visibility</p:attrName>
                                        </p:attrNameLst>
                                      </p:cBhvr>
                                      <p:to>
                                        <p:strVal val="hidden"/>
                                      </p:to>
                                    </p:set>
                                  </p:childTnLst>
                                </p:cTn>
                              </p:par>
                              <p:par>
                                <p:cTn id="75" presetID="15" presetClass="exit" presetSubtype="0" fill="hold" grpId="2" nodeType="withEffect">
                                  <p:stCondLst>
                                    <p:cond delay="0"/>
                                  </p:stCondLst>
                                  <p:childTnLst>
                                    <p:anim calcmode="lin" valueType="num">
                                      <p:cBhvr>
                                        <p:cTn id="76" dur="4000"/>
                                        <p:tgtEl>
                                          <p:spTgt spid="6"/>
                                        </p:tgtEl>
                                        <p:attrNameLst>
                                          <p:attrName>ppt_w</p:attrName>
                                        </p:attrNameLst>
                                      </p:cBhvr>
                                      <p:tavLst>
                                        <p:tav tm="0">
                                          <p:val>
                                            <p:strVal val="ppt_w"/>
                                          </p:val>
                                        </p:tav>
                                        <p:tav tm="100000">
                                          <p:val>
                                            <p:fltVal val="0"/>
                                          </p:val>
                                        </p:tav>
                                      </p:tavLst>
                                    </p:anim>
                                    <p:anim calcmode="lin" valueType="num">
                                      <p:cBhvr>
                                        <p:cTn id="77" dur="4000"/>
                                        <p:tgtEl>
                                          <p:spTgt spid="6"/>
                                        </p:tgtEl>
                                        <p:attrNameLst>
                                          <p:attrName>ppt_h</p:attrName>
                                        </p:attrNameLst>
                                      </p:cBhvr>
                                      <p:tavLst>
                                        <p:tav tm="0">
                                          <p:val>
                                            <p:strVal val="ppt_h"/>
                                          </p:val>
                                        </p:tav>
                                        <p:tav tm="100000">
                                          <p:val>
                                            <p:fltVal val="0"/>
                                          </p:val>
                                        </p:tav>
                                      </p:tavLst>
                                    </p:anim>
                                    <p:anim calcmode="lin" valueType="num">
                                      <p:cBhvr>
                                        <p:cTn id="78" dur="4000"/>
                                        <p:tgtEl>
                                          <p:spTgt spid="6"/>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9" dur="4000"/>
                                        <p:tgtEl>
                                          <p:spTgt spid="6"/>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0" dur="1" fill="hold">
                                          <p:stCondLst>
                                            <p:cond delay="3999"/>
                                          </p:stCondLst>
                                        </p:cTn>
                                        <p:tgtEl>
                                          <p:spTgt spid="6"/>
                                        </p:tgtEl>
                                        <p:attrNameLst>
                                          <p:attrName>style.visibility</p:attrName>
                                        </p:attrNameLst>
                                      </p:cBhvr>
                                      <p:to>
                                        <p:strVal val="hidden"/>
                                      </p:to>
                                    </p:set>
                                  </p:childTnLst>
                                </p:cTn>
                              </p:par>
                              <p:par>
                                <p:cTn id="81" presetID="15" presetClass="exit" presetSubtype="0" fill="hold" grpId="2" nodeType="withEffect">
                                  <p:stCondLst>
                                    <p:cond delay="0"/>
                                  </p:stCondLst>
                                  <p:childTnLst>
                                    <p:anim calcmode="lin" valueType="num">
                                      <p:cBhvr>
                                        <p:cTn id="82" dur="5000"/>
                                        <p:tgtEl>
                                          <p:spTgt spid="7"/>
                                        </p:tgtEl>
                                        <p:attrNameLst>
                                          <p:attrName>ppt_w</p:attrName>
                                        </p:attrNameLst>
                                      </p:cBhvr>
                                      <p:tavLst>
                                        <p:tav tm="0">
                                          <p:val>
                                            <p:strVal val="ppt_w"/>
                                          </p:val>
                                        </p:tav>
                                        <p:tav tm="100000">
                                          <p:val>
                                            <p:fltVal val="0"/>
                                          </p:val>
                                        </p:tav>
                                      </p:tavLst>
                                    </p:anim>
                                    <p:anim calcmode="lin" valueType="num">
                                      <p:cBhvr>
                                        <p:cTn id="83" dur="5000"/>
                                        <p:tgtEl>
                                          <p:spTgt spid="7"/>
                                        </p:tgtEl>
                                        <p:attrNameLst>
                                          <p:attrName>ppt_h</p:attrName>
                                        </p:attrNameLst>
                                      </p:cBhvr>
                                      <p:tavLst>
                                        <p:tav tm="0">
                                          <p:val>
                                            <p:strVal val="ppt_h"/>
                                          </p:val>
                                        </p:tav>
                                        <p:tav tm="100000">
                                          <p:val>
                                            <p:fltVal val="0"/>
                                          </p:val>
                                        </p:tav>
                                      </p:tavLst>
                                    </p:anim>
                                    <p:anim calcmode="lin" valueType="num">
                                      <p:cBhvr>
                                        <p:cTn id="84" dur="5000"/>
                                        <p:tgtEl>
                                          <p:spTgt spid="7"/>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85" dur="5000"/>
                                        <p:tgtEl>
                                          <p:spTgt spid="7"/>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6" dur="1" fill="hold">
                                          <p:stCondLst>
                                            <p:cond delay="4999"/>
                                          </p:stCondLst>
                                        </p:cTn>
                                        <p:tgtEl>
                                          <p:spTgt spid="7"/>
                                        </p:tgtEl>
                                        <p:attrNameLst>
                                          <p:attrName>style.visibility</p:attrName>
                                        </p:attrNameLst>
                                      </p:cBhvr>
                                      <p:to>
                                        <p:strVal val="hidden"/>
                                      </p:to>
                                    </p:set>
                                  </p:childTnLst>
                                </p:cTn>
                              </p:par>
                              <p:par>
                                <p:cTn id="87" presetID="15" presetClass="exit" presetSubtype="0" fill="hold" grpId="2" nodeType="withEffect">
                                  <p:stCondLst>
                                    <p:cond delay="0"/>
                                  </p:stCondLst>
                                  <p:childTnLst>
                                    <p:anim calcmode="lin" valueType="num">
                                      <p:cBhvr>
                                        <p:cTn id="88" dur="6000"/>
                                        <p:tgtEl>
                                          <p:spTgt spid="8"/>
                                        </p:tgtEl>
                                        <p:attrNameLst>
                                          <p:attrName>ppt_w</p:attrName>
                                        </p:attrNameLst>
                                      </p:cBhvr>
                                      <p:tavLst>
                                        <p:tav tm="0">
                                          <p:val>
                                            <p:strVal val="ppt_w"/>
                                          </p:val>
                                        </p:tav>
                                        <p:tav tm="100000">
                                          <p:val>
                                            <p:fltVal val="0"/>
                                          </p:val>
                                        </p:tav>
                                      </p:tavLst>
                                    </p:anim>
                                    <p:anim calcmode="lin" valueType="num">
                                      <p:cBhvr>
                                        <p:cTn id="89" dur="6000"/>
                                        <p:tgtEl>
                                          <p:spTgt spid="8"/>
                                        </p:tgtEl>
                                        <p:attrNameLst>
                                          <p:attrName>ppt_h</p:attrName>
                                        </p:attrNameLst>
                                      </p:cBhvr>
                                      <p:tavLst>
                                        <p:tav tm="0">
                                          <p:val>
                                            <p:strVal val="ppt_h"/>
                                          </p:val>
                                        </p:tav>
                                        <p:tav tm="100000">
                                          <p:val>
                                            <p:fltVal val="0"/>
                                          </p:val>
                                        </p:tav>
                                      </p:tavLst>
                                    </p:anim>
                                    <p:anim calcmode="lin" valueType="num">
                                      <p:cBhvr>
                                        <p:cTn id="90" dur="6000"/>
                                        <p:tgtEl>
                                          <p:spTgt spid="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1" dur="6000"/>
                                        <p:tgtEl>
                                          <p:spTgt spid="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92" dur="1" fill="hold">
                                          <p:stCondLst>
                                            <p:cond delay="5999"/>
                                          </p:stCondLst>
                                        </p:cTn>
                                        <p:tgtEl>
                                          <p:spTgt spid="8"/>
                                        </p:tgtEl>
                                        <p:attrNameLst>
                                          <p:attrName>style.visibility</p:attrName>
                                        </p:attrNameLst>
                                      </p:cBhvr>
                                      <p:to>
                                        <p:strVal val="hidden"/>
                                      </p:to>
                                    </p:set>
                                  </p:childTnLst>
                                </p:cTn>
                              </p:par>
                              <p:par>
                                <p:cTn id="93" presetID="15" presetClass="exit" presetSubtype="0" fill="hold" grpId="2" nodeType="withEffect">
                                  <p:stCondLst>
                                    <p:cond delay="0"/>
                                  </p:stCondLst>
                                  <p:childTnLst>
                                    <p:anim calcmode="lin" valueType="num">
                                      <p:cBhvr>
                                        <p:cTn id="94" dur="7000"/>
                                        <p:tgtEl>
                                          <p:spTgt spid="9"/>
                                        </p:tgtEl>
                                        <p:attrNameLst>
                                          <p:attrName>ppt_w</p:attrName>
                                        </p:attrNameLst>
                                      </p:cBhvr>
                                      <p:tavLst>
                                        <p:tav tm="0">
                                          <p:val>
                                            <p:strVal val="ppt_w"/>
                                          </p:val>
                                        </p:tav>
                                        <p:tav tm="100000">
                                          <p:val>
                                            <p:fltVal val="0"/>
                                          </p:val>
                                        </p:tav>
                                      </p:tavLst>
                                    </p:anim>
                                    <p:anim calcmode="lin" valueType="num">
                                      <p:cBhvr>
                                        <p:cTn id="95" dur="7000"/>
                                        <p:tgtEl>
                                          <p:spTgt spid="9"/>
                                        </p:tgtEl>
                                        <p:attrNameLst>
                                          <p:attrName>ppt_h</p:attrName>
                                        </p:attrNameLst>
                                      </p:cBhvr>
                                      <p:tavLst>
                                        <p:tav tm="0">
                                          <p:val>
                                            <p:strVal val="ppt_h"/>
                                          </p:val>
                                        </p:tav>
                                        <p:tav tm="100000">
                                          <p:val>
                                            <p:fltVal val="0"/>
                                          </p:val>
                                        </p:tav>
                                      </p:tavLst>
                                    </p:anim>
                                    <p:anim calcmode="lin" valueType="num">
                                      <p:cBhvr>
                                        <p:cTn id="96" dur="7000"/>
                                        <p:tgtEl>
                                          <p:spTgt spid="9"/>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7" dur="7000"/>
                                        <p:tgtEl>
                                          <p:spTgt spid="9"/>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98" dur="1" fill="hold">
                                          <p:stCondLst>
                                            <p:cond delay="6999"/>
                                          </p:stCondLst>
                                        </p:cTn>
                                        <p:tgtEl>
                                          <p:spTgt spid="9"/>
                                        </p:tgtEl>
                                        <p:attrNameLst>
                                          <p:attrName>style.visibility</p:attrName>
                                        </p:attrNameLst>
                                      </p:cBhvr>
                                      <p:to>
                                        <p:strVal val="hidden"/>
                                      </p:to>
                                    </p:set>
                                  </p:childTnLst>
                                </p:cTn>
                              </p:par>
                              <p:par>
                                <p:cTn id="99" presetID="15" presetClass="exit" presetSubtype="0" fill="hold" grpId="2" nodeType="withEffect">
                                  <p:stCondLst>
                                    <p:cond delay="0"/>
                                  </p:stCondLst>
                                  <p:childTnLst>
                                    <p:anim calcmode="lin" valueType="num">
                                      <p:cBhvr>
                                        <p:cTn id="100" dur="8000"/>
                                        <p:tgtEl>
                                          <p:spTgt spid="10"/>
                                        </p:tgtEl>
                                        <p:attrNameLst>
                                          <p:attrName>ppt_w</p:attrName>
                                        </p:attrNameLst>
                                      </p:cBhvr>
                                      <p:tavLst>
                                        <p:tav tm="0">
                                          <p:val>
                                            <p:strVal val="ppt_w"/>
                                          </p:val>
                                        </p:tav>
                                        <p:tav tm="100000">
                                          <p:val>
                                            <p:fltVal val="0"/>
                                          </p:val>
                                        </p:tav>
                                      </p:tavLst>
                                    </p:anim>
                                    <p:anim calcmode="lin" valueType="num">
                                      <p:cBhvr>
                                        <p:cTn id="101" dur="8000"/>
                                        <p:tgtEl>
                                          <p:spTgt spid="10"/>
                                        </p:tgtEl>
                                        <p:attrNameLst>
                                          <p:attrName>ppt_h</p:attrName>
                                        </p:attrNameLst>
                                      </p:cBhvr>
                                      <p:tavLst>
                                        <p:tav tm="0">
                                          <p:val>
                                            <p:strVal val="ppt_h"/>
                                          </p:val>
                                        </p:tav>
                                        <p:tav tm="100000">
                                          <p:val>
                                            <p:fltVal val="0"/>
                                          </p:val>
                                        </p:tav>
                                      </p:tavLst>
                                    </p:anim>
                                    <p:anim calcmode="lin" valueType="num">
                                      <p:cBhvr>
                                        <p:cTn id="102" dur="8000"/>
                                        <p:tgtEl>
                                          <p:spTgt spid="10"/>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03" dur="8000"/>
                                        <p:tgtEl>
                                          <p:spTgt spid="10"/>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04" dur="1" fill="hold">
                                          <p:stCondLst>
                                            <p:cond delay="7999"/>
                                          </p:stCondLst>
                                        </p:cTn>
                                        <p:tgtEl>
                                          <p:spTgt spid="10"/>
                                        </p:tgtEl>
                                        <p:attrNameLst>
                                          <p:attrName>style.visibility</p:attrName>
                                        </p:attrNameLst>
                                      </p:cBhvr>
                                      <p:to>
                                        <p:strVal val="hidden"/>
                                      </p:to>
                                    </p:set>
                                  </p:childTnLst>
                                </p:cTn>
                              </p:par>
                              <p:par>
                                <p:cTn id="105" presetID="15" presetClass="entr" presetSubtype="0"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8000" fill="hold"/>
                                        <p:tgtEl>
                                          <p:spTgt spid="4"/>
                                        </p:tgtEl>
                                        <p:attrNameLst>
                                          <p:attrName>ppt_w</p:attrName>
                                        </p:attrNameLst>
                                      </p:cBhvr>
                                      <p:tavLst>
                                        <p:tav tm="0">
                                          <p:val>
                                            <p:fltVal val="0"/>
                                          </p:val>
                                        </p:tav>
                                        <p:tav tm="100000">
                                          <p:val>
                                            <p:strVal val="#ppt_w"/>
                                          </p:val>
                                        </p:tav>
                                      </p:tavLst>
                                    </p:anim>
                                    <p:anim calcmode="lin" valueType="num">
                                      <p:cBhvr>
                                        <p:cTn id="108" dur="8000" fill="hold"/>
                                        <p:tgtEl>
                                          <p:spTgt spid="4"/>
                                        </p:tgtEl>
                                        <p:attrNameLst>
                                          <p:attrName>ppt_h</p:attrName>
                                        </p:attrNameLst>
                                      </p:cBhvr>
                                      <p:tavLst>
                                        <p:tav tm="0">
                                          <p:val>
                                            <p:fltVal val="0"/>
                                          </p:val>
                                        </p:tav>
                                        <p:tav tm="100000">
                                          <p:val>
                                            <p:strVal val="#ppt_h"/>
                                          </p:val>
                                        </p:tav>
                                      </p:tavLst>
                                    </p:anim>
                                    <p:anim calcmode="lin" valueType="num">
                                      <p:cBhvr>
                                        <p:cTn id="109" dur="8000" fill="hold"/>
                                        <p:tgtEl>
                                          <p:spTgt spid="4"/>
                                        </p:tgtEl>
                                        <p:attrNameLst>
                                          <p:attrName>ppt_x</p:attrName>
                                        </p:attrNameLst>
                                      </p:cBhvr>
                                      <p:tavLst>
                                        <p:tav tm="0" fmla="#ppt_x+(cos(-2*pi*(1-$))*-#ppt_x-sin(-2*pi*(1-$))*(1-#ppt_y))*(1-$)">
                                          <p:val>
                                            <p:fltVal val="0"/>
                                          </p:val>
                                        </p:tav>
                                        <p:tav tm="100000">
                                          <p:val>
                                            <p:fltVal val="1"/>
                                          </p:val>
                                        </p:tav>
                                      </p:tavLst>
                                    </p:anim>
                                    <p:anim calcmode="lin" valueType="num">
                                      <p:cBhvr>
                                        <p:cTn id="110" dur="8000" fill="hold"/>
                                        <p:tgtEl>
                                          <p:spTgt spid="4"/>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996600"/>
              </a:gs>
              <a:gs pos="50000">
                <a:srgbClr val="474229">
                  <a:shade val="67500"/>
                  <a:satMod val="115000"/>
                </a:srgbClr>
              </a:gs>
              <a:gs pos="100000">
                <a:srgbClr val="474229">
                  <a:shade val="100000"/>
                  <a:satMod val="115000"/>
                </a:srgbClr>
              </a:gs>
            </a:gsLst>
            <a:path path="circle">
              <a:fillToRect l="50000" t="50000" r="50000" b="50000"/>
            </a:path>
            <a:tileRect/>
          </a:gradFill>
        </p:spPr>
        <p:txBody>
          <a:bodyPr/>
          <a:lstStyle/>
          <a:p>
            <a:endParaRPr lang="es-ES" dirty="0"/>
          </a:p>
        </p:txBody>
      </p:sp>
      <p:pic>
        <p:nvPicPr>
          <p:cNvPr id="4" name="3 Imagen" descr="paisajes-naturales-paraiso-landscape.jpg"/>
          <p:cNvPicPr>
            <a:picLocks noChangeAspect="1"/>
          </p:cNvPicPr>
          <p:nvPr/>
        </p:nvPicPr>
        <p:blipFill>
          <a:blip r:embed="rId2"/>
          <a:stretch>
            <a:fillRect/>
          </a:stretch>
        </p:blipFill>
        <p:spPr>
          <a:xfrm>
            <a:off x="0" y="0"/>
            <a:ext cx="9144000" cy="6858000"/>
          </a:xfrm>
          <a:prstGeom prst="rect">
            <a:avLst/>
          </a:prstGeom>
        </p:spPr>
      </p:pic>
      <p:pic>
        <p:nvPicPr>
          <p:cNvPr id="5" name="4 Imagen" descr="016973-3d-transparent-glass-icon-symbols-shapes-spiral.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4000496" y="0"/>
            <a:ext cx="1366854" cy="1366854"/>
          </a:xfrm>
          <a:prstGeom prst="rect">
            <a:avLst/>
          </a:prstGeom>
        </p:spPr>
      </p:pic>
      <p:pic>
        <p:nvPicPr>
          <p:cNvPr id="6" name="5 Imagen" descr="016973-3d-transparent-glass-icon-symbols-shapes-spiral.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3929058" y="5491146"/>
            <a:ext cx="1366854" cy="1366854"/>
          </a:xfrm>
          <a:prstGeom prst="rect">
            <a:avLst/>
          </a:prstGeom>
        </p:spPr>
      </p:pic>
      <p:pic>
        <p:nvPicPr>
          <p:cNvPr id="7" name="6 Imagen" descr="016973-3d-transparent-glass-icon-symbols-shapes-spiral.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6643702" y="2928934"/>
            <a:ext cx="1366854" cy="1366854"/>
          </a:xfrm>
          <a:prstGeom prst="rect">
            <a:avLst/>
          </a:prstGeom>
        </p:spPr>
      </p:pic>
      <p:pic>
        <p:nvPicPr>
          <p:cNvPr id="8" name="7 Imagen" descr="016973-3d-transparent-glass-icon-symbols-shapes-spiral.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1214414" y="2857496"/>
            <a:ext cx="1366854" cy="1366854"/>
          </a:xfrm>
          <a:prstGeom prst="rect">
            <a:avLst/>
          </a:prstGeom>
        </p:spPr>
      </p:pic>
      <p:pic>
        <p:nvPicPr>
          <p:cNvPr id="9" name="8 Imagen" descr="016973-3d-transparent-glass-icon-symbols-shapes-spiral.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1571604" y="1500174"/>
            <a:ext cx="1366854" cy="1366854"/>
          </a:xfrm>
          <a:prstGeom prst="rect">
            <a:avLst/>
          </a:prstGeom>
        </p:spPr>
      </p:pic>
      <p:pic>
        <p:nvPicPr>
          <p:cNvPr id="10" name="9 Imagen" descr="016973-3d-transparent-glass-icon-symbols-shapes-spiral.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2571736" y="428604"/>
            <a:ext cx="1366854" cy="1366854"/>
          </a:xfrm>
          <a:prstGeom prst="rect">
            <a:avLst/>
          </a:prstGeom>
        </p:spPr>
      </p:pic>
      <p:pic>
        <p:nvPicPr>
          <p:cNvPr id="11" name="10 Imagen" descr="016973-3d-transparent-glass-icon-symbols-shapes-spiral.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5429256" y="500042"/>
            <a:ext cx="1366854" cy="1366854"/>
          </a:xfrm>
          <a:prstGeom prst="rect">
            <a:avLst/>
          </a:prstGeom>
        </p:spPr>
      </p:pic>
      <p:pic>
        <p:nvPicPr>
          <p:cNvPr id="12" name="11 Imagen" descr="016973-3d-transparent-glass-icon-symbols-shapes-spiral.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6429388" y="1571612"/>
            <a:ext cx="1366854" cy="1366854"/>
          </a:xfrm>
          <a:prstGeom prst="rect">
            <a:avLst/>
          </a:prstGeom>
        </p:spPr>
      </p:pic>
      <p:pic>
        <p:nvPicPr>
          <p:cNvPr id="13" name="12 Imagen" descr="016973-3d-transparent-glass-icon-symbols-shapes-spiral.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6215074" y="4357694"/>
            <a:ext cx="1366854" cy="1366854"/>
          </a:xfrm>
          <a:prstGeom prst="rect">
            <a:avLst/>
          </a:prstGeom>
        </p:spPr>
      </p:pic>
      <p:pic>
        <p:nvPicPr>
          <p:cNvPr id="14" name="13 Imagen" descr="016973-3d-transparent-glass-icon-symbols-shapes-spiral.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5143504" y="5143512"/>
            <a:ext cx="1366854" cy="1366854"/>
          </a:xfrm>
          <a:prstGeom prst="rect">
            <a:avLst/>
          </a:prstGeom>
        </p:spPr>
      </p:pic>
      <p:pic>
        <p:nvPicPr>
          <p:cNvPr id="15" name="14 Imagen" descr="016973-3d-transparent-glass-icon-symbols-shapes-spiral.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1714480" y="4286256"/>
            <a:ext cx="1366854" cy="1366854"/>
          </a:xfrm>
          <a:prstGeom prst="rect">
            <a:avLst/>
          </a:prstGeom>
        </p:spPr>
      </p:pic>
      <p:pic>
        <p:nvPicPr>
          <p:cNvPr id="16" name="15 Imagen" descr="016973-3d-transparent-glass-icon-symbols-shapes-spiral.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2714612" y="5214950"/>
            <a:ext cx="1366854" cy="1366854"/>
          </a:xfrm>
          <a:prstGeom prst="rect">
            <a:avLst/>
          </a:prstGeom>
        </p:spPr>
      </p:pic>
      <p:pic>
        <p:nvPicPr>
          <p:cNvPr id="17" name="16 Imagen" descr="1313694966_Vector_Clipart.png"/>
          <p:cNvPicPr>
            <a:picLocks noChangeAspect="1"/>
          </p:cNvPicPr>
          <p:nvPr/>
        </p:nvPicPr>
        <p:blipFill>
          <a:blip r:embed="rId4">
            <a:duotone>
              <a:schemeClr val="accent6">
                <a:shade val="45000"/>
                <a:satMod val="135000"/>
              </a:schemeClr>
              <a:prstClr val="white"/>
            </a:duotone>
            <a:lum bright="40000" contrast="40000"/>
          </a:blip>
          <a:stretch>
            <a:fillRect/>
          </a:stretch>
        </p:blipFill>
        <p:spPr>
          <a:xfrm>
            <a:off x="2714612" y="1571612"/>
            <a:ext cx="3714776" cy="3714776"/>
          </a:xfrm>
          <a:prstGeom prst="rect">
            <a:avLst/>
          </a:prstGeom>
        </p:spPr>
      </p:pic>
      <p:sp>
        <p:nvSpPr>
          <p:cNvPr id="18" name="17 CuadroTexto"/>
          <p:cNvSpPr txBox="1"/>
          <p:nvPr/>
        </p:nvSpPr>
        <p:spPr>
          <a:xfrm>
            <a:off x="357158" y="285728"/>
            <a:ext cx="5786477" cy="923330"/>
          </a:xfrm>
          <a:prstGeom prst="rect">
            <a:avLst/>
          </a:prstGeom>
          <a:noFill/>
        </p:spPr>
        <p:txBody>
          <a:bodyPr wrap="square" rtlCol="0">
            <a:spAutoFit/>
          </a:bodyPr>
          <a:lstStyle/>
          <a:p>
            <a:pPr algn="ctr"/>
            <a:r>
              <a:rPr lang="es-PE" dirty="0" smtClean="0">
                <a:solidFill>
                  <a:schemeClr val="bg1"/>
                </a:solidFill>
                <a:effectLst>
                  <a:outerShdw blurRad="38100" dist="38100" dir="2700000" algn="tl">
                    <a:srgbClr val="000000">
                      <a:alpha val="43137"/>
                    </a:srgbClr>
                  </a:outerShdw>
                </a:effectLst>
                <a:latin typeface="Lucida Calligraphy" pitchFamily="66" charset="0"/>
              </a:rPr>
              <a:t>No debemos perder la fe en la humanidad que es como el océano: no se ensucia porque </a:t>
            </a:r>
          </a:p>
          <a:p>
            <a:pPr algn="ctr"/>
            <a:r>
              <a:rPr lang="es-PE" dirty="0" smtClean="0">
                <a:solidFill>
                  <a:schemeClr val="bg1"/>
                </a:solidFill>
                <a:effectLst>
                  <a:outerShdw blurRad="38100" dist="38100" dir="2700000" algn="tl">
                    <a:srgbClr val="000000">
                      <a:alpha val="43137"/>
                    </a:srgbClr>
                  </a:outerShdw>
                </a:effectLst>
                <a:latin typeface="Lucida Calligraphy" pitchFamily="66" charset="0"/>
              </a:rPr>
              <a:t>algunas de sus gotas estén sucias</a:t>
            </a:r>
            <a:endParaRPr lang="es-PE" dirty="0">
              <a:solidFill>
                <a:schemeClr val="bg1"/>
              </a:solidFill>
              <a:effectLst>
                <a:outerShdw blurRad="38100" dist="38100" dir="2700000" algn="tl">
                  <a:srgbClr val="000000">
                    <a:alpha val="43137"/>
                  </a:srgbClr>
                </a:outerShdw>
              </a:effectLst>
              <a:latin typeface="Lucida Calligraphy" pitchFamily="66" charset="0"/>
            </a:endParaRPr>
          </a:p>
        </p:txBody>
      </p:sp>
      <p:sp>
        <p:nvSpPr>
          <p:cNvPr id="19" name="18 Rectángulo"/>
          <p:cNvSpPr/>
          <p:nvPr/>
        </p:nvSpPr>
        <p:spPr>
          <a:xfrm>
            <a:off x="0" y="0"/>
            <a:ext cx="9144000" cy="6858000"/>
          </a:xfrm>
          <a:prstGeom prst="rect">
            <a:avLst/>
          </a:prstGeom>
          <a:gradFill flip="none" rotWithShape="1">
            <a:gsLst>
              <a:gs pos="100000">
                <a:schemeClr val="tx2">
                  <a:lumMod val="10000"/>
                </a:schemeClr>
              </a:gs>
              <a:gs pos="50000">
                <a:schemeClr val="tx1">
                  <a:lumMod val="65000"/>
                  <a:shade val="67500"/>
                  <a:satMod val="115000"/>
                </a:schemeClr>
              </a:gs>
              <a:gs pos="100000">
                <a:schemeClr val="tx1">
                  <a:lumMod val="6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3000" fill="hold"/>
                                        <p:tgtEl>
                                          <p:spTgt spid="13"/>
                                        </p:tgtEl>
                                        <p:attrNameLst>
                                          <p:attrName>ppt_w</p:attrName>
                                        </p:attrNameLst>
                                      </p:cBhvr>
                                      <p:tavLst>
                                        <p:tav tm="0">
                                          <p:val>
                                            <p:fltVal val="0"/>
                                          </p:val>
                                        </p:tav>
                                        <p:tav tm="100000">
                                          <p:val>
                                            <p:strVal val="#ppt_w"/>
                                          </p:val>
                                        </p:tav>
                                      </p:tavLst>
                                    </p:anim>
                                    <p:anim calcmode="lin" valueType="num">
                                      <p:cBhvr>
                                        <p:cTn id="59" dur="3000" fill="hold"/>
                                        <p:tgtEl>
                                          <p:spTgt spid="13"/>
                                        </p:tgtEl>
                                        <p:attrNameLst>
                                          <p:attrName>ppt_h</p:attrName>
                                        </p:attrNameLst>
                                      </p:cBhvr>
                                      <p:tavLst>
                                        <p:tav tm="0">
                                          <p:val>
                                            <p:fltVal val="0"/>
                                          </p:val>
                                        </p:tav>
                                        <p:tav tm="100000">
                                          <p:val>
                                            <p:strVal val="#ppt_h"/>
                                          </p:val>
                                        </p:tav>
                                      </p:tavLst>
                                    </p:anim>
                                    <p:anim calcmode="lin" valueType="num">
                                      <p:cBhvr>
                                        <p:cTn id="60" dur="3000" fill="hold"/>
                                        <p:tgtEl>
                                          <p:spTgt spid="13"/>
                                        </p:tgtEl>
                                        <p:attrNameLst>
                                          <p:attrName>ppt_x</p:attrName>
                                        </p:attrNameLst>
                                      </p:cBhvr>
                                      <p:tavLst>
                                        <p:tav tm="0">
                                          <p:val>
                                            <p:fltVal val="0.5"/>
                                          </p:val>
                                        </p:tav>
                                        <p:tav tm="100000">
                                          <p:val>
                                            <p:strVal val="#ppt_x"/>
                                          </p:val>
                                        </p:tav>
                                      </p:tavLst>
                                    </p:anim>
                                    <p:anim calcmode="lin" valueType="num">
                                      <p:cBhvr>
                                        <p:cTn id="61" dur="3000" fill="hold"/>
                                        <p:tgtEl>
                                          <p:spTgt spid="13"/>
                                        </p:tgtEl>
                                        <p:attrNameLst>
                                          <p:attrName>ppt_y</p:attrName>
                                        </p:attrNameLst>
                                      </p:cBhvr>
                                      <p:tavLst>
                                        <p:tav tm="0">
                                          <p:val>
                                            <p:fltVal val="0.5"/>
                                          </p:val>
                                        </p:tav>
                                        <p:tav tm="100000">
                                          <p:val>
                                            <p:strVal val="#ppt_y"/>
                                          </p:val>
                                        </p:tav>
                                      </p:tavLst>
                                    </p:anim>
                                  </p:childTnLst>
                                </p:cTn>
                              </p:par>
                              <p:par>
                                <p:cTn id="62" presetID="23" presetClass="entr" presetSubtype="528" fill="hold"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3000" fill="hold"/>
                                        <p:tgtEl>
                                          <p:spTgt spid="14"/>
                                        </p:tgtEl>
                                        <p:attrNameLst>
                                          <p:attrName>ppt_w</p:attrName>
                                        </p:attrNameLst>
                                      </p:cBhvr>
                                      <p:tavLst>
                                        <p:tav tm="0">
                                          <p:val>
                                            <p:fltVal val="0"/>
                                          </p:val>
                                        </p:tav>
                                        <p:tav tm="100000">
                                          <p:val>
                                            <p:strVal val="#ppt_w"/>
                                          </p:val>
                                        </p:tav>
                                      </p:tavLst>
                                    </p:anim>
                                    <p:anim calcmode="lin" valueType="num">
                                      <p:cBhvr>
                                        <p:cTn id="65" dur="3000" fill="hold"/>
                                        <p:tgtEl>
                                          <p:spTgt spid="14"/>
                                        </p:tgtEl>
                                        <p:attrNameLst>
                                          <p:attrName>ppt_h</p:attrName>
                                        </p:attrNameLst>
                                      </p:cBhvr>
                                      <p:tavLst>
                                        <p:tav tm="0">
                                          <p:val>
                                            <p:fltVal val="0"/>
                                          </p:val>
                                        </p:tav>
                                        <p:tav tm="100000">
                                          <p:val>
                                            <p:strVal val="#ppt_h"/>
                                          </p:val>
                                        </p:tav>
                                      </p:tavLst>
                                    </p:anim>
                                    <p:anim calcmode="lin" valueType="num">
                                      <p:cBhvr>
                                        <p:cTn id="66" dur="3000" fill="hold"/>
                                        <p:tgtEl>
                                          <p:spTgt spid="14"/>
                                        </p:tgtEl>
                                        <p:attrNameLst>
                                          <p:attrName>ppt_x</p:attrName>
                                        </p:attrNameLst>
                                      </p:cBhvr>
                                      <p:tavLst>
                                        <p:tav tm="0">
                                          <p:val>
                                            <p:fltVal val="0.5"/>
                                          </p:val>
                                        </p:tav>
                                        <p:tav tm="100000">
                                          <p:val>
                                            <p:strVal val="#ppt_x"/>
                                          </p:val>
                                        </p:tav>
                                      </p:tavLst>
                                    </p:anim>
                                    <p:anim calcmode="lin" valueType="num">
                                      <p:cBhvr>
                                        <p:cTn id="67" dur="3000" fill="hold"/>
                                        <p:tgtEl>
                                          <p:spTgt spid="14"/>
                                        </p:tgtEl>
                                        <p:attrNameLst>
                                          <p:attrName>ppt_y</p:attrName>
                                        </p:attrNameLst>
                                      </p:cBhvr>
                                      <p:tavLst>
                                        <p:tav tm="0">
                                          <p:val>
                                            <p:fltVal val="0.5"/>
                                          </p:val>
                                        </p:tav>
                                        <p:tav tm="100000">
                                          <p:val>
                                            <p:strVal val="#ppt_y"/>
                                          </p:val>
                                        </p:tav>
                                      </p:tavLst>
                                    </p:anim>
                                  </p:childTnLst>
                                </p:cTn>
                              </p:par>
                              <p:par>
                                <p:cTn id="68" presetID="23" presetClass="entr" presetSubtype="528" fill="hold"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3000" fill="hold"/>
                                        <p:tgtEl>
                                          <p:spTgt spid="15"/>
                                        </p:tgtEl>
                                        <p:attrNameLst>
                                          <p:attrName>ppt_w</p:attrName>
                                        </p:attrNameLst>
                                      </p:cBhvr>
                                      <p:tavLst>
                                        <p:tav tm="0">
                                          <p:val>
                                            <p:fltVal val="0"/>
                                          </p:val>
                                        </p:tav>
                                        <p:tav tm="100000">
                                          <p:val>
                                            <p:strVal val="#ppt_w"/>
                                          </p:val>
                                        </p:tav>
                                      </p:tavLst>
                                    </p:anim>
                                    <p:anim calcmode="lin" valueType="num">
                                      <p:cBhvr>
                                        <p:cTn id="71" dur="3000" fill="hold"/>
                                        <p:tgtEl>
                                          <p:spTgt spid="15"/>
                                        </p:tgtEl>
                                        <p:attrNameLst>
                                          <p:attrName>ppt_h</p:attrName>
                                        </p:attrNameLst>
                                      </p:cBhvr>
                                      <p:tavLst>
                                        <p:tav tm="0">
                                          <p:val>
                                            <p:fltVal val="0"/>
                                          </p:val>
                                        </p:tav>
                                        <p:tav tm="100000">
                                          <p:val>
                                            <p:strVal val="#ppt_h"/>
                                          </p:val>
                                        </p:tav>
                                      </p:tavLst>
                                    </p:anim>
                                    <p:anim calcmode="lin" valueType="num">
                                      <p:cBhvr>
                                        <p:cTn id="72" dur="3000" fill="hold"/>
                                        <p:tgtEl>
                                          <p:spTgt spid="15"/>
                                        </p:tgtEl>
                                        <p:attrNameLst>
                                          <p:attrName>ppt_x</p:attrName>
                                        </p:attrNameLst>
                                      </p:cBhvr>
                                      <p:tavLst>
                                        <p:tav tm="0">
                                          <p:val>
                                            <p:fltVal val="0.5"/>
                                          </p:val>
                                        </p:tav>
                                        <p:tav tm="100000">
                                          <p:val>
                                            <p:strVal val="#ppt_x"/>
                                          </p:val>
                                        </p:tav>
                                      </p:tavLst>
                                    </p:anim>
                                    <p:anim calcmode="lin" valueType="num">
                                      <p:cBhvr>
                                        <p:cTn id="73" dur="3000" fill="hold"/>
                                        <p:tgtEl>
                                          <p:spTgt spid="15"/>
                                        </p:tgtEl>
                                        <p:attrNameLst>
                                          <p:attrName>ppt_y</p:attrName>
                                        </p:attrNameLst>
                                      </p:cBhvr>
                                      <p:tavLst>
                                        <p:tav tm="0">
                                          <p:val>
                                            <p:fltVal val="0.5"/>
                                          </p:val>
                                        </p:tav>
                                        <p:tav tm="100000">
                                          <p:val>
                                            <p:strVal val="#ppt_y"/>
                                          </p:val>
                                        </p:tav>
                                      </p:tavLst>
                                    </p:anim>
                                  </p:childTnLst>
                                </p:cTn>
                              </p:par>
                              <p:par>
                                <p:cTn id="74" presetID="23" presetClass="entr" presetSubtype="528" fill="hold"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p:cTn id="76" dur="3000" fill="hold"/>
                                        <p:tgtEl>
                                          <p:spTgt spid="16"/>
                                        </p:tgtEl>
                                        <p:attrNameLst>
                                          <p:attrName>ppt_w</p:attrName>
                                        </p:attrNameLst>
                                      </p:cBhvr>
                                      <p:tavLst>
                                        <p:tav tm="0">
                                          <p:val>
                                            <p:fltVal val="0"/>
                                          </p:val>
                                        </p:tav>
                                        <p:tav tm="100000">
                                          <p:val>
                                            <p:strVal val="#ppt_w"/>
                                          </p:val>
                                        </p:tav>
                                      </p:tavLst>
                                    </p:anim>
                                    <p:anim calcmode="lin" valueType="num">
                                      <p:cBhvr>
                                        <p:cTn id="77" dur="3000" fill="hold"/>
                                        <p:tgtEl>
                                          <p:spTgt spid="16"/>
                                        </p:tgtEl>
                                        <p:attrNameLst>
                                          <p:attrName>ppt_h</p:attrName>
                                        </p:attrNameLst>
                                      </p:cBhvr>
                                      <p:tavLst>
                                        <p:tav tm="0">
                                          <p:val>
                                            <p:fltVal val="0"/>
                                          </p:val>
                                        </p:tav>
                                        <p:tav tm="100000">
                                          <p:val>
                                            <p:strVal val="#ppt_h"/>
                                          </p:val>
                                        </p:tav>
                                      </p:tavLst>
                                    </p:anim>
                                    <p:anim calcmode="lin" valueType="num">
                                      <p:cBhvr>
                                        <p:cTn id="78" dur="3000" fill="hold"/>
                                        <p:tgtEl>
                                          <p:spTgt spid="16"/>
                                        </p:tgtEl>
                                        <p:attrNameLst>
                                          <p:attrName>ppt_x</p:attrName>
                                        </p:attrNameLst>
                                      </p:cBhvr>
                                      <p:tavLst>
                                        <p:tav tm="0">
                                          <p:val>
                                            <p:fltVal val="0.5"/>
                                          </p:val>
                                        </p:tav>
                                        <p:tav tm="100000">
                                          <p:val>
                                            <p:strVal val="#ppt_x"/>
                                          </p:val>
                                        </p:tav>
                                      </p:tavLst>
                                    </p:anim>
                                    <p:anim calcmode="lin" valueType="num">
                                      <p:cBhvr>
                                        <p:cTn id="79" dur="3000" fill="hold"/>
                                        <p:tgtEl>
                                          <p:spTgt spid="16"/>
                                        </p:tgtEl>
                                        <p:attrNameLst>
                                          <p:attrName>ppt_y</p:attrName>
                                        </p:attrNameLst>
                                      </p:cBhvr>
                                      <p:tavLst>
                                        <p:tav tm="0">
                                          <p:val>
                                            <p:fltVal val="0.5"/>
                                          </p:val>
                                        </p:tav>
                                        <p:tav tm="100000">
                                          <p:val>
                                            <p:strVal val="#ppt_y"/>
                                          </p:val>
                                        </p:tav>
                                      </p:tavLst>
                                    </p:anim>
                                  </p:childTnLst>
                                </p:cTn>
                              </p:par>
                              <p:par>
                                <p:cTn id="80" presetID="23" presetClass="entr" presetSubtype="528" fill="hold" nodeType="withEffect">
                                  <p:stCondLst>
                                    <p:cond delay="0"/>
                                  </p:stCondLst>
                                  <p:childTnLst>
                                    <p:set>
                                      <p:cBhvr>
                                        <p:cTn id="81" dur="1" fill="hold">
                                          <p:stCondLst>
                                            <p:cond delay="0"/>
                                          </p:stCondLst>
                                        </p:cTn>
                                        <p:tgtEl>
                                          <p:spTgt spid="17"/>
                                        </p:tgtEl>
                                        <p:attrNameLst>
                                          <p:attrName>style.visibility</p:attrName>
                                        </p:attrNameLst>
                                      </p:cBhvr>
                                      <p:to>
                                        <p:strVal val="visible"/>
                                      </p:to>
                                    </p:set>
                                    <p:anim calcmode="lin" valueType="num">
                                      <p:cBhvr>
                                        <p:cTn id="82" dur="3000" fill="hold"/>
                                        <p:tgtEl>
                                          <p:spTgt spid="17"/>
                                        </p:tgtEl>
                                        <p:attrNameLst>
                                          <p:attrName>ppt_w</p:attrName>
                                        </p:attrNameLst>
                                      </p:cBhvr>
                                      <p:tavLst>
                                        <p:tav tm="0">
                                          <p:val>
                                            <p:fltVal val="0"/>
                                          </p:val>
                                        </p:tav>
                                        <p:tav tm="100000">
                                          <p:val>
                                            <p:strVal val="#ppt_w"/>
                                          </p:val>
                                        </p:tav>
                                      </p:tavLst>
                                    </p:anim>
                                    <p:anim calcmode="lin" valueType="num">
                                      <p:cBhvr>
                                        <p:cTn id="83" dur="3000" fill="hold"/>
                                        <p:tgtEl>
                                          <p:spTgt spid="17"/>
                                        </p:tgtEl>
                                        <p:attrNameLst>
                                          <p:attrName>ppt_h</p:attrName>
                                        </p:attrNameLst>
                                      </p:cBhvr>
                                      <p:tavLst>
                                        <p:tav tm="0">
                                          <p:val>
                                            <p:fltVal val="0"/>
                                          </p:val>
                                        </p:tav>
                                        <p:tav tm="100000">
                                          <p:val>
                                            <p:strVal val="#ppt_h"/>
                                          </p:val>
                                        </p:tav>
                                      </p:tavLst>
                                    </p:anim>
                                    <p:anim calcmode="lin" valueType="num">
                                      <p:cBhvr>
                                        <p:cTn id="84" dur="3000" fill="hold"/>
                                        <p:tgtEl>
                                          <p:spTgt spid="17"/>
                                        </p:tgtEl>
                                        <p:attrNameLst>
                                          <p:attrName>ppt_x</p:attrName>
                                        </p:attrNameLst>
                                      </p:cBhvr>
                                      <p:tavLst>
                                        <p:tav tm="0">
                                          <p:val>
                                            <p:fltVal val="0.5"/>
                                          </p:val>
                                        </p:tav>
                                        <p:tav tm="100000">
                                          <p:val>
                                            <p:strVal val="#ppt_x"/>
                                          </p:val>
                                        </p:tav>
                                      </p:tavLst>
                                    </p:anim>
                                    <p:anim calcmode="lin" valueType="num">
                                      <p:cBhvr>
                                        <p:cTn id="85" dur="3000" fill="hold"/>
                                        <p:tgtEl>
                                          <p:spTgt spid="17"/>
                                        </p:tgtEl>
                                        <p:attrNameLst>
                                          <p:attrName>ppt_y</p:attrName>
                                        </p:attrNameLst>
                                      </p:cBhvr>
                                      <p:tavLst>
                                        <p:tav tm="0">
                                          <p:val>
                                            <p:fltVal val="0.5"/>
                                          </p:val>
                                        </p:tav>
                                        <p:tav tm="100000">
                                          <p:val>
                                            <p:strVal val="#ppt_y"/>
                                          </p:val>
                                        </p:tav>
                                      </p:tavLst>
                                    </p:anim>
                                  </p:childTnLst>
                                </p:cTn>
                              </p:par>
                              <p:par>
                                <p:cTn id="86" presetID="8" presetClass="emph" presetSubtype="0" fill="hold" nodeType="withEffect">
                                  <p:stCondLst>
                                    <p:cond delay="0"/>
                                  </p:stCondLst>
                                  <p:childTnLst>
                                    <p:animRot by="21600000">
                                      <p:cBhvr>
                                        <p:cTn id="87" dur="3000" fill="hold"/>
                                        <p:tgtEl>
                                          <p:spTgt spid="5"/>
                                        </p:tgtEl>
                                        <p:attrNameLst>
                                          <p:attrName>r</p:attrName>
                                        </p:attrNameLst>
                                      </p:cBhvr>
                                    </p:animRot>
                                  </p:childTnLst>
                                </p:cTn>
                              </p:par>
                              <p:par>
                                <p:cTn id="88" presetID="8" presetClass="emph" presetSubtype="0" fill="hold" nodeType="withEffect">
                                  <p:stCondLst>
                                    <p:cond delay="0"/>
                                  </p:stCondLst>
                                  <p:childTnLst>
                                    <p:animRot by="21600000">
                                      <p:cBhvr>
                                        <p:cTn id="89" dur="3000" fill="hold"/>
                                        <p:tgtEl>
                                          <p:spTgt spid="6"/>
                                        </p:tgtEl>
                                        <p:attrNameLst>
                                          <p:attrName>r</p:attrName>
                                        </p:attrNameLst>
                                      </p:cBhvr>
                                    </p:animRot>
                                  </p:childTnLst>
                                </p:cTn>
                              </p:par>
                              <p:par>
                                <p:cTn id="90" presetID="8" presetClass="emph" presetSubtype="0" fill="hold" nodeType="withEffect">
                                  <p:stCondLst>
                                    <p:cond delay="0"/>
                                  </p:stCondLst>
                                  <p:childTnLst>
                                    <p:animRot by="21600000">
                                      <p:cBhvr>
                                        <p:cTn id="91" dur="3000" fill="hold"/>
                                        <p:tgtEl>
                                          <p:spTgt spid="7"/>
                                        </p:tgtEl>
                                        <p:attrNameLst>
                                          <p:attrName>r</p:attrName>
                                        </p:attrNameLst>
                                      </p:cBhvr>
                                    </p:animRot>
                                  </p:childTnLst>
                                </p:cTn>
                              </p:par>
                              <p:par>
                                <p:cTn id="92" presetID="8" presetClass="emph" presetSubtype="0" fill="hold" nodeType="withEffect">
                                  <p:stCondLst>
                                    <p:cond delay="0"/>
                                  </p:stCondLst>
                                  <p:childTnLst>
                                    <p:animRot by="21600000">
                                      <p:cBhvr>
                                        <p:cTn id="93" dur="3000" fill="hold"/>
                                        <p:tgtEl>
                                          <p:spTgt spid="8"/>
                                        </p:tgtEl>
                                        <p:attrNameLst>
                                          <p:attrName>r</p:attrName>
                                        </p:attrNameLst>
                                      </p:cBhvr>
                                    </p:animRot>
                                  </p:childTnLst>
                                </p:cTn>
                              </p:par>
                              <p:par>
                                <p:cTn id="94" presetID="8" presetClass="emph" presetSubtype="0" fill="hold" nodeType="withEffect">
                                  <p:stCondLst>
                                    <p:cond delay="0"/>
                                  </p:stCondLst>
                                  <p:childTnLst>
                                    <p:animRot by="21600000">
                                      <p:cBhvr>
                                        <p:cTn id="95" dur="3000" fill="hold"/>
                                        <p:tgtEl>
                                          <p:spTgt spid="9"/>
                                        </p:tgtEl>
                                        <p:attrNameLst>
                                          <p:attrName>r</p:attrName>
                                        </p:attrNameLst>
                                      </p:cBhvr>
                                    </p:animRot>
                                  </p:childTnLst>
                                </p:cTn>
                              </p:par>
                              <p:par>
                                <p:cTn id="96" presetID="8" presetClass="emph" presetSubtype="0" fill="hold" nodeType="withEffect">
                                  <p:stCondLst>
                                    <p:cond delay="0"/>
                                  </p:stCondLst>
                                  <p:childTnLst>
                                    <p:animRot by="21600000">
                                      <p:cBhvr>
                                        <p:cTn id="97" dur="3000" fill="hold"/>
                                        <p:tgtEl>
                                          <p:spTgt spid="10"/>
                                        </p:tgtEl>
                                        <p:attrNameLst>
                                          <p:attrName>r</p:attrName>
                                        </p:attrNameLst>
                                      </p:cBhvr>
                                    </p:animRot>
                                  </p:childTnLst>
                                </p:cTn>
                              </p:par>
                              <p:par>
                                <p:cTn id="98" presetID="8" presetClass="emph" presetSubtype="0" fill="hold" nodeType="withEffect">
                                  <p:stCondLst>
                                    <p:cond delay="0"/>
                                  </p:stCondLst>
                                  <p:childTnLst>
                                    <p:animRot by="21600000">
                                      <p:cBhvr>
                                        <p:cTn id="99" dur="3000" fill="hold"/>
                                        <p:tgtEl>
                                          <p:spTgt spid="11"/>
                                        </p:tgtEl>
                                        <p:attrNameLst>
                                          <p:attrName>r</p:attrName>
                                        </p:attrNameLst>
                                      </p:cBhvr>
                                    </p:animRot>
                                  </p:childTnLst>
                                </p:cTn>
                              </p:par>
                              <p:par>
                                <p:cTn id="100" presetID="8" presetClass="emph" presetSubtype="0" fill="hold" nodeType="withEffect">
                                  <p:stCondLst>
                                    <p:cond delay="0"/>
                                  </p:stCondLst>
                                  <p:childTnLst>
                                    <p:animRot by="21600000">
                                      <p:cBhvr>
                                        <p:cTn id="101" dur="3000" fill="hold"/>
                                        <p:tgtEl>
                                          <p:spTgt spid="12"/>
                                        </p:tgtEl>
                                        <p:attrNameLst>
                                          <p:attrName>r</p:attrName>
                                        </p:attrNameLst>
                                      </p:cBhvr>
                                    </p:animRot>
                                  </p:childTnLst>
                                </p:cTn>
                              </p:par>
                              <p:par>
                                <p:cTn id="102" presetID="8" presetClass="emph" presetSubtype="0" fill="hold" nodeType="withEffect">
                                  <p:stCondLst>
                                    <p:cond delay="0"/>
                                  </p:stCondLst>
                                  <p:childTnLst>
                                    <p:animRot by="21600000">
                                      <p:cBhvr>
                                        <p:cTn id="103" dur="3000" fill="hold"/>
                                        <p:tgtEl>
                                          <p:spTgt spid="13"/>
                                        </p:tgtEl>
                                        <p:attrNameLst>
                                          <p:attrName>r</p:attrName>
                                        </p:attrNameLst>
                                      </p:cBhvr>
                                    </p:animRot>
                                  </p:childTnLst>
                                </p:cTn>
                              </p:par>
                              <p:par>
                                <p:cTn id="104" presetID="8" presetClass="emph" presetSubtype="0" fill="hold" nodeType="withEffect">
                                  <p:stCondLst>
                                    <p:cond delay="0"/>
                                  </p:stCondLst>
                                  <p:childTnLst>
                                    <p:animRot by="21600000">
                                      <p:cBhvr>
                                        <p:cTn id="105" dur="3000" fill="hold"/>
                                        <p:tgtEl>
                                          <p:spTgt spid="14"/>
                                        </p:tgtEl>
                                        <p:attrNameLst>
                                          <p:attrName>r</p:attrName>
                                        </p:attrNameLst>
                                      </p:cBhvr>
                                    </p:animRot>
                                  </p:childTnLst>
                                </p:cTn>
                              </p:par>
                              <p:par>
                                <p:cTn id="106" presetID="8" presetClass="emph" presetSubtype="0" fill="hold" nodeType="withEffect">
                                  <p:stCondLst>
                                    <p:cond delay="0"/>
                                  </p:stCondLst>
                                  <p:childTnLst>
                                    <p:animRot by="21600000">
                                      <p:cBhvr>
                                        <p:cTn id="107" dur="3000" fill="hold"/>
                                        <p:tgtEl>
                                          <p:spTgt spid="15"/>
                                        </p:tgtEl>
                                        <p:attrNameLst>
                                          <p:attrName>r</p:attrName>
                                        </p:attrNameLst>
                                      </p:cBhvr>
                                    </p:animRot>
                                  </p:childTnLst>
                                </p:cTn>
                              </p:par>
                              <p:par>
                                <p:cTn id="108" presetID="8" presetClass="emph" presetSubtype="0" fill="hold" nodeType="withEffect">
                                  <p:stCondLst>
                                    <p:cond delay="0"/>
                                  </p:stCondLst>
                                  <p:childTnLst>
                                    <p:animRot by="21600000">
                                      <p:cBhvr>
                                        <p:cTn id="109" dur="3000" fill="hold"/>
                                        <p:tgtEl>
                                          <p:spTgt spid="16"/>
                                        </p:tgtEl>
                                        <p:attrNameLst>
                                          <p:attrName>r</p:attrName>
                                        </p:attrNameLst>
                                      </p:cBhvr>
                                    </p:animRot>
                                  </p:childTnLst>
                                </p:cTn>
                              </p:par>
                              <p:par>
                                <p:cTn id="110" presetID="8" presetClass="emph" presetSubtype="0" fill="hold" nodeType="withEffect">
                                  <p:stCondLst>
                                    <p:cond delay="0"/>
                                  </p:stCondLst>
                                  <p:childTnLst>
                                    <p:animRot by="21600000">
                                      <p:cBhvr>
                                        <p:cTn id="111" dur="3000" fill="hold"/>
                                        <p:tgtEl>
                                          <p:spTgt spid="17"/>
                                        </p:tgtEl>
                                        <p:attrNameLst>
                                          <p:attrName>r</p:attrName>
                                        </p:attrNameLst>
                                      </p:cBhvr>
                                    </p:animRot>
                                  </p:childTnLst>
                                </p:cTn>
                              </p:par>
                            </p:childTnLst>
                          </p:cTn>
                        </p:par>
                        <p:par>
                          <p:cTn id="112" fill="hold">
                            <p:stCondLst>
                              <p:cond delay="3000"/>
                            </p:stCondLst>
                            <p:childTnLst>
                              <p:par>
                                <p:cTn id="113" presetID="23" presetClass="exit" presetSubtype="544" fill="hold" nodeType="afterEffect">
                                  <p:stCondLst>
                                    <p:cond delay="0"/>
                                  </p:stCondLst>
                                  <p:childTnLst>
                                    <p:anim calcmode="lin" valueType="num">
                                      <p:cBhvr>
                                        <p:cTn id="114" dur="3000"/>
                                        <p:tgtEl>
                                          <p:spTgt spid="5"/>
                                        </p:tgtEl>
                                        <p:attrNameLst>
                                          <p:attrName>ppt_w</p:attrName>
                                        </p:attrNameLst>
                                      </p:cBhvr>
                                      <p:tavLst>
                                        <p:tav tm="0">
                                          <p:val>
                                            <p:strVal val="ppt_w"/>
                                          </p:val>
                                        </p:tav>
                                        <p:tav tm="100000">
                                          <p:val>
                                            <p:fltVal val="0"/>
                                          </p:val>
                                        </p:tav>
                                      </p:tavLst>
                                    </p:anim>
                                    <p:anim calcmode="lin" valueType="num">
                                      <p:cBhvr>
                                        <p:cTn id="115" dur="3000"/>
                                        <p:tgtEl>
                                          <p:spTgt spid="5"/>
                                        </p:tgtEl>
                                        <p:attrNameLst>
                                          <p:attrName>ppt_h</p:attrName>
                                        </p:attrNameLst>
                                      </p:cBhvr>
                                      <p:tavLst>
                                        <p:tav tm="0">
                                          <p:val>
                                            <p:strVal val="ppt_h"/>
                                          </p:val>
                                        </p:tav>
                                        <p:tav tm="100000">
                                          <p:val>
                                            <p:fltVal val="0"/>
                                          </p:val>
                                        </p:tav>
                                      </p:tavLst>
                                    </p:anim>
                                    <p:anim calcmode="lin" valueType="num">
                                      <p:cBhvr>
                                        <p:cTn id="116" dur="3000"/>
                                        <p:tgtEl>
                                          <p:spTgt spid="5"/>
                                        </p:tgtEl>
                                        <p:attrNameLst>
                                          <p:attrName>ppt_x</p:attrName>
                                        </p:attrNameLst>
                                      </p:cBhvr>
                                      <p:tavLst>
                                        <p:tav tm="0">
                                          <p:val>
                                            <p:strVal val="ppt_x"/>
                                          </p:val>
                                        </p:tav>
                                        <p:tav tm="100000">
                                          <p:val>
                                            <p:fltVal val="0.5"/>
                                          </p:val>
                                        </p:tav>
                                      </p:tavLst>
                                    </p:anim>
                                    <p:anim calcmode="lin" valueType="num">
                                      <p:cBhvr>
                                        <p:cTn id="117" dur="3000"/>
                                        <p:tgtEl>
                                          <p:spTgt spid="5"/>
                                        </p:tgtEl>
                                        <p:attrNameLst>
                                          <p:attrName>ppt_y</p:attrName>
                                        </p:attrNameLst>
                                      </p:cBhvr>
                                      <p:tavLst>
                                        <p:tav tm="0">
                                          <p:val>
                                            <p:strVal val="ppt_y"/>
                                          </p:val>
                                        </p:tav>
                                        <p:tav tm="100000">
                                          <p:val>
                                            <p:fltVal val="0.5"/>
                                          </p:val>
                                        </p:tav>
                                      </p:tavLst>
                                    </p:anim>
                                    <p:set>
                                      <p:cBhvr>
                                        <p:cTn id="118" dur="1" fill="hold">
                                          <p:stCondLst>
                                            <p:cond delay="2999"/>
                                          </p:stCondLst>
                                        </p:cTn>
                                        <p:tgtEl>
                                          <p:spTgt spid="5"/>
                                        </p:tgtEl>
                                        <p:attrNameLst>
                                          <p:attrName>style.visibility</p:attrName>
                                        </p:attrNameLst>
                                      </p:cBhvr>
                                      <p:to>
                                        <p:strVal val="hidden"/>
                                      </p:to>
                                    </p:set>
                                  </p:childTnLst>
                                </p:cTn>
                              </p:par>
                              <p:par>
                                <p:cTn id="119" presetID="23" presetClass="exit" presetSubtype="544" fill="hold" nodeType="withEffect">
                                  <p:stCondLst>
                                    <p:cond delay="0"/>
                                  </p:stCondLst>
                                  <p:childTnLst>
                                    <p:anim calcmode="lin" valueType="num">
                                      <p:cBhvr>
                                        <p:cTn id="120" dur="3000"/>
                                        <p:tgtEl>
                                          <p:spTgt spid="6"/>
                                        </p:tgtEl>
                                        <p:attrNameLst>
                                          <p:attrName>ppt_w</p:attrName>
                                        </p:attrNameLst>
                                      </p:cBhvr>
                                      <p:tavLst>
                                        <p:tav tm="0">
                                          <p:val>
                                            <p:strVal val="ppt_w"/>
                                          </p:val>
                                        </p:tav>
                                        <p:tav tm="100000">
                                          <p:val>
                                            <p:fltVal val="0"/>
                                          </p:val>
                                        </p:tav>
                                      </p:tavLst>
                                    </p:anim>
                                    <p:anim calcmode="lin" valueType="num">
                                      <p:cBhvr>
                                        <p:cTn id="121" dur="3000"/>
                                        <p:tgtEl>
                                          <p:spTgt spid="6"/>
                                        </p:tgtEl>
                                        <p:attrNameLst>
                                          <p:attrName>ppt_h</p:attrName>
                                        </p:attrNameLst>
                                      </p:cBhvr>
                                      <p:tavLst>
                                        <p:tav tm="0">
                                          <p:val>
                                            <p:strVal val="ppt_h"/>
                                          </p:val>
                                        </p:tav>
                                        <p:tav tm="100000">
                                          <p:val>
                                            <p:fltVal val="0"/>
                                          </p:val>
                                        </p:tav>
                                      </p:tavLst>
                                    </p:anim>
                                    <p:anim calcmode="lin" valueType="num">
                                      <p:cBhvr>
                                        <p:cTn id="122" dur="3000"/>
                                        <p:tgtEl>
                                          <p:spTgt spid="6"/>
                                        </p:tgtEl>
                                        <p:attrNameLst>
                                          <p:attrName>ppt_x</p:attrName>
                                        </p:attrNameLst>
                                      </p:cBhvr>
                                      <p:tavLst>
                                        <p:tav tm="0">
                                          <p:val>
                                            <p:strVal val="ppt_x"/>
                                          </p:val>
                                        </p:tav>
                                        <p:tav tm="100000">
                                          <p:val>
                                            <p:fltVal val="0.5"/>
                                          </p:val>
                                        </p:tav>
                                      </p:tavLst>
                                    </p:anim>
                                    <p:anim calcmode="lin" valueType="num">
                                      <p:cBhvr>
                                        <p:cTn id="123" dur="3000"/>
                                        <p:tgtEl>
                                          <p:spTgt spid="6"/>
                                        </p:tgtEl>
                                        <p:attrNameLst>
                                          <p:attrName>ppt_y</p:attrName>
                                        </p:attrNameLst>
                                      </p:cBhvr>
                                      <p:tavLst>
                                        <p:tav tm="0">
                                          <p:val>
                                            <p:strVal val="ppt_y"/>
                                          </p:val>
                                        </p:tav>
                                        <p:tav tm="100000">
                                          <p:val>
                                            <p:fltVal val="0.5"/>
                                          </p:val>
                                        </p:tav>
                                      </p:tavLst>
                                    </p:anim>
                                    <p:set>
                                      <p:cBhvr>
                                        <p:cTn id="124" dur="1" fill="hold">
                                          <p:stCondLst>
                                            <p:cond delay="2999"/>
                                          </p:stCondLst>
                                        </p:cTn>
                                        <p:tgtEl>
                                          <p:spTgt spid="6"/>
                                        </p:tgtEl>
                                        <p:attrNameLst>
                                          <p:attrName>style.visibility</p:attrName>
                                        </p:attrNameLst>
                                      </p:cBhvr>
                                      <p:to>
                                        <p:strVal val="hidden"/>
                                      </p:to>
                                    </p:set>
                                  </p:childTnLst>
                                </p:cTn>
                              </p:par>
                              <p:par>
                                <p:cTn id="125" presetID="23" presetClass="exit" presetSubtype="544" fill="hold" nodeType="withEffect">
                                  <p:stCondLst>
                                    <p:cond delay="0"/>
                                  </p:stCondLst>
                                  <p:childTnLst>
                                    <p:anim calcmode="lin" valueType="num">
                                      <p:cBhvr>
                                        <p:cTn id="126" dur="3000"/>
                                        <p:tgtEl>
                                          <p:spTgt spid="7"/>
                                        </p:tgtEl>
                                        <p:attrNameLst>
                                          <p:attrName>ppt_w</p:attrName>
                                        </p:attrNameLst>
                                      </p:cBhvr>
                                      <p:tavLst>
                                        <p:tav tm="0">
                                          <p:val>
                                            <p:strVal val="ppt_w"/>
                                          </p:val>
                                        </p:tav>
                                        <p:tav tm="100000">
                                          <p:val>
                                            <p:fltVal val="0"/>
                                          </p:val>
                                        </p:tav>
                                      </p:tavLst>
                                    </p:anim>
                                    <p:anim calcmode="lin" valueType="num">
                                      <p:cBhvr>
                                        <p:cTn id="127" dur="3000"/>
                                        <p:tgtEl>
                                          <p:spTgt spid="7"/>
                                        </p:tgtEl>
                                        <p:attrNameLst>
                                          <p:attrName>ppt_h</p:attrName>
                                        </p:attrNameLst>
                                      </p:cBhvr>
                                      <p:tavLst>
                                        <p:tav tm="0">
                                          <p:val>
                                            <p:strVal val="ppt_h"/>
                                          </p:val>
                                        </p:tav>
                                        <p:tav tm="100000">
                                          <p:val>
                                            <p:fltVal val="0"/>
                                          </p:val>
                                        </p:tav>
                                      </p:tavLst>
                                    </p:anim>
                                    <p:anim calcmode="lin" valueType="num">
                                      <p:cBhvr>
                                        <p:cTn id="128" dur="3000"/>
                                        <p:tgtEl>
                                          <p:spTgt spid="7"/>
                                        </p:tgtEl>
                                        <p:attrNameLst>
                                          <p:attrName>ppt_x</p:attrName>
                                        </p:attrNameLst>
                                      </p:cBhvr>
                                      <p:tavLst>
                                        <p:tav tm="0">
                                          <p:val>
                                            <p:strVal val="ppt_x"/>
                                          </p:val>
                                        </p:tav>
                                        <p:tav tm="100000">
                                          <p:val>
                                            <p:fltVal val="0.5"/>
                                          </p:val>
                                        </p:tav>
                                      </p:tavLst>
                                    </p:anim>
                                    <p:anim calcmode="lin" valueType="num">
                                      <p:cBhvr>
                                        <p:cTn id="129" dur="3000"/>
                                        <p:tgtEl>
                                          <p:spTgt spid="7"/>
                                        </p:tgtEl>
                                        <p:attrNameLst>
                                          <p:attrName>ppt_y</p:attrName>
                                        </p:attrNameLst>
                                      </p:cBhvr>
                                      <p:tavLst>
                                        <p:tav tm="0">
                                          <p:val>
                                            <p:strVal val="ppt_y"/>
                                          </p:val>
                                        </p:tav>
                                        <p:tav tm="100000">
                                          <p:val>
                                            <p:fltVal val="0.5"/>
                                          </p:val>
                                        </p:tav>
                                      </p:tavLst>
                                    </p:anim>
                                    <p:set>
                                      <p:cBhvr>
                                        <p:cTn id="130" dur="1" fill="hold">
                                          <p:stCondLst>
                                            <p:cond delay="2999"/>
                                          </p:stCondLst>
                                        </p:cTn>
                                        <p:tgtEl>
                                          <p:spTgt spid="7"/>
                                        </p:tgtEl>
                                        <p:attrNameLst>
                                          <p:attrName>style.visibility</p:attrName>
                                        </p:attrNameLst>
                                      </p:cBhvr>
                                      <p:to>
                                        <p:strVal val="hidden"/>
                                      </p:to>
                                    </p:set>
                                  </p:childTnLst>
                                </p:cTn>
                              </p:par>
                              <p:par>
                                <p:cTn id="131" presetID="23" presetClass="exit" presetSubtype="544" fill="hold" nodeType="withEffect">
                                  <p:stCondLst>
                                    <p:cond delay="0"/>
                                  </p:stCondLst>
                                  <p:childTnLst>
                                    <p:anim calcmode="lin" valueType="num">
                                      <p:cBhvr>
                                        <p:cTn id="132" dur="3000"/>
                                        <p:tgtEl>
                                          <p:spTgt spid="8"/>
                                        </p:tgtEl>
                                        <p:attrNameLst>
                                          <p:attrName>ppt_w</p:attrName>
                                        </p:attrNameLst>
                                      </p:cBhvr>
                                      <p:tavLst>
                                        <p:tav tm="0">
                                          <p:val>
                                            <p:strVal val="ppt_w"/>
                                          </p:val>
                                        </p:tav>
                                        <p:tav tm="100000">
                                          <p:val>
                                            <p:fltVal val="0"/>
                                          </p:val>
                                        </p:tav>
                                      </p:tavLst>
                                    </p:anim>
                                    <p:anim calcmode="lin" valueType="num">
                                      <p:cBhvr>
                                        <p:cTn id="133" dur="3000"/>
                                        <p:tgtEl>
                                          <p:spTgt spid="8"/>
                                        </p:tgtEl>
                                        <p:attrNameLst>
                                          <p:attrName>ppt_h</p:attrName>
                                        </p:attrNameLst>
                                      </p:cBhvr>
                                      <p:tavLst>
                                        <p:tav tm="0">
                                          <p:val>
                                            <p:strVal val="ppt_h"/>
                                          </p:val>
                                        </p:tav>
                                        <p:tav tm="100000">
                                          <p:val>
                                            <p:fltVal val="0"/>
                                          </p:val>
                                        </p:tav>
                                      </p:tavLst>
                                    </p:anim>
                                    <p:anim calcmode="lin" valueType="num">
                                      <p:cBhvr>
                                        <p:cTn id="134" dur="3000"/>
                                        <p:tgtEl>
                                          <p:spTgt spid="8"/>
                                        </p:tgtEl>
                                        <p:attrNameLst>
                                          <p:attrName>ppt_x</p:attrName>
                                        </p:attrNameLst>
                                      </p:cBhvr>
                                      <p:tavLst>
                                        <p:tav tm="0">
                                          <p:val>
                                            <p:strVal val="ppt_x"/>
                                          </p:val>
                                        </p:tav>
                                        <p:tav tm="100000">
                                          <p:val>
                                            <p:fltVal val="0.5"/>
                                          </p:val>
                                        </p:tav>
                                      </p:tavLst>
                                    </p:anim>
                                    <p:anim calcmode="lin" valueType="num">
                                      <p:cBhvr>
                                        <p:cTn id="135" dur="3000"/>
                                        <p:tgtEl>
                                          <p:spTgt spid="8"/>
                                        </p:tgtEl>
                                        <p:attrNameLst>
                                          <p:attrName>ppt_y</p:attrName>
                                        </p:attrNameLst>
                                      </p:cBhvr>
                                      <p:tavLst>
                                        <p:tav tm="0">
                                          <p:val>
                                            <p:strVal val="ppt_y"/>
                                          </p:val>
                                        </p:tav>
                                        <p:tav tm="100000">
                                          <p:val>
                                            <p:fltVal val="0.5"/>
                                          </p:val>
                                        </p:tav>
                                      </p:tavLst>
                                    </p:anim>
                                    <p:set>
                                      <p:cBhvr>
                                        <p:cTn id="136" dur="1" fill="hold">
                                          <p:stCondLst>
                                            <p:cond delay="2999"/>
                                          </p:stCondLst>
                                        </p:cTn>
                                        <p:tgtEl>
                                          <p:spTgt spid="8"/>
                                        </p:tgtEl>
                                        <p:attrNameLst>
                                          <p:attrName>style.visibility</p:attrName>
                                        </p:attrNameLst>
                                      </p:cBhvr>
                                      <p:to>
                                        <p:strVal val="hidden"/>
                                      </p:to>
                                    </p:set>
                                  </p:childTnLst>
                                </p:cTn>
                              </p:par>
                              <p:par>
                                <p:cTn id="137" presetID="23" presetClass="exit" presetSubtype="544" fill="hold" nodeType="withEffect">
                                  <p:stCondLst>
                                    <p:cond delay="0"/>
                                  </p:stCondLst>
                                  <p:childTnLst>
                                    <p:anim calcmode="lin" valueType="num">
                                      <p:cBhvr>
                                        <p:cTn id="138" dur="3000"/>
                                        <p:tgtEl>
                                          <p:spTgt spid="9"/>
                                        </p:tgtEl>
                                        <p:attrNameLst>
                                          <p:attrName>ppt_w</p:attrName>
                                        </p:attrNameLst>
                                      </p:cBhvr>
                                      <p:tavLst>
                                        <p:tav tm="0">
                                          <p:val>
                                            <p:strVal val="ppt_w"/>
                                          </p:val>
                                        </p:tav>
                                        <p:tav tm="100000">
                                          <p:val>
                                            <p:fltVal val="0"/>
                                          </p:val>
                                        </p:tav>
                                      </p:tavLst>
                                    </p:anim>
                                    <p:anim calcmode="lin" valueType="num">
                                      <p:cBhvr>
                                        <p:cTn id="139" dur="3000"/>
                                        <p:tgtEl>
                                          <p:spTgt spid="9"/>
                                        </p:tgtEl>
                                        <p:attrNameLst>
                                          <p:attrName>ppt_h</p:attrName>
                                        </p:attrNameLst>
                                      </p:cBhvr>
                                      <p:tavLst>
                                        <p:tav tm="0">
                                          <p:val>
                                            <p:strVal val="ppt_h"/>
                                          </p:val>
                                        </p:tav>
                                        <p:tav tm="100000">
                                          <p:val>
                                            <p:fltVal val="0"/>
                                          </p:val>
                                        </p:tav>
                                      </p:tavLst>
                                    </p:anim>
                                    <p:anim calcmode="lin" valueType="num">
                                      <p:cBhvr>
                                        <p:cTn id="140" dur="3000"/>
                                        <p:tgtEl>
                                          <p:spTgt spid="9"/>
                                        </p:tgtEl>
                                        <p:attrNameLst>
                                          <p:attrName>ppt_x</p:attrName>
                                        </p:attrNameLst>
                                      </p:cBhvr>
                                      <p:tavLst>
                                        <p:tav tm="0">
                                          <p:val>
                                            <p:strVal val="ppt_x"/>
                                          </p:val>
                                        </p:tav>
                                        <p:tav tm="100000">
                                          <p:val>
                                            <p:fltVal val="0.5"/>
                                          </p:val>
                                        </p:tav>
                                      </p:tavLst>
                                    </p:anim>
                                    <p:anim calcmode="lin" valueType="num">
                                      <p:cBhvr>
                                        <p:cTn id="141" dur="3000"/>
                                        <p:tgtEl>
                                          <p:spTgt spid="9"/>
                                        </p:tgtEl>
                                        <p:attrNameLst>
                                          <p:attrName>ppt_y</p:attrName>
                                        </p:attrNameLst>
                                      </p:cBhvr>
                                      <p:tavLst>
                                        <p:tav tm="0">
                                          <p:val>
                                            <p:strVal val="ppt_y"/>
                                          </p:val>
                                        </p:tav>
                                        <p:tav tm="100000">
                                          <p:val>
                                            <p:fltVal val="0.5"/>
                                          </p:val>
                                        </p:tav>
                                      </p:tavLst>
                                    </p:anim>
                                    <p:set>
                                      <p:cBhvr>
                                        <p:cTn id="142" dur="1" fill="hold">
                                          <p:stCondLst>
                                            <p:cond delay="2999"/>
                                          </p:stCondLst>
                                        </p:cTn>
                                        <p:tgtEl>
                                          <p:spTgt spid="9"/>
                                        </p:tgtEl>
                                        <p:attrNameLst>
                                          <p:attrName>style.visibility</p:attrName>
                                        </p:attrNameLst>
                                      </p:cBhvr>
                                      <p:to>
                                        <p:strVal val="hidden"/>
                                      </p:to>
                                    </p:set>
                                  </p:childTnLst>
                                </p:cTn>
                              </p:par>
                              <p:par>
                                <p:cTn id="143" presetID="23" presetClass="exit" presetSubtype="544" fill="hold" nodeType="withEffect">
                                  <p:stCondLst>
                                    <p:cond delay="0"/>
                                  </p:stCondLst>
                                  <p:childTnLst>
                                    <p:anim calcmode="lin" valueType="num">
                                      <p:cBhvr>
                                        <p:cTn id="144" dur="3000"/>
                                        <p:tgtEl>
                                          <p:spTgt spid="10"/>
                                        </p:tgtEl>
                                        <p:attrNameLst>
                                          <p:attrName>ppt_w</p:attrName>
                                        </p:attrNameLst>
                                      </p:cBhvr>
                                      <p:tavLst>
                                        <p:tav tm="0">
                                          <p:val>
                                            <p:strVal val="ppt_w"/>
                                          </p:val>
                                        </p:tav>
                                        <p:tav tm="100000">
                                          <p:val>
                                            <p:fltVal val="0"/>
                                          </p:val>
                                        </p:tav>
                                      </p:tavLst>
                                    </p:anim>
                                    <p:anim calcmode="lin" valueType="num">
                                      <p:cBhvr>
                                        <p:cTn id="145" dur="3000"/>
                                        <p:tgtEl>
                                          <p:spTgt spid="10"/>
                                        </p:tgtEl>
                                        <p:attrNameLst>
                                          <p:attrName>ppt_h</p:attrName>
                                        </p:attrNameLst>
                                      </p:cBhvr>
                                      <p:tavLst>
                                        <p:tav tm="0">
                                          <p:val>
                                            <p:strVal val="ppt_h"/>
                                          </p:val>
                                        </p:tav>
                                        <p:tav tm="100000">
                                          <p:val>
                                            <p:fltVal val="0"/>
                                          </p:val>
                                        </p:tav>
                                      </p:tavLst>
                                    </p:anim>
                                    <p:anim calcmode="lin" valueType="num">
                                      <p:cBhvr>
                                        <p:cTn id="146" dur="3000"/>
                                        <p:tgtEl>
                                          <p:spTgt spid="10"/>
                                        </p:tgtEl>
                                        <p:attrNameLst>
                                          <p:attrName>ppt_x</p:attrName>
                                        </p:attrNameLst>
                                      </p:cBhvr>
                                      <p:tavLst>
                                        <p:tav tm="0">
                                          <p:val>
                                            <p:strVal val="ppt_x"/>
                                          </p:val>
                                        </p:tav>
                                        <p:tav tm="100000">
                                          <p:val>
                                            <p:fltVal val="0.5"/>
                                          </p:val>
                                        </p:tav>
                                      </p:tavLst>
                                    </p:anim>
                                    <p:anim calcmode="lin" valueType="num">
                                      <p:cBhvr>
                                        <p:cTn id="147" dur="3000"/>
                                        <p:tgtEl>
                                          <p:spTgt spid="10"/>
                                        </p:tgtEl>
                                        <p:attrNameLst>
                                          <p:attrName>ppt_y</p:attrName>
                                        </p:attrNameLst>
                                      </p:cBhvr>
                                      <p:tavLst>
                                        <p:tav tm="0">
                                          <p:val>
                                            <p:strVal val="ppt_y"/>
                                          </p:val>
                                        </p:tav>
                                        <p:tav tm="100000">
                                          <p:val>
                                            <p:fltVal val="0.5"/>
                                          </p:val>
                                        </p:tav>
                                      </p:tavLst>
                                    </p:anim>
                                    <p:set>
                                      <p:cBhvr>
                                        <p:cTn id="148" dur="1" fill="hold">
                                          <p:stCondLst>
                                            <p:cond delay="2999"/>
                                          </p:stCondLst>
                                        </p:cTn>
                                        <p:tgtEl>
                                          <p:spTgt spid="10"/>
                                        </p:tgtEl>
                                        <p:attrNameLst>
                                          <p:attrName>style.visibility</p:attrName>
                                        </p:attrNameLst>
                                      </p:cBhvr>
                                      <p:to>
                                        <p:strVal val="hidden"/>
                                      </p:to>
                                    </p:set>
                                  </p:childTnLst>
                                </p:cTn>
                              </p:par>
                              <p:par>
                                <p:cTn id="149" presetID="23" presetClass="exit" presetSubtype="544" fill="hold" nodeType="withEffect">
                                  <p:stCondLst>
                                    <p:cond delay="0"/>
                                  </p:stCondLst>
                                  <p:childTnLst>
                                    <p:anim calcmode="lin" valueType="num">
                                      <p:cBhvr>
                                        <p:cTn id="150" dur="3000"/>
                                        <p:tgtEl>
                                          <p:spTgt spid="11"/>
                                        </p:tgtEl>
                                        <p:attrNameLst>
                                          <p:attrName>ppt_w</p:attrName>
                                        </p:attrNameLst>
                                      </p:cBhvr>
                                      <p:tavLst>
                                        <p:tav tm="0">
                                          <p:val>
                                            <p:strVal val="ppt_w"/>
                                          </p:val>
                                        </p:tav>
                                        <p:tav tm="100000">
                                          <p:val>
                                            <p:fltVal val="0"/>
                                          </p:val>
                                        </p:tav>
                                      </p:tavLst>
                                    </p:anim>
                                    <p:anim calcmode="lin" valueType="num">
                                      <p:cBhvr>
                                        <p:cTn id="151" dur="3000"/>
                                        <p:tgtEl>
                                          <p:spTgt spid="11"/>
                                        </p:tgtEl>
                                        <p:attrNameLst>
                                          <p:attrName>ppt_h</p:attrName>
                                        </p:attrNameLst>
                                      </p:cBhvr>
                                      <p:tavLst>
                                        <p:tav tm="0">
                                          <p:val>
                                            <p:strVal val="ppt_h"/>
                                          </p:val>
                                        </p:tav>
                                        <p:tav tm="100000">
                                          <p:val>
                                            <p:fltVal val="0"/>
                                          </p:val>
                                        </p:tav>
                                      </p:tavLst>
                                    </p:anim>
                                    <p:anim calcmode="lin" valueType="num">
                                      <p:cBhvr>
                                        <p:cTn id="152" dur="3000"/>
                                        <p:tgtEl>
                                          <p:spTgt spid="11"/>
                                        </p:tgtEl>
                                        <p:attrNameLst>
                                          <p:attrName>ppt_x</p:attrName>
                                        </p:attrNameLst>
                                      </p:cBhvr>
                                      <p:tavLst>
                                        <p:tav tm="0">
                                          <p:val>
                                            <p:strVal val="ppt_x"/>
                                          </p:val>
                                        </p:tav>
                                        <p:tav tm="100000">
                                          <p:val>
                                            <p:fltVal val="0.5"/>
                                          </p:val>
                                        </p:tav>
                                      </p:tavLst>
                                    </p:anim>
                                    <p:anim calcmode="lin" valueType="num">
                                      <p:cBhvr>
                                        <p:cTn id="153" dur="3000"/>
                                        <p:tgtEl>
                                          <p:spTgt spid="11"/>
                                        </p:tgtEl>
                                        <p:attrNameLst>
                                          <p:attrName>ppt_y</p:attrName>
                                        </p:attrNameLst>
                                      </p:cBhvr>
                                      <p:tavLst>
                                        <p:tav tm="0">
                                          <p:val>
                                            <p:strVal val="ppt_y"/>
                                          </p:val>
                                        </p:tav>
                                        <p:tav tm="100000">
                                          <p:val>
                                            <p:fltVal val="0.5"/>
                                          </p:val>
                                        </p:tav>
                                      </p:tavLst>
                                    </p:anim>
                                    <p:set>
                                      <p:cBhvr>
                                        <p:cTn id="154" dur="1" fill="hold">
                                          <p:stCondLst>
                                            <p:cond delay="2999"/>
                                          </p:stCondLst>
                                        </p:cTn>
                                        <p:tgtEl>
                                          <p:spTgt spid="11"/>
                                        </p:tgtEl>
                                        <p:attrNameLst>
                                          <p:attrName>style.visibility</p:attrName>
                                        </p:attrNameLst>
                                      </p:cBhvr>
                                      <p:to>
                                        <p:strVal val="hidden"/>
                                      </p:to>
                                    </p:set>
                                  </p:childTnLst>
                                </p:cTn>
                              </p:par>
                              <p:par>
                                <p:cTn id="155" presetID="23" presetClass="exit" presetSubtype="544" fill="hold" nodeType="withEffect">
                                  <p:stCondLst>
                                    <p:cond delay="0"/>
                                  </p:stCondLst>
                                  <p:childTnLst>
                                    <p:anim calcmode="lin" valueType="num">
                                      <p:cBhvr>
                                        <p:cTn id="156" dur="3000"/>
                                        <p:tgtEl>
                                          <p:spTgt spid="12"/>
                                        </p:tgtEl>
                                        <p:attrNameLst>
                                          <p:attrName>ppt_w</p:attrName>
                                        </p:attrNameLst>
                                      </p:cBhvr>
                                      <p:tavLst>
                                        <p:tav tm="0">
                                          <p:val>
                                            <p:strVal val="ppt_w"/>
                                          </p:val>
                                        </p:tav>
                                        <p:tav tm="100000">
                                          <p:val>
                                            <p:fltVal val="0"/>
                                          </p:val>
                                        </p:tav>
                                      </p:tavLst>
                                    </p:anim>
                                    <p:anim calcmode="lin" valueType="num">
                                      <p:cBhvr>
                                        <p:cTn id="157" dur="3000"/>
                                        <p:tgtEl>
                                          <p:spTgt spid="12"/>
                                        </p:tgtEl>
                                        <p:attrNameLst>
                                          <p:attrName>ppt_h</p:attrName>
                                        </p:attrNameLst>
                                      </p:cBhvr>
                                      <p:tavLst>
                                        <p:tav tm="0">
                                          <p:val>
                                            <p:strVal val="ppt_h"/>
                                          </p:val>
                                        </p:tav>
                                        <p:tav tm="100000">
                                          <p:val>
                                            <p:fltVal val="0"/>
                                          </p:val>
                                        </p:tav>
                                      </p:tavLst>
                                    </p:anim>
                                    <p:anim calcmode="lin" valueType="num">
                                      <p:cBhvr>
                                        <p:cTn id="158" dur="3000"/>
                                        <p:tgtEl>
                                          <p:spTgt spid="12"/>
                                        </p:tgtEl>
                                        <p:attrNameLst>
                                          <p:attrName>ppt_x</p:attrName>
                                        </p:attrNameLst>
                                      </p:cBhvr>
                                      <p:tavLst>
                                        <p:tav tm="0">
                                          <p:val>
                                            <p:strVal val="ppt_x"/>
                                          </p:val>
                                        </p:tav>
                                        <p:tav tm="100000">
                                          <p:val>
                                            <p:fltVal val="0.5"/>
                                          </p:val>
                                        </p:tav>
                                      </p:tavLst>
                                    </p:anim>
                                    <p:anim calcmode="lin" valueType="num">
                                      <p:cBhvr>
                                        <p:cTn id="159" dur="3000"/>
                                        <p:tgtEl>
                                          <p:spTgt spid="12"/>
                                        </p:tgtEl>
                                        <p:attrNameLst>
                                          <p:attrName>ppt_y</p:attrName>
                                        </p:attrNameLst>
                                      </p:cBhvr>
                                      <p:tavLst>
                                        <p:tav tm="0">
                                          <p:val>
                                            <p:strVal val="ppt_y"/>
                                          </p:val>
                                        </p:tav>
                                        <p:tav tm="100000">
                                          <p:val>
                                            <p:fltVal val="0.5"/>
                                          </p:val>
                                        </p:tav>
                                      </p:tavLst>
                                    </p:anim>
                                    <p:set>
                                      <p:cBhvr>
                                        <p:cTn id="160" dur="1" fill="hold">
                                          <p:stCondLst>
                                            <p:cond delay="2999"/>
                                          </p:stCondLst>
                                        </p:cTn>
                                        <p:tgtEl>
                                          <p:spTgt spid="12"/>
                                        </p:tgtEl>
                                        <p:attrNameLst>
                                          <p:attrName>style.visibility</p:attrName>
                                        </p:attrNameLst>
                                      </p:cBhvr>
                                      <p:to>
                                        <p:strVal val="hidden"/>
                                      </p:to>
                                    </p:set>
                                  </p:childTnLst>
                                </p:cTn>
                              </p:par>
                              <p:par>
                                <p:cTn id="161" presetID="23" presetClass="exit" presetSubtype="544" fill="hold" nodeType="withEffect">
                                  <p:stCondLst>
                                    <p:cond delay="0"/>
                                  </p:stCondLst>
                                  <p:childTnLst>
                                    <p:anim calcmode="lin" valueType="num">
                                      <p:cBhvr>
                                        <p:cTn id="162" dur="3000"/>
                                        <p:tgtEl>
                                          <p:spTgt spid="13"/>
                                        </p:tgtEl>
                                        <p:attrNameLst>
                                          <p:attrName>ppt_w</p:attrName>
                                        </p:attrNameLst>
                                      </p:cBhvr>
                                      <p:tavLst>
                                        <p:tav tm="0">
                                          <p:val>
                                            <p:strVal val="ppt_w"/>
                                          </p:val>
                                        </p:tav>
                                        <p:tav tm="100000">
                                          <p:val>
                                            <p:fltVal val="0"/>
                                          </p:val>
                                        </p:tav>
                                      </p:tavLst>
                                    </p:anim>
                                    <p:anim calcmode="lin" valueType="num">
                                      <p:cBhvr>
                                        <p:cTn id="163" dur="3000"/>
                                        <p:tgtEl>
                                          <p:spTgt spid="13"/>
                                        </p:tgtEl>
                                        <p:attrNameLst>
                                          <p:attrName>ppt_h</p:attrName>
                                        </p:attrNameLst>
                                      </p:cBhvr>
                                      <p:tavLst>
                                        <p:tav tm="0">
                                          <p:val>
                                            <p:strVal val="ppt_h"/>
                                          </p:val>
                                        </p:tav>
                                        <p:tav tm="100000">
                                          <p:val>
                                            <p:fltVal val="0"/>
                                          </p:val>
                                        </p:tav>
                                      </p:tavLst>
                                    </p:anim>
                                    <p:anim calcmode="lin" valueType="num">
                                      <p:cBhvr>
                                        <p:cTn id="164" dur="3000"/>
                                        <p:tgtEl>
                                          <p:spTgt spid="13"/>
                                        </p:tgtEl>
                                        <p:attrNameLst>
                                          <p:attrName>ppt_x</p:attrName>
                                        </p:attrNameLst>
                                      </p:cBhvr>
                                      <p:tavLst>
                                        <p:tav tm="0">
                                          <p:val>
                                            <p:strVal val="ppt_x"/>
                                          </p:val>
                                        </p:tav>
                                        <p:tav tm="100000">
                                          <p:val>
                                            <p:fltVal val="0.5"/>
                                          </p:val>
                                        </p:tav>
                                      </p:tavLst>
                                    </p:anim>
                                    <p:anim calcmode="lin" valueType="num">
                                      <p:cBhvr>
                                        <p:cTn id="165" dur="3000"/>
                                        <p:tgtEl>
                                          <p:spTgt spid="13"/>
                                        </p:tgtEl>
                                        <p:attrNameLst>
                                          <p:attrName>ppt_y</p:attrName>
                                        </p:attrNameLst>
                                      </p:cBhvr>
                                      <p:tavLst>
                                        <p:tav tm="0">
                                          <p:val>
                                            <p:strVal val="ppt_y"/>
                                          </p:val>
                                        </p:tav>
                                        <p:tav tm="100000">
                                          <p:val>
                                            <p:fltVal val="0.5"/>
                                          </p:val>
                                        </p:tav>
                                      </p:tavLst>
                                    </p:anim>
                                    <p:set>
                                      <p:cBhvr>
                                        <p:cTn id="166" dur="1" fill="hold">
                                          <p:stCondLst>
                                            <p:cond delay="2999"/>
                                          </p:stCondLst>
                                        </p:cTn>
                                        <p:tgtEl>
                                          <p:spTgt spid="13"/>
                                        </p:tgtEl>
                                        <p:attrNameLst>
                                          <p:attrName>style.visibility</p:attrName>
                                        </p:attrNameLst>
                                      </p:cBhvr>
                                      <p:to>
                                        <p:strVal val="hidden"/>
                                      </p:to>
                                    </p:set>
                                  </p:childTnLst>
                                </p:cTn>
                              </p:par>
                              <p:par>
                                <p:cTn id="167" presetID="23" presetClass="exit" presetSubtype="544" fill="hold" nodeType="withEffect">
                                  <p:stCondLst>
                                    <p:cond delay="0"/>
                                  </p:stCondLst>
                                  <p:childTnLst>
                                    <p:anim calcmode="lin" valueType="num">
                                      <p:cBhvr>
                                        <p:cTn id="168" dur="3000"/>
                                        <p:tgtEl>
                                          <p:spTgt spid="14"/>
                                        </p:tgtEl>
                                        <p:attrNameLst>
                                          <p:attrName>ppt_w</p:attrName>
                                        </p:attrNameLst>
                                      </p:cBhvr>
                                      <p:tavLst>
                                        <p:tav tm="0">
                                          <p:val>
                                            <p:strVal val="ppt_w"/>
                                          </p:val>
                                        </p:tav>
                                        <p:tav tm="100000">
                                          <p:val>
                                            <p:fltVal val="0"/>
                                          </p:val>
                                        </p:tav>
                                      </p:tavLst>
                                    </p:anim>
                                    <p:anim calcmode="lin" valueType="num">
                                      <p:cBhvr>
                                        <p:cTn id="169" dur="3000"/>
                                        <p:tgtEl>
                                          <p:spTgt spid="14"/>
                                        </p:tgtEl>
                                        <p:attrNameLst>
                                          <p:attrName>ppt_h</p:attrName>
                                        </p:attrNameLst>
                                      </p:cBhvr>
                                      <p:tavLst>
                                        <p:tav tm="0">
                                          <p:val>
                                            <p:strVal val="ppt_h"/>
                                          </p:val>
                                        </p:tav>
                                        <p:tav tm="100000">
                                          <p:val>
                                            <p:fltVal val="0"/>
                                          </p:val>
                                        </p:tav>
                                      </p:tavLst>
                                    </p:anim>
                                    <p:anim calcmode="lin" valueType="num">
                                      <p:cBhvr>
                                        <p:cTn id="170" dur="3000"/>
                                        <p:tgtEl>
                                          <p:spTgt spid="14"/>
                                        </p:tgtEl>
                                        <p:attrNameLst>
                                          <p:attrName>ppt_x</p:attrName>
                                        </p:attrNameLst>
                                      </p:cBhvr>
                                      <p:tavLst>
                                        <p:tav tm="0">
                                          <p:val>
                                            <p:strVal val="ppt_x"/>
                                          </p:val>
                                        </p:tav>
                                        <p:tav tm="100000">
                                          <p:val>
                                            <p:fltVal val="0.5"/>
                                          </p:val>
                                        </p:tav>
                                      </p:tavLst>
                                    </p:anim>
                                    <p:anim calcmode="lin" valueType="num">
                                      <p:cBhvr>
                                        <p:cTn id="171" dur="3000"/>
                                        <p:tgtEl>
                                          <p:spTgt spid="14"/>
                                        </p:tgtEl>
                                        <p:attrNameLst>
                                          <p:attrName>ppt_y</p:attrName>
                                        </p:attrNameLst>
                                      </p:cBhvr>
                                      <p:tavLst>
                                        <p:tav tm="0">
                                          <p:val>
                                            <p:strVal val="ppt_y"/>
                                          </p:val>
                                        </p:tav>
                                        <p:tav tm="100000">
                                          <p:val>
                                            <p:fltVal val="0.5"/>
                                          </p:val>
                                        </p:tav>
                                      </p:tavLst>
                                    </p:anim>
                                    <p:set>
                                      <p:cBhvr>
                                        <p:cTn id="172" dur="1" fill="hold">
                                          <p:stCondLst>
                                            <p:cond delay="2999"/>
                                          </p:stCondLst>
                                        </p:cTn>
                                        <p:tgtEl>
                                          <p:spTgt spid="14"/>
                                        </p:tgtEl>
                                        <p:attrNameLst>
                                          <p:attrName>style.visibility</p:attrName>
                                        </p:attrNameLst>
                                      </p:cBhvr>
                                      <p:to>
                                        <p:strVal val="hidden"/>
                                      </p:to>
                                    </p:set>
                                  </p:childTnLst>
                                </p:cTn>
                              </p:par>
                              <p:par>
                                <p:cTn id="173" presetID="23" presetClass="exit" presetSubtype="544" fill="hold" nodeType="withEffect">
                                  <p:stCondLst>
                                    <p:cond delay="0"/>
                                  </p:stCondLst>
                                  <p:childTnLst>
                                    <p:anim calcmode="lin" valueType="num">
                                      <p:cBhvr>
                                        <p:cTn id="174" dur="3000"/>
                                        <p:tgtEl>
                                          <p:spTgt spid="15"/>
                                        </p:tgtEl>
                                        <p:attrNameLst>
                                          <p:attrName>ppt_w</p:attrName>
                                        </p:attrNameLst>
                                      </p:cBhvr>
                                      <p:tavLst>
                                        <p:tav tm="0">
                                          <p:val>
                                            <p:strVal val="ppt_w"/>
                                          </p:val>
                                        </p:tav>
                                        <p:tav tm="100000">
                                          <p:val>
                                            <p:fltVal val="0"/>
                                          </p:val>
                                        </p:tav>
                                      </p:tavLst>
                                    </p:anim>
                                    <p:anim calcmode="lin" valueType="num">
                                      <p:cBhvr>
                                        <p:cTn id="175" dur="3000"/>
                                        <p:tgtEl>
                                          <p:spTgt spid="15"/>
                                        </p:tgtEl>
                                        <p:attrNameLst>
                                          <p:attrName>ppt_h</p:attrName>
                                        </p:attrNameLst>
                                      </p:cBhvr>
                                      <p:tavLst>
                                        <p:tav tm="0">
                                          <p:val>
                                            <p:strVal val="ppt_h"/>
                                          </p:val>
                                        </p:tav>
                                        <p:tav tm="100000">
                                          <p:val>
                                            <p:fltVal val="0"/>
                                          </p:val>
                                        </p:tav>
                                      </p:tavLst>
                                    </p:anim>
                                    <p:anim calcmode="lin" valueType="num">
                                      <p:cBhvr>
                                        <p:cTn id="176" dur="3000"/>
                                        <p:tgtEl>
                                          <p:spTgt spid="15"/>
                                        </p:tgtEl>
                                        <p:attrNameLst>
                                          <p:attrName>ppt_x</p:attrName>
                                        </p:attrNameLst>
                                      </p:cBhvr>
                                      <p:tavLst>
                                        <p:tav tm="0">
                                          <p:val>
                                            <p:strVal val="ppt_x"/>
                                          </p:val>
                                        </p:tav>
                                        <p:tav tm="100000">
                                          <p:val>
                                            <p:fltVal val="0.5"/>
                                          </p:val>
                                        </p:tav>
                                      </p:tavLst>
                                    </p:anim>
                                    <p:anim calcmode="lin" valueType="num">
                                      <p:cBhvr>
                                        <p:cTn id="177" dur="3000"/>
                                        <p:tgtEl>
                                          <p:spTgt spid="15"/>
                                        </p:tgtEl>
                                        <p:attrNameLst>
                                          <p:attrName>ppt_y</p:attrName>
                                        </p:attrNameLst>
                                      </p:cBhvr>
                                      <p:tavLst>
                                        <p:tav tm="0">
                                          <p:val>
                                            <p:strVal val="ppt_y"/>
                                          </p:val>
                                        </p:tav>
                                        <p:tav tm="100000">
                                          <p:val>
                                            <p:fltVal val="0.5"/>
                                          </p:val>
                                        </p:tav>
                                      </p:tavLst>
                                    </p:anim>
                                    <p:set>
                                      <p:cBhvr>
                                        <p:cTn id="178" dur="1" fill="hold">
                                          <p:stCondLst>
                                            <p:cond delay="2999"/>
                                          </p:stCondLst>
                                        </p:cTn>
                                        <p:tgtEl>
                                          <p:spTgt spid="15"/>
                                        </p:tgtEl>
                                        <p:attrNameLst>
                                          <p:attrName>style.visibility</p:attrName>
                                        </p:attrNameLst>
                                      </p:cBhvr>
                                      <p:to>
                                        <p:strVal val="hidden"/>
                                      </p:to>
                                    </p:set>
                                  </p:childTnLst>
                                </p:cTn>
                              </p:par>
                              <p:par>
                                <p:cTn id="179" presetID="23" presetClass="exit" presetSubtype="544" fill="hold" nodeType="withEffect">
                                  <p:stCondLst>
                                    <p:cond delay="0"/>
                                  </p:stCondLst>
                                  <p:childTnLst>
                                    <p:anim calcmode="lin" valueType="num">
                                      <p:cBhvr>
                                        <p:cTn id="180" dur="3000"/>
                                        <p:tgtEl>
                                          <p:spTgt spid="16"/>
                                        </p:tgtEl>
                                        <p:attrNameLst>
                                          <p:attrName>ppt_w</p:attrName>
                                        </p:attrNameLst>
                                      </p:cBhvr>
                                      <p:tavLst>
                                        <p:tav tm="0">
                                          <p:val>
                                            <p:strVal val="ppt_w"/>
                                          </p:val>
                                        </p:tav>
                                        <p:tav tm="100000">
                                          <p:val>
                                            <p:fltVal val="0"/>
                                          </p:val>
                                        </p:tav>
                                      </p:tavLst>
                                    </p:anim>
                                    <p:anim calcmode="lin" valueType="num">
                                      <p:cBhvr>
                                        <p:cTn id="181" dur="3000"/>
                                        <p:tgtEl>
                                          <p:spTgt spid="16"/>
                                        </p:tgtEl>
                                        <p:attrNameLst>
                                          <p:attrName>ppt_h</p:attrName>
                                        </p:attrNameLst>
                                      </p:cBhvr>
                                      <p:tavLst>
                                        <p:tav tm="0">
                                          <p:val>
                                            <p:strVal val="ppt_h"/>
                                          </p:val>
                                        </p:tav>
                                        <p:tav tm="100000">
                                          <p:val>
                                            <p:fltVal val="0"/>
                                          </p:val>
                                        </p:tav>
                                      </p:tavLst>
                                    </p:anim>
                                    <p:anim calcmode="lin" valueType="num">
                                      <p:cBhvr>
                                        <p:cTn id="182" dur="3000"/>
                                        <p:tgtEl>
                                          <p:spTgt spid="16"/>
                                        </p:tgtEl>
                                        <p:attrNameLst>
                                          <p:attrName>ppt_x</p:attrName>
                                        </p:attrNameLst>
                                      </p:cBhvr>
                                      <p:tavLst>
                                        <p:tav tm="0">
                                          <p:val>
                                            <p:strVal val="ppt_x"/>
                                          </p:val>
                                        </p:tav>
                                        <p:tav tm="100000">
                                          <p:val>
                                            <p:fltVal val="0.5"/>
                                          </p:val>
                                        </p:tav>
                                      </p:tavLst>
                                    </p:anim>
                                    <p:anim calcmode="lin" valueType="num">
                                      <p:cBhvr>
                                        <p:cTn id="183" dur="3000"/>
                                        <p:tgtEl>
                                          <p:spTgt spid="16"/>
                                        </p:tgtEl>
                                        <p:attrNameLst>
                                          <p:attrName>ppt_y</p:attrName>
                                        </p:attrNameLst>
                                      </p:cBhvr>
                                      <p:tavLst>
                                        <p:tav tm="0">
                                          <p:val>
                                            <p:strVal val="ppt_y"/>
                                          </p:val>
                                        </p:tav>
                                        <p:tav tm="100000">
                                          <p:val>
                                            <p:fltVal val="0.5"/>
                                          </p:val>
                                        </p:tav>
                                      </p:tavLst>
                                    </p:anim>
                                    <p:set>
                                      <p:cBhvr>
                                        <p:cTn id="184" dur="1" fill="hold">
                                          <p:stCondLst>
                                            <p:cond delay="2999"/>
                                          </p:stCondLst>
                                        </p:cTn>
                                        <p:tgtEl>
                                          <p:spTgt spid="16"/>
                                        </p:tgtEl>
                                        <p:attrNameLst>
                                          <p:attrName>style.visibility</p:attrName>
                                        </p:attrNameLst>
                                      </p:cBhvr>
                                      <p:to>
                                        <p:strVal val="hidden"/>
                                      </p:to>
                                    </p:set>
                                  </p:childTnLst>
                                </p:cTn>
                              </p:par>
                              <p:par>
                                <p:cTn id="185" presetID="23" presetClass="exit" presetSubtype="544" fill="hold" nodeType="withEffect">
                                  <p:stCondLst>
                                    <p:cond delay="0"/>
                                  </p:stCondLst>
                                  <p:childTnLst>
                                    <p:anim calcmode="lin" valueType="num">
                                      <p:cBhvr>
                                        <p:cTn id="186" dur="3000"/>
                                        <p:tgtEl>
                                          <p:spTgt spid="17"/>
                                        </p:tgtEl>
                                        <p:attrNameLst>
                                          <p:attrName>ppt_w</p:attrName>
                                        </p:attrNameLst>
                                      </p:cBhvr>
                                      <p:tavLst>
                                        <p:tav tm="0">
                                          <p:val>
                                            <p:strVal val="ppt_w"/>
                                          </p:val>
                                        </p:tav>
                                        <p:tav tm="100000">
                                          <p:val>
                                            <p:fltVal val="0"/>
                                          </p:val>
                                        </p:tav>
                                      </p:tavLst>
                                    </p:anim>
                                    <p:anim calcmode="lin" valueType="num">
                                      <p:cBhvr>
                                        <p:cTn id="187" dur="3000"/>
                                        <p:tgtEl>
                                          <p:spTgt spid="17"/>
                                        </p:tgtEl>
                                        <p:attrNameLst>
                                          <p:attrName>ppt_h</p:attrName>
                                        </p:attrNameLst>
                                      </p:cBhvr>
                                      <p:tavLst>
                                        <p:tav tm="0">
                                          <p:val>
                                            <p:strVal val="ppt_h"/>
                                          </p:val>
                                        </p:tav>
                                        <p:tav tm="100000">
                                          <p:val>
                                            <p:fltVal val="0"/>
                                          </p:val>
                                        </p:tav>
                                      </p:tavLst>
                                    </p:anim>
                                    <p:anim calcmode="lin" valueType="num">
                                      <p:cBhvr>
                                        <p:cTn id="188" dur="3000"/>
                                        <p:tgtEl>
                                          <p:spTgt spid="17"/>
                                        </p:tgtEl>
                                        <p:attrNameLst>
                                          <p:attrName>ppt_x</p:attrName>
                                        </p:attrNameLst>
                                      </p:cBhvr>
                                      <p:tavLst>
                                        <p:tav tm="0">
                                          <p:val>
                                            <p:strVal val="ppt_x"/>
                                          </p:val>
                                        </p:tav>
                                        <p:tav tm="100000">
                                          <p:val>
                                            <p:fltVal val="0.5"/>
                                          </p:val>
                                        </p:tav>
                                      </p:tavLst>
                                    </p:anim>
                                    <p:anim calcmode="lin" valueType="num">
                                      <p:cBhvr>
                                        <p:cTn id="189" dur="3000"/>
                                        <p:tgtEl>
                                          <p:spTgt spid="17"/>
                                        </p:tgtEl>
                                        <p:attrNameLst>
                                          <p:attrName>ppt_y</p:attrName>
                                        </p:attrNameLst>
                                      </p:cBhvr>
                                      <p:tavLst>
                                        <p:tav tm="0">
                                          <p:val>
                                            <p:strVal val="ppt_y"/>
                                          </p:val>
                                        </p:tav>
                                        <p:tav tm="100000">
                                          <p:val>
                                            <p:fltVal val="0.5"/>
                                          </p:val>
                                        </p:tav>
                                      </p:tavLst>
                                    </p:anim>
                                    <p:set>
                                      <p:cBhvr>
                                        <p:cTn id="190" dur="1" fill="hold">
                                          <p:stCondLst>
                                            <p:cond delay="2999"/>
                                          </p:stCondLst>
                                        </p:cTn>
                                        <p:tgtEl>
                                          <p:spTgt spid="17"/>
                                        </p:tgtEl>
                                        <p:attrNameLst>
                                          <p:attrName>style.visibility</p:attrName>
                                        </p:attrNameLst>
                                      </p:cBhvr>
                                      <p:to>
                                        <p:strVal val="hidden"/>
                                      </p:to>
                                    </p:set>
                                  </p:childTnLst>
                                </p:cTn>
                              </p:par>
                              <p:par>
                                <p:cTn id="191" presetID="8" presetClass="emph" presetSubtype="0" fill="hold" nodeType="withEffect">
                                  <p:stCondLst>
                                    <p:cond delay="0"/>
                                  </p:stCondLst>
                                  <p:childTnLst>
                                    <p:animRot by="-21600000">
                                      <p:cBhvr>
                                        <p:cTn id="192" dur="3000" fill="hold"/>
                                        <p:tgtEl>
                                          <p:spTgt spid="5"/>
                                        </p:tgtEl>
                                        <p:attrNameLst>
                                          <p:attrName>r</p:attrName>
                                        </p:attrNameLst>
                                      </p:cBhvr>
                                    </p:animRot>
                                  </p:childTnLst>
                                </p:cTn>
                              </p:par>
                              <p:par>
                                <p:cTn id="193" presetID="8" presetClass="emph" presetSubtype="0" fill="hold" nodeType="withEffect">
                                  <p:stCondLst>
                                    <p:cond delay="0"/>
                                  </p:stCondLst>
                                  <p:childTnLst>
                                    <p:animRot by="-21600000">
                                      <p:cBhvr>
                                        <p:cTn id="194" dur="3000" fill="hold"/>
                                        <p:tgtEl>
                                          <p:spTgt spid="6"/>
                                        </p:tgtEl>
                                        <p:attrNameLst>
                                          <p:attrName>r</p:attrName>
                                        </p:attrNameLst>
                                      </p:cBhvr>
                                    </p:animRot>
                                  </p:childTnLst>
                                </p:cTn>
                              </p:par>
                              <p:par>
                                <p:cTn id="195" presetID="8" presetClass="emph" presetSubtype="0" fill="hold" nodeType="withEffect">
                                  <p:stCondLst>
                                    <p:cond delay="0"/>
                                  </p:stCondLst>
                                  <p:childTnLst>
                                    <p:animRot by="-21600000">
                                      <p:cBhvr>
                                        <p:cTn id="196" dur="3000" fill="hold"/>
                                        <p:tgtEl>
                                          <p:spTgt spid="7"/>
                                        </p:tgtEl>
                                        <p:attrNameLst>
                                          <p:attrName>r</p:attrName>
                                        </p:attrNameLst>
                                      </p:cBhvr>
                                    </p:animRot>
                                  </p:childTnLst>
                                </p:cTn>
                              </p:par>
                              <p:par>
                                <p:cTn id="197" presetID="8" presetClass="emph" presetSubtype="0" fill="hold" nodeType="withEffect">
                                  <p:stCondLst>
                                    <p:cond delay="0"/>
                                  </p:stCondLst>
                                  <p:childTnLst>
                                    <p:animRot by="-21600000">
                                      <p:cBhvr>
                                        <p:cTn id="198" dur="3000" fill="hold"/>
                                        <p:tgtEl>
                                          <p:spTgt spid="8"/>
                                        </p:tgtEl>
                                        <p:attrNameLst>
                                          <p:attrName>r</p:attrName>
                                        </p:attrNameLst>
                                      </p:cBhvr>
                                    </p:animRot>
                                  </p:childTnLst>
                                </p:cTn>
                              </p:par>
                              <p:par>
                                <p:cTn id="199" presetID="8" presetClass="emph" presetSubtype="0" fill="hold" nodeType="withEffect">
                                  <p:stCondLst>
                                    <p:cond delay="0"/>
                                  </p:stCondLst>
                                  <p:childTnLst>
                                    <p:animRot by="-21600000">
                                      <p:cBhvr>
                                        <p:cTn id="200" dur="3000" fill="hold"/>
                                        <p:tgtEl>
                                          <p:spTgt spid="9"/>
                                        </p:tgtEl>
                                        <p:attrNameLst>
                                          <p:attrName>r</p:attrName>
                                        </p:attrNameLst>
                                      </p:cBhvr>
                                    </p:animRot>
                                  </p:childTnLst>
                                </p:cTn>
                              </p:par>
                              <p:par>
                                <p:cTn id="201" presetID="8" presetClass="emph" presetSubtype="0" fill="hold" nodeType="withEffect">
                                  <p:stCondLst>
                                    <p:cond delay="0"/>
                                  </p:stCondLst>
                                  <p:childTnLst>
                                    <p:animRot by="-21600000">
                                      <p:cBhvr>
                                        <p:cTn id="202" dur="3000" fill="hold"/>
                                        <p:tgtEl>
                                          <p:spTgt spid="10"/>
                                        </p:tgtEl>
                                        <p:attrNameLst>
                                          <p:attrName>r</p:attrName>
                                        </p:attrNameLst>
                                      </p:cBhvr>
                                    </p:animRot>
                                  </p:childTnLst>
                                </p:cTn>
                              </p:par>
                              <p:par>
                                <p:cTn id="203" presetID="8" presetClass="emph" presetSubtype="0" fill="hold" nodeType="withEffect">
                                  <p:stCondLst>
                                    <p:cond delay="0"/>
                                  </p:stCondLst>
                                  <p:childTnLst>
                                    <p:animRot by="-21600000">
                                      <p:cBhvr>
                                        <p:cTn id="204" dur="3000" fill="hold"/>
                                        <p:tgtEl>
                                          <p:spTgt spid="11"/>
                                        </p:tgtEl>
                                        <p:attrNameLst>
                                          <p:attrName>r</p:attrName>
                                        </p:attrNameLst>
                                      </p:cBhvr>
                                    </p:animRot>
                                  </p:childTnLst>
                                </p:cTn>
                              </p:par>
                              <p:par>
                                <p:cTn id="205" presetID="8" presetClass="emph" presetSubtype="0" fill="hold" nodeType="withEffect">
                                  <p:stCondLst>
                                    <p:cond delay="0"/>
                                  </p:stCondLst>
                                  <p:childTnLst>
                                    <p:animRot by="-21600000">
                                      <p:cBhvr>
                                        <p:cTn id="206" dur="3000" fill="hold"/>
                                        <p:tgtEl>
                                          <p:spTgt spid="12"/>
                                        </p:tgtEl>
                                        <p:attrNameLst>
                                          <p:attrName>r</p:attrName>
                                        </p:attrNameLst>
                                      </p:cBhvr>
                                    </p:animRot>
                                  </p:childTnLst>
                                </p:cTn>
                              </p:par>
                              <p:par>
                                <p:cTn id="207" presetID="8" presetClass="emph" presetSubtype="0" fill="hold" nodeType="withEffect">
                                  <p:stCondLst>
                                    <p:cond delay="0"/>
                                  </p:stCondLst>
                                  <p:childTnLst>
                                    <p:animRot by="-21600000">
                                      <p:cBhvr>
                                        <p:cTn id="208" dur="3000" fill="hold"/>
                                        <p:tgtEl>
                                          <p:spTgt spid="13"/>
                                        </p:tgtEl>
                                        <p:attrNameLst>
                                          <p:attrName>r</p:attrName>
                                        </p:attrNameLst>
                                      </p:cBhvr>
                                    </p:animRot>
                                  </p:childTnLst>
                                </p:cTn>
                              </p:par>
                              <p:par>
                                <p:cTn id="209" presetID="8" presetClass="emph" presetSubtype="0" fill="hold" nodeType="withEffect">
                                  <p:stCondLst>
                                    <p:cond delay="0"/>
                                  </p:stCondLst>
                                  <p:childTnLst>
                                    <p:animRot by="-21600000">
                                      <p:cBhvr>
                                        <p:cTn id="210" dur="3000" fill="hold"/>
                                        <p:tgtEl>
                                          <p:spTgt spid="14"/>
                                        </p:tgtEl>
                                        <p:attrNameLst>
                                          <p:attrName>r</p:attrName>
                                        </p:attrNameLst>
                                      </p:cBhvr>
                                    </p:animRot>
                                  </p:childTnLst>
                                </p:cTn>
                              </p:par>
                              <p:par>
                                <p:cTn id="211" presetID="8" presetClass="emph" presetSubtype="0" fill="hold" nodeType="withEffect">
                                  <p:stCondLst>
                                    <p:cond delay="0"/>
                                  </p:stCondLst>
                                  <p:childTnLst>
                                    <p:animRot by="-21600000">
                                      <p:cBhvr>
                                        <p:cTn id="212" dur="3000" fill="hold"/>
                                        <p:tgtEl>
                                          <p:spTgt spid="15"/>
                                        </p:tgtEl>
                                        <p:attrNameLst>
                                          <p:attrName>r</p:attrName>
                                        </p:attrNameLst>
                                      </p:cBhvr>
                                    </p:animRot>
                                  </p:childTnLst>
                                </p:cTn>
                              </p:par>
                              <p:par>
                                <p:cTn id="213" presetID="8" presetClass="emph" presetSubtype="0" fill="hold" nodeType="withEffect">
                                  <p:stCondLst>
                                    <p:cond delay="0"/>
                                  </p:stCondLst>
                                  <p:childTnLst>
                                    <p:animRot by="-21600000">
                                      <p:cBhvr>
                                        <p:cTn id="214" dur="3000" fill="hold"/>
                                        <p:tgtEl>
                                          <p:spTgt spid="16"/>
                                        </p:tgtEl>
                                        <p:attrNameLst>
                                          <p:attrName>r</p:attrName>
                                        </p:attrNameLst>
                                      </p:cBhvr>
                                    </p:animRot>
                                  </p:childTnLst>
                                </p:cTn>
                              </p:par>
                              <p:par>
                                <p:cTn id="215" presetID="8" presetClass="emph" presetSubtype="0" fill="hold" nodeType="withEffect">
                                  <p:stCondLst>
                                    <p:cond delay="0"/>
                                  </p:stCondLst>
                                  <p:childTnLst>
                                    <p:animRot by="-21600000">
                                      <p:cBhvr>
                                        <p:cTn id="216" dur="3000" fill="hold"/>
                                        <p:tgtEl>
                                          <p:spTgt spid="17"/>
                                        </p:tgtEl>
                                        <p:attrNameLst>
                                          <p:attrName>r</p:attrName>
                                        </p:attrNameLst>
                                      </p:cBhvr>
                                    </p:animRot>
                                  </p:childTnLst>
                                </p:cTn>
                              </p:par>
                              <p:par>
                                <p:cTn id="217" presetID="23" presetClass="entr" presetSubtype="288" fill="hold" nodeType="withEffect">
                                  <p:stCondLst>
                                    <p:cond delay="0"/>
                                  </p:stCondLst>
                                  <p:childTnLst>
                                    <p:set>
                                      <p:cBhvr>
                                        <p:cTn id="218" dur="1" fill="hold">
                                          <p:stCondLst>
                                            <p:cond delay="0"/>
                                          </p:stCondLst>
                                        </p:cTn>
                                        <p:tgtEl>
                                          <p:spTgt spid="4"/>
                                        </p:tgtEl>
                                        <p:attrNameLst>
                                          <p:attrName>style.visibility</p:attrName>
                                        </p:attrNameLst>
                                      </p:cBhvr>
                                      <p:to>
                                        <p:strVal val="visible"/>
                                      </p:to>
                                    </p:set>
                                    <p:anim calcmode="lin" valueType="num">
                                      <p:cBhvr>
                                        <p:cTn id="219" dur="3000" fill="hold"/>
                                        <p:tgtEl>
                                          <p:spTgt spid="4"/>
                                        </p:tgtEl>
                                        <p:attrNameLst>
                                          <p:attrName>ppt_w</p:attrName>
                                        </p:attrNameLst>
                                      </p:cBhvr>
                                      <p:tavLst>
                                        <p:tav tm="0">
                                          <p:val>
                                            <p:strVal val="4/3*#ppt_w"/>
                                          </p:val>
                                        </p:tav>
                                        <p:tav tm="100000">
                                          <p:val>
                                            <p:strVal val="#ppt_w"/>
                                          </p:val>
                                        </p:tav>
                                      </p:tavLst>
                                    </p:anim>
                                    <p:anim calcmode="lin" valueType="num">
                                      <p:cBhvr>
                                        <p:cTn id="220" dur="3000" fill="hold"/>
                                        <p:tgtEl>
                                          <p:spTgt spid="4"/>
                                        </p:tgtEl>
                                        <p:attrNameLst>
                                          <p:attrName>ppt_h</p:attrName>
                                        </p:attrNameLst>
                                      </p:cBhvr>
                                      <p:tavLst>
                                        <p:tav tm="0">
                                          <p:val>
                                            <p:strVal val="4/3*#ppt_h"/>
                                          </p:val>
                                        </p:tav>
                                        <p:tav tm="100000">
                                          <p:val>
                                            <p:strVal val="#ppt_h"/>
                                          </p:val>
                                        </p:tav>
                                      </p:tavLst>
                                    </p:anim>
                                  </p:childTnLst>
                                </p:cTn>
                              </p:par>
                              <p:par>
                                <p:cTn id="221" presetID="21" presetClass="entr" presetSubtype="8" fill="hold" nodeType="withEffect">
                                  <p:stCondLst>
                                    <p:cond delay="0"/>
                                  </p:stCondLst>
                                  <p:childTnLst>
                                    <p:set>
                                      <p:cBhvr>
                                        <p:cTn id="222" dur="1" fill="hold">
                                          <p:stCondLst>
                                            <p:cond delay="0"/>
                                          </p:stCondLst>
                                        </p:cTn>
                                        <p:tgtEl>
                                          <p:spTgt spid="4"/>
                                        </p:tgtEl>
                                        <p:attrNameLst>
                                          <p:attrName>style.visibility</p:attrName>
                                        </p:attrNameLst>
                                      </p:cBhvr>
                                      <p:to>
                                        <p:strVal val="visible"/>
                                      </p:to>
                                    </p:set>
                                    <p:animEffect transition="in" filter="wheel(8)">
                                      <p:cBhvr>
                                        <p:cTn id="223" dur="3000"/>
                                        <p:tgtEl>
                                          <p:spTgt spid="4"/>
                                        </p:tgtEl>
                                      </p:cBhvr>
                                    </p:animEffect>
                                  </p:childTnLst>
                                </p:cTn>
                              </p:par>
                            </p:childTnLst>
                          </p:cTn>
                        </p:par>
                        <p:par>
                          <p:cTn id="224" fill="hold">
                            <p:stCondLst>
                              <p:cond delay="6000"/>
                            </p:stCondLst>
                            <p:childTnLst>
                              <p:par>
                                <p:cTn id="225" presetID="17" presetClass="entr" presetSubtype="10" fill="hold" grpId="0" nodeType="afterEffect">
                                  <p:stCondLst>
                                    <p:cond delay="0"/>
                                  </p:stCondLst>
                                  <p:childTnLst>
                                    <p:set>
                                      <p:cBhvr>
                                        <p:cTn id="226" dur="1" fill="hold">
                                          <p:stCondLst>
                                            <p:cond delay="0"/>
                                          </p:stCondLst>
                                        </p:cTn>
                                        <p:tgtEl>
                                          <p:spTgt spid="18"/>
                                        </p:tgtEl>
                                        <p:attrNameLst>
                                          <p:attrName>style.visibility</p:attrName>
                                        </p:attrNameLst>
                                      </p:cBhvr>
                                      <p:to>
                                        <p:strVal val="visible"/>
                                      </p:to>
                                    </p:set>
                                    <p:anim calcmode="lin" valueType="num">
                                      <p:cBhvr>
                                        <p:cTn id="227" dur="2000" fill="hold"/>
                                        <p:tgtEl>
                                          <p:spTgt spid="18"/>
                                        </p:tgtEl>
                                        <p:attrNameLst>
                                          <p:attrName>ppt_w</p:attrName>
                                        </p:attrNameLst>
                                      </p:cBhvr>
                                      <p:tavLst>
                                        <p:tav tm="0">
                                          <p:val>
                                            <p:fltVal val="0"/>
                                          </p:val>
                                        </p:tav>
                                        <p:tav tm="100000">
                                          <p:val>
                                            <p:strVal val="#ppt_w"/>
                                          </p:val>
                                        </p:tav>
                                      </p:tavLst>
                                    </p:anim>
                                    <p:anim calcmode="lin" valueType="num">
                                      <p:cBhvr>
                                        <p:cTn id="228" dur="2000" fill="hold"/>
                                        <p:tgtEl>
                                          <p:spTgt spid="1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00823B">
                  <a:shade val="67500"/>
                  <a:satMod val="115000"/>
                </a:srgbClr>
              </a:gs>
              <a:gs pos="100000">
                <a:srgbClr val="00823B">
                  <a:shade val="100000"/>
                  <a:satMod val="115000"/>
                </a:srgbClr>
              </a:gs>
            </a:gsLst>
            <a:lin ang="5400000" scaled="1"/>
            <a:tileRect/>
          </a:gradFill>
        </p:spPr>
        <p:txBody>
          <a:bodyPr/>
          <a:lstStyle/>
          <a:p>
            <a:endParaRPr lang="es-ES" dirty="0"/>
          </a:p>
        </p:txBody>
      </p:sp>
      <p:pic>
        <p:nvPicPr>
          <p:cNvPr id="4" name="3 Imagen" descr="park-woda-rododendrony-wiosna.jpeg"/>
          <p:cNvPicPr>
            <a:picLocks noChangeAspect="1"/>
          </p:cNvPicPr>
          <p:nvPr/>
        </p:nvPicPr>
        <p:blipFill>
          <a:blip r:embed="rId2"/>
          <a:srcRect t="4166"/>
          <a:stretch>
            <a:fillRect/>
          </a:stretch>
        </p:blipFill>
        <p:spPr>
          <a:xfrm>
            <a:off x="0" y="0"/>
            <a:ext cx="9144000" cy="6858000"/>
          </a:xfrm>
          <a:prstGeom prst="rect">
            <a:avLst/>
          </a:prstGeom>
        </p:spPr>
      </p:pic>
      <p:pic>
        <p:nvPicPr>
          <p:cNvPr id="5" name="4 Imagen" descr="34.png"/>
          <p:cNvPicPr>
            <a:picLocks noChangeAspect="1"/>
          </p:cNvPicPr>
          <p:nvPr/>
        </p:nvPicPr>
        <p:blipFill>
          <a:blip r:embed="rId3">
            <a:duotone>
              <a:prstClr val="black"/>
              <a:srgbClr val="FFFF00">
                <a:tint val="45000"/>
                <a:satMod val="400000"/>
              </a:srgbClr>
            </a:duotone>
            <a:lum contrast="40000"/>
          </a:blip>
          <a:srcRect b="15595"/>
          <a:stretch>
            <a:fillRect/>
          </a:stretch>
        </p:blipFill>
        <p:spPr>
          <a:xfrm>
            <a:off x="2143108" y="0"/>
            <a:ext cx="2500330" cy="2051047"/>
          </a:xfrm>
          <a:prstGeom prst="rect">
            <a:avLst/>
          </a:prstGeom>
          <a:effectLst>
            <a:reflection blurRad="6350" stA="50000" endA="300" endPos="90000" dir="5400000" sy="-100000" algn="bl" rotWithShape="0"/>
          </a:effectLst>
        </p:spPr>
      </p:pic>
      <p:pic>
        <p:nvPicPr>
          <p:cNvPr id="6" name="5 Imagen" descr="34.png"/>
          <p:cNvPicPr>
            <a:picLocks noChangeAspect="1"/>
          </p:cNvPicPr>
          <p:nvPr/>
        </p:nvPicPr>
        <p:blipFill>
          <a:blip r:embed="rId3">
            <a:duotone>
              <a:prstClr val="black"/>
              <a:srgbClr val="FFFF00">
                <a:tint val="45000"/>
                <a:satMod val="400000"/>
              </a:srgbClr>
            </a:duotone>
            <a:lum contrast="40000"/>
          </a:blip>
          <a:srcRect b="15595"/>
          <a:stretch>
            <a:fillRect/>
          </a:stretch>
        </p:blipFill>
        <p:spPr>
          <a:xfrm flipH="1">
            <a:off x="4500562" y="0"/>
            <a:ext cx="2419368" cy="2051047"/>
          </a:xfrm>
          <a:prstGeom prst="rect">
            <a:avLst/>
          </a:prstGeom>
          <a:effectLst>
            <a:reflection blurRad="6350" stA="50000" endA="300" endPos="90000" dir="5400000" sy="-100000" algn="bl" rotWithShape="0"/>
          </a:effectLst>
        </p:spPr>
      </p:pic>
      <p:pic>
        <p:nvPicPr>
          <p:cNvPr id="7" name="6 Imagen" descr="34.png"/>
          <p:cNvPicPr>
            <a:picLocks noChangeAspect="1"/>
          </p:cNvPicPr>
          <p:nvPr/>
        </p:nvPicPr>
        <p:blipFill>
          <a:blip r:embed="rId3">
            <a:duotone>
              <a:prstClr val="black"/>
              <a:srgbClr val="FFFF00">
                <a:tint val="45000"/>
                <a:satMod val="400000"/>
              </a:srgbClr>
            </a:duotone>
            <a:lum contrast="40000"/>
          </a:blip>
          <a:srcRect b="15595"/>
          <a:stretch>
            <a:fillRect/>
          </a:stretch>
        </p:blipFill>
        <p:spPr>
          <a:xfrm>
            <a:off x="2143108" y="500042"/>
            <a:ext cx="2500330" cy="2051047"/>
          </a:xfrm>
          <a:prstGeom prst="rect">
            <a:avLst/>
          </a:prstGeom>
          <a:effectLst>
            <a:reflection blurRad="6350" stA="50000" endA="300" endPos="90000" dir="5400000" sy="-100000" algn="bl" rotWithShape="0"/>
          </a:effectLst>
        </p:spPr>
      </p:pic>
      <p:pic>
        <p:nvPicPr>
          <p:cNvPr id="8" name="7 Imagen" descr="34.png"/>
          <p:cNvPicPr>
            <a:picLocks noChangeAspect="1"/>
          </p:cNvPicPr>
          <p:nvPr/>
        </p:nvPicPr>
        <p:blipFill>
          <a:blip r:embed="rId3">
            <a:duotone>
              <a:prstClr val="black"/>
              <a:srgbClr val="FFFF00">
                <a:tint val="45000"/>
                <a:satMod val="400000"/>
              </a:srgbClr>
            </a:duotone>
            <a:lum contrast="40000"/>
          </a:blip>
          <a:srcRect b="15595"/>
          <a:stretch>
            <a:fillRect/>
          </a:stretch>
        </p:blipFill>
        <p:spPr>
          <a:xfrm flipH="1">
            <a:off x="4500562" y="500042"/>
            <a:ext cx="2419368" cy="2051047"/>
          </a:xfrm>
          <a:prstGeom prst="rect">
            <a:avLst/>
          </a:prstGeom>
          <a:effectLst>
            <a:reflection blurRad="6350" stA="50000" endA="300" endPos="90000" dir="5400000" sy="-100000" algn="bl" rotWithShape="0"/>
          </a:effectLst>
        </p:spPr>
      </p:pic>
      <p:pic>
        <p:nvPicPr>
          <p:cNvPr id="9" name="8 Imagen" descr="34.png"/>
          <p:cNvPicPr>
            <a:picLocks noChangeAspect="1"/>
          </p:cNvPicPr>
          <p:nvPr/>
        </p:nvPicPr>
        <p:blipFill>
          <a:blip r:embed="rId3">
            <a:duotone>
              <a:prstClr val="black"/>
              <a:srgbClr val="FFFF00">
                <a:tint val="45000"/>
                <a:satMod val="400000"/>
              </a:srgbClr>
            </a:duotone>
            <a:lum contrast="40000"/>
          </a:blip>
          <a:srcRect b="15595"/>
          <a:stretch>
            <a:fillRect/>
          </a:stretch>
        </p:blipFill>
        <p:spPr>
          <a:xfrm>
            <a:off x="2214546" y="857256"/>
            <a:ext cx="2500330" cy="2051047"/>
          </a:xfrm>
          <a:prstGeom prst="rect">
            <a:avLst/>
          </a:prstGeom>
          <a:effectLst>
            <a:reflection blurRad="6350" stA="50000" endA="300" endPos="90000" dir="5400000" sy="-100000" algn="bl" rotWithShape="0"/>
          </a:effectLst>
        </p:spPr>
      </p:pic>
      <p:pic>
        <p:nvPicPr>
          <p:cNvPr id="10" name="9 Imagen" descr="34.png"/>
          <p:cNvPicPr>
            <a:picLocks noChangeAspect="1"/>
          </p:cNvPicPr>
          <p:nvPr/>
        </p:nvPicPr>
        <p:blipFill>
          <a:blip r:embed="rId3">
            <a:duotone>
              <a:prstClr val="black"/>
              <a:srgbClr val="FFFF00">
                <a:tint val="45000"/>
                <a:satMod val="400000"/>
              </a:srgbClr>
            </a:duotone>
            <a:lum contrast="40000"/>
          </a:blip>
          <a:srcRect b="15595"/>
          <a:stretch>
            <a:fillRect/>
          </a:stretch>
        </p:blipFill>
        <p:spPr>
          <a:xfrm flipH="1">
            <a:off x="4572000" y="857256"/>
            <a:ext cx="2419368" cy="2051047"/>
          </a:xfrm>
          <a:prstGeom prst="rect">
            <a:avLst/>
          </a:prstGeom>
          <a:effectLst>
            <a:reflection blurRad="6350" stA="50000" endA="300" endPos="90000" dir="5400000" sy="-100000" algn="bl" rotWithShape="0"/>
          </a:effectLst>
        </p:spPr>
      </p:pic>
      <p:pic>
        <p:nvPicPr>
          <p:cNvPr id="11" name="10 Imagen" descr="34.png"/>
          <p:cNvPicPr>
            <a:picLocks noChangeAspect="1"/>
          </p:cNvPicPr>
          <p:nvPr/>
        </p:nvPicPr>
        <p:blipFill>
          <a:blip r:embed="rId3">
            <a:duotone>
              <a:prstClr val="black"/>
              <a:srgbClr val="FFFF00">
                <a:tint val="45000"/>
                <a:satMod val="400000"/>
              </a:srgbClr>
            </a:duotone>
            <a:lum contrast="40000"/>
          </a:blip>
          <a:srcRect b="15595"/>
          <a:stretch>
            <a:fillRect/>
          </a:stretch>
        </p:blipFill>
        <p:spPr>
          <a:xfrm>
            <a:off x="2214546" y="1357298"/>
            <a:ext cx="2500330" cy="2051047"/>
          </a:xfrm>
          <a:prstGeom prst="rect">
            <a:avLst/>
          </a:prstGeom>
          <a:effectLst>
            <a:reflection blurRad="6350" stA="50000" endA="300" endPos="90000" dir="5400000" sy="-100000" algn="bl" rotWithShape="0"/>
          </a:effectLst>
        </p:spPr>
      </p:pic>
      <p:pic>
        <p:nvPicPr>
          <p:cNvPr id="12" name="11 Imagen" descr="34.png"/>
          <p:cNvPicPr>
            <a:picLocks noChangeAspect="1"/>
          </p:cNvPicPr>
          <p:nvPr/>
        </p:nvPicPr>
        <p:blipFill>
          <a:blip r:embed="rId3">
            <a:duotone>
              <a:prstClr val="black"/>
              <a:srgbClr val="FFFF00">
                <a:tint val="45000"/>
                <a:satMod val="400000"/>
              </a:srgbClr>
            </a:duotone>
            <a:lum contrast="40000"/>
          </a:blip>
          <a:srcRect b="15595"/>
          <a:stretch>
            <a:fillRect/>
          </a:stretch>
        </p:blipFill>
        <p:spPr>
          <a:xfrm flipH="1">
            <a:off x="4572000" y="1357298"/>
            <a:ext cx="2419368" cy="2051047"/>
          </a:xfrm>
          <a:prstGeom prst="rect">
            <a:avLst/>
          </a:prstGeom>
          <a:effectLst>
            <a:reflection blurRad="6350" stA="50000" endA="300" endPos="90000" dir="5400000" sy="-100000" algn="bl" rotWithShape="0"/>
          </a:effectLst>
        </p:spPr>
      </p:pic>
      <p:pic>
        <p:nvPicPr>
          <p:cNvPr id="13" name="12 Imagen" descr="34.png"/>
          <p:cNvPicPr>
            <a:picLocks noChangeAspect="1"/>
          </p:cNvPicPr>
          <p:nvPr/>
        </p:nvPicPr>
        <p:blipFill>
          <a:blip r:embed="rId3">
            <a:duotone>
              <a:prstClr val="black"/>
              <a:srgbClr val="FFFF00">
                <a:tint val="45000"/>
                <a:satMod val="400000"/>
              </a:srgbClr>
            </a:duotone>
            <a:lum contrast="40000"/>
          </a:blip>
          <a:srcRect b="15595"/>
          <a:stretch>
            <a:fillRect/>
          </a:stretch>
        </p:blipFill>
        <p:spPr>
          <a:xfrm>
            <a:off x="2214546" y="1714512"/>
            <a:ext cx="2500330" cy="2051047"/>
          </a:xfrm>
          <a:prstGeom prst="rect">
            <a:avLst/>
          </a:prstGeom>
          <a:effectLst>
            <a:reflection blurRad="6350" stA="50000" endA="300" endPos="90000" dir="5400000" sy="-100000" algn="bl" rotWithShape="0"/>
          </a:effectLst>
        </p:spPr>
      </p:pic>
      <p:pic>
        <p:nvPicPr>
          <p:cNvPr id="14" name="13 Imagen" descr="34.png"/>
          <p:cNvPicPr>
            <a:picLocks noChangeAspect="1"/>
          </p:cNvPicPr>
          <p:nvPr/>
        </p:nvPicPr>
        <p:blipFill>
          <a:blip r:embed="rId3">
            <a:duotone>
              <a:prstClr val="black"/>
              <a:srgbClr val="FFFF00">
                <a:tint val="45000"/>
                <a:satMod val="400000"/>
              </a:srgbClr>
            </a:duotone>
            <a:lum contrast="40000"/>
          </a:blip>
          <a:srcRect b="15595"/>
          <a:stretch>
            <a:fillRect/>
          </a:stretch>
        </p:blipFill>
        <p:spPr>
          <a:xfrm flipH="1">
            <a:off x="4572000" y="1714512"/>
            <a:ext cx="2419368" cy="2051047"/>
          </a:xfrm>
          <a:prstGeom prst="rect">
            <a:avLst/>
          </a:prstGeom>
          <a:effectLst>
            <a:reflection blurRad="6350" stA="50000" endA="300" endPos="90000" dir="5400000" sy="-100000" algn="bl" rotWithShape="0"/>
          </a:effectLst>
        </p:spPr>
      </p:pic>
      <p:pic>
        <p:nvPicPr>
          <p:cNvPr id="15" name="14 Imagen" descr="34.png"/>
          <p:cNvPicPr>
            <a:picLocks noChangeAspect="1"/>
          </p:cNvPicPr>
          <p:nvPr/>
        </p:nvPicPr>
        <p:blipFill>
          <a:blip r:embed="rId3">
            <a:duotone>
              <a:prstClr val="black"/>
              <a:srgbClr val="FFFF00">
                <a:tint val="45000"/>
                <a:satMod val="400000"/>
              </a:srgbClr>
            </a:duotone>
            <a:lum contrast="40000"/>
          </a:blip>
          <a:srcRect b="15595"/>
          <a:stretch>
            <a:fillRect/>
          </a:stretch>
        </p:blipFill>
        <p:spPr>
          <a:xfrm>
            <a:off x="2214546" y="2214554"/>
            <a:ext cx="2500330" cy="2051047"/>
          </a:xfrm>
          <a:prstGeom prst="rect">
            <a:avLst/>
          </a:prstGeom>
          <a:effectLst>
            <a:reflection blurRad="6350" stA="50000" endA="300" endPos="90000" dir="5400000" sy="-100000" algn="bl" rotWithShape="0"/>
          </a:effectLst>
        </p:spPr>
      </p:pic>
      <p:pic>
        <p:nvPicPr>
          <p:cNvPr id="16" name="15 Imagen" descr="34.png"/>
          <p:cNvPicPr>
            <a:picLocks noChangeAspect="1"/>
          </p:cNvPicPr>
          <p:nvPr/>
        </p:nvPicPr>
        <p:blipFill>
          <a:blip r:embed="rId3">
            <a:duotone>
              <a:prstClr val="black"/>
              <a:srgbClr val="FFFF00">
                <a:tint val="45000"/>
                <a:satMod val="400000"/>
              </a:srgbClr>
            </a:duotone>
            <a:lum contrast="40000"/>
          </a:blip>
          <a:srcRect b="15595"/>
          <a:stretch>
            <a:fillRect/>
          </a:stretch>
        </p:blipFill>
        <p:spPr>
          <a:xfrm flipH="1">
            <a:off x="4572000" y="2214554"/>
            <a:ext cx="2419368" cy="2051047"/>
          </a:xfrm>
          <a:prstGeom prst="rect">
            <a:avLst/>
          </a:prstGeom>
          <a:effectLst>
            <a:reflection blurRad="6350" stA="50000" endA="300" endPos="90000" dir="5400000" sy="-100000" algn="bl" rotWithShape="0"/>
          </a:effectLst>
        </p:spPr>
      </p:pic>
      <p:pic>
        <p:nvPicPr>
          <p:cNvPr id="17" name="16 Imagen" descr="34.png"/>
          <p:cNvPicPr>
            <a:picLocks noChangeAspect="1"/>
          </p:cNvPicPr>
          <p:nvPr/>
        </p:nvPicPr>
        <p:blipFill>
          <a:blip r:embed="rId3">
            <a:duotone>
              <a:prstClr val="black"/>
              <a:srgbClr val="FFFF00">
                <a:tint val="45000"/>
                <a:satMod val="400000"/>
              </a:srgbClr>
            </a:duotone>
            <a:lum contrast="40000"/>
          </a:blip>
          <a:srcRect b="15595"/>
          <a:stretch>
            <a:fillRect/>
          </a:stretch>
        </p:blipFill>
        <p:spPr>
          <a:xfrm>
            <a:off x="2285984" y="2571768"/>
            <a:ext cx="2500330" cy="2051047"/>
          </a:xfrm>
          <a:prstGeom prst="rect">
            <a:avLst/>
          </a:prstGeom>
          <a:effectLst>
            <a:reflection blurRad="6350" stA="50000" endA="300" endPos="90000" dir="5400000" sy="-100000" algn="bl" rotWithShape="0"/>
          </a:effectLst>
        </p:spPr>
      </p:pic>
      <p:pic>
        <p:nvPicPr>
          <p:cNvPr id="18" name="17 Imagen" descr="34.png"/>
          <p:cNvPicPr>
            <a:picLocks noChangeAspect="1"/>
          </p:cNvPicPr>
          <p:nvPr/>
        </p:nvPicPr>
        <p:blipFill>
          <a:blip r:embed="rId3">
            <a:duotone>
              <a:prstClr val="black"/>
              <a:srgbClr val="FFFF00">
                <a:tint val="45000"/>
                <a:satMod val="400000"/>
              </a:srgbClr>
            </a:duotone>
            <a:lum contrast="40000"/>
          </a:blip>
          <a:srcRect b="15595"/>
          <a:stretch>
            <a:fillRect/>
          </a:stretch>
        </p:blipFill>
        <p:spPr>
          <a:xfrm flipH="1">
            <a:off x="4643438" y="2571768"/>
            <a:ext cx="2419368" cy="2051047"/>
          </a:xfrm>
          <a:prstGeom prst="rect">
            <a:avLst/>
          </a:prstGeom>
          <a:effectLst>
            <a:reflection blurRad="6350" stA="50000" endA="300" endPos="90000" dir="5400000" sy="-100000" algn="bl" rotWithShape="0"/>
          </a:effectLst>
        </p:spPr>
      </p:pic>
      <p:pic>
        <p:nvPicPr>
          <p:cNvPr id="19" name="18 Imagen" descr="34.png"/>
          <p:cNvPicPr>
            <a:picLocks noChangeAspect="1"/>
          </p:cNvPicPr>
          <p:nvPr/>
        </p:nvPicPr>
        <p:blipFill>
          <a:blip r:embed="rId3">
            <a:duotone>
              <a:prstClr val="black"/>
              <a:srgbClr val="FFFF00">
                <a:tint val="45000"/>
                <a:satMod val="400000"/>
              </a:srgbClr>
            </a:duotone>
            <a:lum contrast="40000"/>
          </a:blip>
          <a:srcRect b="15595"/>
          <a:stretch>
            <a:fillRect/>
          </a:stretch>
        </p:blipFill>
        <p:spPr>
          <a:xfrm>
            <a:off x="2285984" y="3071810"/>
            <a:ext cx="2500330" cy="2051047"/>
          </a:xfrm>
          <a:prstGeom prst="rect">
            <a:avLst/>
          </a:prstGeom>
          <a:effectLst>
            <a:reflection blurRad="6350" stA="50000" endA="300" endPos="90000" dir="5400000" sy="-100000" algn="bl" rotWithShape="0"/>
          </a:effectLst>
        </p:spPr>
      </p:pic>
      <p:pic>
        <p:nvPicPr>
          <p:cNvPr id="20" name="19 Imagen" descr="34.png"/>
          <p:cNvPicPr>
            <a:picLocks noChangeAspect="1"/>
          </p:cNvPicPr>
          <p:nvPr/>
        </p:nvPicPr>
        <p:blipFill>
          <a:blip r:embed="rId3">
            <a:duotone>
              <a:prstClr val="black"/>
              <a:srgbClr val="FFFF00">
                <a:tint val="45000"/>
                <a:satMod val="400000"/>
              </a:srgbClr>
            </a:duotone>
            <a:lum contrast="40000"/>
          </a:blip>
          <a:srcRect b="15595"/>
          <a:stretch>
            <a:fillRect/>
          </a:stretch>
        </p:blipFill>
        <p:spPr>
          <a:xfrm flipH="1">
            <a:off x="4643438" y="3071810"/>
            <a:ext cx="2419368" cy="2051047"/>
          </a:xfrm>
          <a:prstGeom prst="rect">
            <a:avLst/>
          </a:prstGeom>
          <a:effectLst>
            <a:reflection blurRad="6350" stA="50000" endA="300" endPos="90000" dir="5400000" sy="-100000" algn="bl" rotWithShape="0"/>
          </a:effectLst>
        </p:spPr>
      </p:pic>
      <p:pic>
        <p:nvPicPr>
          <p:cNvPr id="21" name="20 Imagen" descr="34.png"/>
          <p:cNvPicPr>
            <a:picLocks noChangeAspect="1"/>
          </p:cNvPicPr>
          <p:nvPr/>
        </p:nvPicPr>
        <p:blipFill>
          <a:blip r:embed="rId3">
            <a:duotone>
              <a:prstClr val="black"/>
              <a:srgbClr val="FFFF00">
                <a:tint val="45000"/>
                <a:satMod val="400000"/>
              </a:srgbClr>
            </a:duotone>
            <a:lum contrast="40000"/>
          </a:blip>
          <a:srcRect b="15595"/>
          <a:stretch>
            <a:fillRect/>
          </a:stretch>
        </p:blipFill>
        <p:spPr>
          <a:xfrm>
            <a:off x="2285984" y="3449655"/>
            <a:ext cx="2500330" cy="2051047"/>
          </a:xfrm>
          <a:prstGeom prst="rect">
            <a:avLst/>
          </a:prstGeom>
          <a:effectLst>
            <a:reflection blurRad="6350" stA="50000" endA="300" endPos="90000" dir="5400000" sy="-100000" algn="bl" rotWithShape="0"/>
          </a:effectLst>
        </p:spPr>
      </p:pic>
      <p:pic>
        <p:nvPicPr>
          <p:cNvPr id="22" name="21 Imagen" descr="34.png"/>
          <p:cNvPicPr>
            <a:picLocks noChangeAspect="1"/>
          </p:cNvPicPr>
          <p:nvPr/>
        </p:nvPicPr>
        <p:blipFill>
          <a:blip r:embed="rId3">
            <a:duotone>
              <a:prstClr val="black"/>
              <a:srgbClr val="FFFF00">
                <a:tint val="45000"/>
                <a:satMod val="400000"/>
              </a:srgbClr>
            </a:duotone>
            <a:lum contrast="40000"/>
          </a:blip>
          <a:srcRect b="15595"/>
          <a:stretch>
            <a:fillRect/>
          </a:stretch>
        </p:blipFill>
        <p:spPr>
          <a:xfrm flipH="1">
            <a:off x="4643438" y="3449655"/>
            <a:ext cx="2419368" cy="2051047"/>
          </a:xfrm>
          <a:prstGeom prst="rect">
            <a:avLst/>
          </a:prstGeom>
          <a:effectLst>
            <a:reflection blurRad="6350" stA="50000" endA="300" endPos="90000" dir="5400000" sy="-100000" algn="bl" rotWithShape="0"/>
          </a:effectLst>
        </p:spPr>
      </p:pic>
      <p:pic>
        <p:nvPicPr>
          <p:cNvPr id="23" name="22 Imagen" descr="34.png"/>
          <p:cNvPicPr>
            <a:picLocks noChangeAspect="1"/>
          </p:cNvPicPr>
          <p:nvPr/>
        </p:nvPicPr>
        <p:blipFill>
          <a:blip r:embed="rId3">
            <a:duotone>
              <a:prstClr val="black"/>
              <a:srgbClr val="FFFF00">
                <a:tint val="45000"/>
                <a:satMod val="400000"/>
              </a:srgbClr>
            </a:duotone>
            <a:lum contrast="40000"/>
          </a:blip>
          <a:srcRect b="15595"/>
          <a:stretch>
            <a:fillRect/>
          </a:stretch>
        </p:blipFill>
        <p:spPr>
          <a:xfrm>
            <a:off x="2285984" y="3949697"/>
            <a:ext cx="2500330" cy="2051047"/>
          </a:xfrm>
          <a:prstGeom prst="rect">
            <a:avLst/>
          </a:prstGeom>
          <a:effectLst>
            <a:reflection blurRad="6350" stA="50000" endA="300" endPos="90000" dir="5400000" sy="-100000" algn="bl" rotWithShape="0"/>
          </a:effectLst>
        </p:spPr>
      </p:pic>
      <p:pic>
        <p:nvPicPr>
          <p:cNvPr id="24" name="23 Imagen" descr="34.png"/>
          <p:cNvPicPr>
            <a:picLocks noChangeAspect="1"/>
          </p:cNvPicPr>
          <p:nvPr/>
        </p:nvPicPr>
        <p:blipFill>
          <a:blip r:embed="rId3">
            <a:duotone>
              <a:prstClr val="black"/>
              <a:srgbClr val="FFFF00">
                <a:tint val="45000"/>
                <a:satMod val="400000"/>
              </a:srgbClr>
            </a:duotone>
            <a:lum contrast="40000"/>
          </a:blip>
          <a:srcRect b="15595"/>
          <a:stretch>
            <a:fillRect/>
          </a:stretch>
        </p:blipFill>
        <p:spPr>
          <a:xfrm flipH="1">
            <a:off x="4643438" y="3949697"/>
            <a:ext cx="2419368" cy="2051047"/>
          </a:xfrm>
          <a:prstGeom prst="rect">
            <a:avLst/>
          </a:prstGeom>
          <a:effectLst>
            <a:reflection blurRad="6350" stA="50000" endA="300" endPos="90000" dir="5400000" sy="-100000" algn="bl" rotWithShape="0"/>
          </a:effectLst>
        </p:spPr>
      </p:pic>
      <p:pic>
        <p:nvPicPr>
          <p:cNvPr id="25" name="24 Imagen" descr="34.png"/>
          <p:cNvPicPr>
            <a:picLocks noChangeAspect="1"/>
          </p:cNvPicPr>
          <p:nvPr/>
        </p:nvPicPr>
        <p:blipFill>
          <a:blip r:embed="rId3">
            <a:duotone>
              <a:prstClr val="black"/>
              <a:srgbClr val="FFFF00">
                <a:tint val="45000"/>
                <a:satMod val="400000"/>
              </a:srgbClr>
            </a:duotone>
            <a:lum contrast="40000"/>
          </a:blip>
          <a:srcRect b="15595"/>
          <a:stretch>
            <a:fillRect/>
          </a:stretch>
        </p:blipFill>
        <p:spPr>
          <a:xfrm>
            <a:off x="2357422" y="4306911"/>
            <a:ext cx="2500330" cy="2051047"/>
          </a:xfrm>
          <a:prstGeom prst="rect">
            <a:avLst/>
          </a:prstGeom>
          <a:effectLst>
            <a:reflection blurRad="6350" stA="50000" endA="300" endPos="90000" dir="5400000" sy="-100000" algn="bl" rotWithShape="0"/>
          </a:effectLst>
        </p:spPr>
      </p:pic>
      <p:pic>
        <p:nvPicPr>
          <p:cNvPr id="26" name="25 Imagen" descr="34.png"/>
          <p:cNvPicPr>
            <a:picLocks noChangeAspect="1"/>
          </p:cNvPicPr>
          <p:nvPr/>
        </p:nvPicPr>
        <p:blipFill>
          <a:blip r:embed="rId3">
            <a:duotone>
              <a:prstClr val="black"/>
              <a:srgbClr val="FFFF00">
                <a:tint val="45000"/>
                <a:satMod val="400000"/>
              </a:srgbClr>
            </a:duotone>
            <a:lum contrast="40000"/>
          </a:blip>
          <a:srcRect b="15595"/>
          <a:stretch>
            <a:fillRect/>
          </a:stretch>
        </p:blipFill>
        <p:spPr>
          <a:xfrm flipH="1">
            <a:off x="4714876" y="4306911"/>
            <a:ext cx="2419368" cy="2051047"/>
          </a:xfrm>
          <a:prstGeom prst="rect">
            <a:avLst/>
          </a:prstGeom>
          <a:effectLst>
            <a:reflection blurRad="6350" stA="50000" endA="300" endPos="90000" dir="5400000" sy="-100000" algn="bl" rotWithShape="0"/>
          </a:effectLst>
        </p:spPr>
      </p:pic>
      <p:pic>
        <p:nvPicPr>
          <p:cNvPr id="27" name="26 Imagen" descr="34.png"/>
          <p:cNvPicPr>
            <a:picLocks noChangeAspect="1"/>
          </p:cNvPicPr>
          <p:nvPr/>
        </p:nvPicPr>
        <p:blipFill>
          <a:blip r:embed="rId3">
            <a:duotone>
              <a:prstClr val="black"/>
              <a:srgbClr val="FFFF00">
                <a:tint val="45000"/>
                <a:satMod val="400000"/>
              </a:srgbClr>
            </a:duotone>
            <a:lum contrast="40000"/>
          </a:blip>
          <a:srcRect b="15595"/>
          <a:stretch>
            <a:fillRect/>
          </a:stretch>
        </p:blipFill>
        <p:spPr>
          <a:xfrm>
            <a:off x="2357422" y="4806953"/>
            <a:ext cx="2500330" cy="2051047"/>
          </a:xfrm>
          <a:prstGeom prst="rect">
            <a:avLst/>
          </a:prstGeom>
          <a:effectLst>
            <a:reflection blurRad="6350" stA="50000" endA="300" endPos="90000" dir="5400000" sy="-100000" algn="bl" rotWithShape="0"/>
          </a:effectLst>
        </p:spPr>
      </p:pic>
      <p:pic>
        <p:nvPicPr>
          <p:cNvPr id="28" name="27 Imagen" descr="34.png"/>
          <p:cNvPicPr>
            <a:picLocks noChangeAspect="1"/>
          </p:cNvPicPr>
          <p:nvPr/>
        </p:nvPicPr>
        <p:blipFill>
          <a:blip r:embed="rId3">
            <a:duotone>
              <a:prstClr val="black"/>
              <a:srgbClr val="FFFF00">
                <a:tint val="45000"/>
                <a:satMod val="400000"/>
              </a:srgbClr>
            </a:duotone>
            <a:lum contrast="40000"/>
          </a:blip>
          <a:srcRect b="15595"/>
          <a:stretch>
            <a:fillRect/>
          </a:stretch>
        </p:blipFill>
        <p:spPr>
          <a:xfrm flipH="1">
            <a:off x="4714876" y="4806953"/>
            <a:ext cx="2419368" cy="2051047"/>
          </a:xfrm>
          <a:prstGeom prst="rect">
            <a:avLst/>
          </a:prstGeom>
          <a:effectLst>
            <a:reflection blurRad="6350" stA="50000" endA="300" endPos="90000" dir="5400000" sy="-100000" algn="bl" rotWithShape="0"/>
          </a:effectLst>
        </p:spPr>
      </p:pic>
      <p:sp>
        <p:nvSpPr>
          <p:cNvPr id="29" name="28 Rectángulo"/>
          <p:cNvSpPr/>
          <p:nvPr/>
        </p:nvSpPr>
        <p:spPr>
          <a:xfrm>
            <a:off x="0" y="0"/>
            <a:ext cx="9144000" cy="9215478"/>
          </a:xfrm>
          <a:prstGeom prst="rect">
            <a:avLst/>
          </a:prstGeom>
          <a:gradFill flip="none" rotWithShape="1">
            <a:gsLst>
              <a:gs pos="100000">
                <a:schemeClr val="tx2">
                  <a:lumMod val="10000"/>
                </a:schemeClr>
              </a:gs>
              <a:gs pos="50000">
                <a:schemeClr val="tx1">
                  <a:lumMod val="65000"/>
                  <a:shade val="67500"/>
                  <a:satMod val="115000"/>
                </a:schemeClr>
              </a:gs>
              <a:gs pos="100000">
                <a:schemeClr val="tx1">
                  <a:lumMod val="6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9"/>
                                        </p:tgtEl>
                                        <p:attrNameLst>
                                          <p:attrName>style.opacity</p:attrName>
                                        </p:attrNameLst>
                                      </p:cBhvr>
                                      <p:to>
                                        <p:strVal val="0"/>
                                      </p:to>
                                    </p:set>
                                    <p:animEffect filter="image" prLst="opacity: 0">
                                      <p:cBhvr rctx="IE">
                                        <p:cTn id="7" dur="indefinite"/>
                                        <p:tgtEl>
                                          <p:spTgt spid="29"/>
                                        </p:tgtEl>
                                      </p:cBhvr>
                                    </p:animEffect>
                                  </p:childTnLst>
                                </p:cTn>
                              </p:par>
                              <p:par>
                                <p:cTn id="8" presetID="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5000" fill="hold"/>
                                        <p:tgtEl>
                                          <p:spTgt spid="5"/>
                                        </p:tgtEl>
                                        <p:attrNameLst>
                                          <p:attrName>ppt_x</p:attrName>
                                        </p:attrNameLst>
                                      </p:cBhvr>
                                      <p:tavLst>
                                        <p:tav tm="0">
                                          <p:val>
                                            <p:strVal val="#ppt_x"/>
                                          </p:val>
                                        </p:tav>
                                        <p:tav tm="100000">
                                          <p:val>
                                            <p:strVal val="#ppt_x"/>
                                          </p:val>
                                        </p:tav>
                                      </p:tavLst>
                                    </p:anim>
                                    <p:anim calcmode="lin" valueType="num">
                                      <p:cBhvr additive="base">
                                        <p:cTn id="11" dur="5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0" fill="hold"/>
                                        <p:tgtEl>
                                          <p:spTgt spid="6"/>
                                        </p:tgtEl>
                                        <p:attrNameLst>
                                          <p:attrName>ppt_x</p:attrName>
                                        </p:attrNameLst>
                                      </p:cBhvr>
                                      <p:tavLst>
                                        <p:tav tm="0">
                                          <p:val>
                                            <p:strVal val="#ppt_x"/>
                                          </p:val>
                                        </p:tav>
                                        <p:tav tm="100000">
                                          <p:val>
                                            <p:strVal val="#ppt_x"/>
                                          </p:val>
                                        </p:tav>
                                      </p:tavLst>
                                    </p:anim>
                                    <p:anim calcmode="lin" valueType="num">
                                      <p:cBhvr additive="base">
                                        <p:cTn id="15" dur="5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0" fill="hold"/>
                                        <p:tgtEl>
                                          <p:spTgt spid="7"/>
                                        </p:tgtEl>
                                        <p:attrNameLst>
                                          <p:attrName>ppt_x</p:attrName>
                                        </p:attrNameLst>
                                      </p:cBhvr>
                                      <p:tavLst>
                                        <p:tav tm="0">
                                          <p:val>
                                            <p:strVal val="#ppt_x"/>
                                          </p:val>
                                        </p:tav>
                                        <p:tav tm="100000">
                                          <p:val>
                                            <p:strVal val="#ppt_x"/>
                                          </p:val>
                                        </p:tav>
                                      </p:tavLst>
                                    </p:anim>
                                    <p:anim calcmode="lin" valueType="num">
                                      <p:cBhvr additive="base">
                                        <p:cTn id="19" dur="5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0" fill="hold"/>
                                        <p:tgtEl>
                                          <p:spTgt spid="8"/>
                                        </p:tgtEl>
                                        <p:attrNameLst>
                                          <p:attrName>ppt_x</p:attrName>
                                        </p:attrNameLst>
                                      </p:cBhvr>
                                      <p:tavLst>
                                        <p:tav tm="0">
                                          <p:val>
                                            <p:strVal val="#ppt_x"/>
                                          </p:val>
                                        </p:tav>
                                        <p:tav tm="100000">
                                          <p:val>
                                            <p:strVal val="#ppt_x"/>
                                          </p:val>
                                        </p:tav>
                                      </p:tavLst>
                                    </p:anim>
                                    <p:anim calcmode="lin" valueType="num">
                                      <p:cBhvr additive="base">
                                        <p:cTn id="23" dur="5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0" fill="hold"/>
                                        <p:tgtEl>
                                          <p:spTgt spid="9"/>
                                        </p:tgtEl>
                                        <p:attrNameLst>
                                          <p:attrName>ppt_x</p:attrName>
                                        </p:attrNameLst>
                                      </p:cBhvr>
                                      <p:tavLst>
                                        <p:tav tm="0">
                                          <p:val>
                                            <p:strVal val="#ppt_x"/>
                                          </p:val>
                                        </p:tav>
                                        <p:tav tm="100000">
                                          <p:val>
                                            <p:strVal val="#ppt_x"/>
                                          </p:val>
                                        </p:tav>
                                      </p:tavLst>
                                    </p:anim>
                                    <p:anim calcmode="lin" valueType="num">
                                      <p:cBhvr additive="base">
                                        <p:cTn id="27" dur="5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0" fill="hold"/>
                                        <p:tgtEl>
                                          <p:spTgt spid="10"/>
                                        </p:tgtEl>
                                        <p:attrNameLst>
                                          <p:attrName>ppt_x</p:attrName>
                                        </p:attrNameLst>
                                      </p:cBhvr>
                                      <p:tavLst>
                                        <p:tav tm="0">
                                          <p:val>
                                            <p:strVal val="#ppt_x"/>
                                          </p:val>
                                        </p:tav>
                                        <p:tav tm="100000">
                                          <p:val>
                                            <p:strVal val="#ppt_x"/>
                                          </p:val>
                                        </p:tav>
                                      </p:tavLst>
                                    </p:anim>
                                    <p:anim calcmode="lin" valueType="num">
                                      <p:cBhvr additive="base">
                                        <p:cTn id="31" dur="5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0" fill="hold"/>
                                        <p:tgtEl>
                                          <p:spTgt spid="11"/>
                                        </p:tgtEl>
                                        <p:attrNameLst>
                                          <p:attrName>ppt_x</p:attrName>
                                        </p:attrNameLst>
                                      </p:cBhvr>
                                      <p:tavLst>
                                        <p:tav tm="0">
                                          <p:val>
                                            <p:strVal val="#ppt_x"/>
                                          </p:val>
                                        </p:tav>
                                        <p:tav tm="100000">
                                          <p:val>
                                            <p:strVal val="#ppt_x"/>
                                          </p:val>
                                        </p:tav>
                                      </p:tavLst>
                                    </p:anim>
                                    <p:anim calcmode="lin" valueType="num">
                                      <p:cBhvr additive="base">
                                        <p:cTn id="35" dur="5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5000" fill="hold"/>
                                        <p:tgtEl>
                                          <p:spTgt spid="12"/>
                                        </p:tgtEl>
                                        <p:attrNameLst>
                                          <p:attrName>ppt_x</p:attrName>
                                        </p:attrNameLst>
                                      </p:cBhvr>
                                      <p:tavLst>
                                        <p:tav tm="0">
                                          <p:val>
                                            <p:strVal val="#ppt_x"/>
                                          </p:val>
                                        </p:tav>
                                        <p:tav tm="100000">
                                          <p:val>
                                            <p:strVal val="#ppt_x"/>
                                          </p:val>
                                        </p:tav>
                                      </p:tavLst>
                                    </p:anim>
                                    <p:anim calcmode="lin" valueType="num">
                                      <p:cBhvr additive="base">
                                        <p:cTn id="39" dur="5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5000" fill="hold"/>
                                        <p:tgtEl>
                                          <p:spTgt spid="13"/>
                                        </p:tgtEl>
                                        <p:attrNameLst>
                                          <p:attrName>ppt_x</p:attrName>
                                        </p:attrNameLst>
                                      </p:cBhvr>
                                      <p:tavLst>
                                        <p:tav tm="0">
                                          <p:val>
                                            <p:strVal val="#ppt_x"/>
                                          </p:val>
                                        </p:tav>
                                        <p:tav tm="100000">
                                          <p:val>
                                            <p:strVal val="#ppt_x"/>
                                          </p:val>
                                        </p:tav>
                                      </p:tavLst>
                                    </p:anim>
                                    <p:anim calcmode="lin" valueType="num">
                                      <p:cBhvr additive="base">
                                        <p:cTn id="43" dur="5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5000" fill="hold"/>
                                        <p:tgtEl>
                                          <p:spTgt spid="14"/>
                                        </p:tgtEl>
                                        <p:attrNameLst>
                                          <p:attrName>ppt_x</p:attrName>
                                        </p:attrNameLst>
                                      </p:cBhvr>
                                      <p:tavLst>
                                        <p:tav tm="0">
                                          <p:val>
                                            <p:strVal val="#ppt_x"/>
                                          </p:val>
                                        </p:tav>
                                        <p:tav tm="100000">
                                          <p:val>
                                            <p:strVal val="#ppt_x"/>
                                          </p:val>
                                        </p:tav>
                                      </p:tavLst>
                                    </p:anim>
                                    <p:anim calcmode="lin" valueType="num">
                                      <p:cBhvr additive="base">
                                        <p:cTn id="47" dur="5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5000" fill="hold"/>
                                        <p:tgtEl>
                                          <p:spTgt spid="15"/>
                                        </p:tgtEl>
                                        <p:attrNameLst>
                                          <p:attrName>ppt_x</p:attrName>
                                        </p:attrNameLst>
                                      </p:cBhvr>
                                      <p:tavLst>
                                        <p:tav tm="0">
                                          <p:val>
                                            <p:strVal val="#ppt_x"/>
                                          </p:val>
                                        </p:tav>
                                        <p:tav tm="100000">
                                          <p:val>
                                            <p:strVal val="#ppt_x"/>
                                          </p:val>
                                        </p:tav>
                                      </p:tavLst>
                                    </p:anim>
                                    <p:anim calcmode="lin" valueType="num">
                                      <p:cBhvr additive="base">
                                        <p:cTn id="51" dur="5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5000" fill="hold"/>
                                        <p:tgtEl>
                                          <p:spTgt spid="16"/>
                                        </p:tgtEl>
                                        <p:attrNameLst>
                                          <p:attrName>ppt_x</p:attrName>
                                        </p:attrNameLst>
                                      </p:cBhvr>
                                      <p:tavLst>
                                        <p:tav tm="0">
                                          <p:val>
                                            <p:strVal val="#ppt_x"/>
                                          </p:val>
                                        </p:tav>
                                        <p:tav tm="100000">
                                          <p:val>
                                            <p:strVal val="#ppt_x"/>
                                          </p:val>
                                        </p:tav>
                                      </p:tavLst>
                                    </p:anim>
                                    <p:anim calcmode="lin" valueType="num">
                                      <p:cBhvr additive="base">
                                        <p:cTn id="55" dur="5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5000" fill="hold"/>
                                        <p:tgtEl>
                                          <p:spTgt spid="17"/>
                                        </p:tgtEl>
                                        <p:attrNameLst>
                                          <p:attrName>ppt_x</p:attrName>
                                        </p:attrNameLst>
                                      </p:cBhvr>
                                      <p:tavLst>
                                        <p:tav tm="0">
                                          <p:val>
                                            <p:strVal val="#ppt_x"/>
                                          </p:val>
                                        </p:tav>
                                        <p:tav tm="100000">
                                          <p:val>
                                            <p:strVal val="#ppt_x"/>
                                          </p:val>
                                        </p:tav>
                                      </p:tavLst>
                                    </p:anim>
                                    <p:anim calcmode="lin" valueType="num">
                                      <p:cBhvr additive="base">
                                        <p:cTn id="59" dur="5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4" fill="hold"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5000" fill="hold"/>
                                        <p:tgtEl>
                                          <p:spTgt spid="18"/>
                                        </p:tgtEl>
                                        <p:attrNameLst>
                                          <p:attrName>ppt_x</p:attrName>
                                        </p:attrNameLst>
                                      </p:cBhvr>
                                      <p:tavLst>
                                        <p:tav tm="0">
                                          <p:val>
                                            <p:strVal val="#ppt_x"/>
                                          </p:val>
                                        </p:tav>
                                        <p:tav tm="100000">
                                          <p:val>
                                            <p:strVal val="#ppt_x"/>
                                          </p:val>
                                        </p:tav>
                                      </p:tavLst>
                                    </p:anim>
                                    <p:anim calcmode="lin" valueType="num">
                                      <p:cBhvr additive="base">
                                        <p:cTn id="63" dur="5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4" fill="hold"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5000" fill="hold"/>
                                        <p:tgtEl>
                                          <p:spTgt spid="19"/>
                                        </p:tgtEl>
                                        <p:attrNameLst>
                                          <p:attrName>ppt_x</p:attrName>
                                        </p:attrNameLst>
                                      </p:cBhvr>
                                      <p:tavLst>
                                        <p:tav tm="0">
                                          <p:val>
                                            <p:strVal val="#ppt_x"/>
                                          </p:val>
                                        </p:tav>
                                        <p:tav tm="100000">
                                          <p:val>
                                            <p:strVal val="#ppt_x"/>
                                          </p:val>
                                        </p:tav>
                                      </p:tavLst>
                                    </p:anim>
                                    <p:anim calcmode="lin" valueType="num">
                                      <p:cBhvr additive="base">
                                        <p:cTn id="67" dur="5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4" fill="hold"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5000" fill="hold"/>
                                        <p:tgtEl>
                                          <p:spTgt spid="20"/>
                                        </p:tgtEl>
                                        <p:attrNameLst>
                                          <p:attrName>ppt_x</p:attrName>
                                        </p:attrNameLst>
                                      </p:cBhvr>
                                      <p:tavLst>
                                        <p:tav tm="0">
                                          <p:val>
                                            <p:strVal val="#ppt_x"/>
                                          </p:val>
                                        </p:tav>
                                        <p:tav tm="100000">
                                          <p:val>
                                            <p:strVal val="#ppt_x"/>
                                          </p:val>
                                        </p:tav>
                                      </p:tavLst>
                                    </p:anim>
                                    <p:anim calcmode="lin" valueType="num">
                                      <p:cBhvr additive="base">
                                        <p:cTn id="71" dur="5000" fill="hold"/>
                                        <p:tgtEl>
                                          <p:spTgt spid="20"/>
                                        </p:tgtEl>
                                        <p:attrNameLst>
                                          <p:attrName>ppt_y</p:attrName>
                                        </p:attrNameLst>
                                      </p:cBhvr>
                                      <p:tavLst>
                                        <p:tav tm="0">
                                          <p:val>
                                            <p:strVal val="1+#ppt_h/2"/>
                                          </p:val>
                                        </p:tav>
                                        <p:tav tm="100000">
                                          <p:val>
                                            <p:strVal val="#ppt_y"/>
                                          </p:val>
                                        </p:tav>
                                      </p:tavLst>
                                    </p:anim>
                                  </p:childTnLst>
                                </p:cTn>
                              </p:par>
                              <p:par>
                                <p:cTn id="72" presetID="2" presetClass="entr" presetSubtype="4" fill="hold"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5000" fill="hold"/>
                                        <p:tgtEl>
                                          <p:spTgt spid="21"/>
                                        </p:tgtEl>
                                        <p:attrNameLst>
                                          <p:attrName>ppt_x</p:attrName>
                                        </p:attrNameLst>
                                      </p:cBhvr>
                                      <p:tavLst>
                                        <p:tav tm="0">
                                          <p:val>
                                            <p:strVal val="#ppt_x"/>
                                          </p:val>
                                        </p:tav>
                                        <p:tav tm="100000">
                                          <p:val>
                                            <p:strVal val="#ppt_x"/>
                                          </p:val>
                                        </p:tav>
                                      </p:tavLst>
                                    </p:anim>
                                    <p:anim calcmode="lin" valueType="num">
                                      <p:cBhvr additive="base">
                                        <p:cTn id="75" dur="50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4" fill="hold"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5000" fill="hold"/>
                                        <p:tgtEl>
                                          <p:spTgt spid="22"/>
                                        </p:tgtEl>
                                        <p:attrNameLst>
                                          <p:attrName>ppt_x</p:attrName>
                                        </p:attrNameLst>
                                      </p:cBhvr>
                                      <p:tavLst>
                                        <p:tav tm="0">
                                          <p:val>
                                            <p:strVal val="#ppt_x"/>
                                          </p:val>
                                        </p:tav>
                                        <p:tav tm="100000">
                                          <p:val>
                                            <p:strVal val="#ppt_x"/>
                                          </p:val>
                                        </p:tav>
                                      </p:tavLst>
                                    </p:anim>
                                    <p:anim calcmode="lin" valueType="num">
                                      <p:cBhvr additive="base">
                                        <p:cTn id="79" dur="5000" fill="hold"/>
                                        <p:tgtEl>
                                          <p:spTgt spid="22"/>
                                        </p:tgtEl>
                                        <p:attrNameLst>
                                          <p:attrName>ppt_y</p:attrName>
                                        </p:attrNameLst>
                                      </p:cBhvr>
                                      <p:tavLst>
                                        <p:tav tm="0">
                                          <p:val>
                                            <p:strVal val="1+#ppt_h/2"/>
                                          </p:val>
                                        </p:tav>
                                        <p:tav tm="100000">
                                          <p:val>
                                            <p:strVal val="#ppt_y"/>
                                          </p:val>
                                        </p:tav>
                                      </p:tavLst>
                                    </p:anim>
                                  </p:childTnLst>
                                </p:cTn>
                              </p:par>
                              <p:par>
                                <p:cTn id="80" presetID="2" presetClass="entr" presetSubtype="4" fill="hold"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5000" fill="hold"/>
                                        <p:tgtEl>
                                          <p:spTgt spid="23"/>
                                        </p:tgtEl>
                                        <p:attrNameLst>
                                          <p:attrName>ppt_x</p:attrName>
                                        </p:attrNameLst>
                                      </p:cBhvr>
                                      <p:tavLst>
                                        <p:tav tm="0">
                                          <p:val>
                                            <p:strVal val="#ppt_x"/>
                                          </p:val>
                                        </p:tav>
                                        <p:tav tm="100000">
                                          <p:val>
                                            <p:strVal val="#ppt_x"/>
                                          </p:val>
                                        </p:tav>
                                      </p:tavLst>
                                    </p:anim>
                                    <p:anim calcmode="lin" valueType="num">
                                      <p:cBhvr additive="base">
                                        <p:cTn id="83" dur="5000" fill="hold"/>
                                        <p:tgtEl>
                                          <p:spTgt spid="23"/>
                                        </p:tgtEl>
                                        <p:attrNameLst>
                                          <p:attrName>ppt_y</p:attrName>
                                        </p:attrNameLst>
                                      </p:cBhvr>
                                      <p:tavLst>
                                        <p:tav tm="0">
                                          <p:val>
                                            <p:strVal val="1+#ppt_h/2"/>
                                          </p:val>
                                        </p:tav>
                                        <p:tav tm="100000">
                                          <p:val>
                                            <p:strVal val="#ppt_y"/>
                                          </p:val>
                                        </p:tav>
                                      </p:tavLst>
                                    </p:anim>
                                  </p:childTnLst>
                                </p:cTn>
                              </p:par>
                              <p:par>
                                <p:cTn id="84" presetID="2" presetClass="entr" presetSubtype="4" fill="hold"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5000" fill="hold"/>
                                        <p:tgtEl>
                                          <p:spTgt spid="24"/>
                                        </p:tgtEl>
                                        <p:attrNameLst>
                                          <p:attrName>ppt_x</p:attrName>
                                        </p:attrNameLst>
                                      </p:cBhvr>
                                      <p:tavLst>
                                        <p:tav tm="0">
                                          <p:val>
                                            <p:strVal val="#ppt_x"/>
                                          </p:val>
                                        </p:tav>
                                        <p:tav tm="100000">
                                          <p:val>
                                            <p:strVal val="#ppt_x"/>
                                          </p:val>
                                        </p:tav>
                                      </p:tavLst>
                                    </p:anim>
                                    <p:anim calcmode="lin" valueType="num">
                                      <p:cBhvr additive="base">
                                        <p:cTn id="87" dur="5000" fill="hold"/>
                                        <p:tgtEl>
                                          <p:spTgt spid="24"/>
                                        </p:tgtEl>
                                        <p:attrNameLst>
                                          <p:attrName>ppt_y</p:attrName>
                                        </p:attrNameLst>
                                      </p:cBhvr>
                                      <p:tavLst>
                                        <p:tav tm="0">
                                          <p:val>
                                            <p:strVal val="1+#ppt_h/2"/>
                                          </p:val>
                                        </p:tav>
                                        <p:tav tm="100000">
                                          <p:val>
                                            <p:strVal val="#ppt_y"/>
                                          </p:val>
                                        </p:tav>
                                      </p:tavLst>
                                    </p:anim>
                                  </p:childTnLst>
                                </p:cTn>
                              </p:par>
                              <p:par>
                                <p:cTn id="88" presetID="2" presetClass="entr" presetSubtype="4" fill="hold"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5000" fill="hold"/>
                                        <p:tgtEl>
                                          <p:spTgt spid="25"/>
                                        </p:tgtEl>
                                        <p:attrNameLst>
                                          <p:attrName>ppt_x</p:attrName>
                                        </p:attrNameLst>
                                      </p:cBhvr>
                                      <p:tavLst>
                                        <p:tav tm="0">
                                          <p:val>
                                            <p:strVal val="#ppt_x"/>
                                          </p:val>
                                        </p:tav>
                                        <p:tav tm="100000">
                                          <p:val>
                                            <p:strVal val="#ppt_x"/>
                                          </p:val>
                                        </p:tav>
                                      </p:tavLst>
                                    </p:anim>
                                    <p:anim calcmode="lin" valueType="num">
                                      <p:cBhvr additive="base">
                                        <p:cTn id="91" dur="5000" fill="hold"/>
                                        <p:tgtEl>
                                          <p:spTgt spid="25"/>
                                        </p:tgtEl>
                                        <p:attrNameLst>
                                          <p:attrName>ppt_y</p:attrName>
                                        </p:attrNameLst>
                                      </p:cBhvr>
                                      <p:tavLst>
                                        <p:tav tm="0">
                                          <p:val>
                                            <p:strVal val="1+#ppt_h/2"/>
                                          </p:val>
                                        </p:tav>
                                        <p:tav tm="100000">
                                          <p:val>
                                            <p:strVal val="#ppt_y"/>
                                          </p:val>
                                        </p:tav>
                                      </p:tavLst>
                                    </p:anim>
                                  </p:childTnLst>
                                </p:cTn>
                              </p:par>
                              <p:par>
                                <p:cTn id="92" presetID="2" presetClass="entr" presetSubtype="4" fill="hold"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5000" fill="hold"/>
                                        <p:tgtEl>
                                          <p:spTgt spid="26"/>
                                        </p:tgtEl>
                                        <p:attrNameLst>
                                          <p:attrName>ppt_x</p:attrName>
                                        </p:attrNameLst>
                                      </p:cBhvr>
                                      <p:tavLst>
                                        <p:tav tm="0">
                                          <p:val>
                                            <p:strVal val="#ppt_x"/>
                                          </p:val>
                                        </p:tav>
                                        <p:tav tm="100000">
                                          <p:val>
                                            <p:strVal val="#ppt_x"/>
                                          </p:val>
                                        </p:tav>
                                      </p:tavLst>
                                    </p:anim>
                                    <p:anim calcmode="lin" valueType="num">
                                      <p:cBhvr additive="base">
                                        <p:cTn id="95" dur="5000" fill="hold"/>
                                        <p:tgtEl>
                                          <p:spTgt spid="26"/>
                                        </p:tgtEl>
                                        <p:attrNameLst>
                                          <p:attrName>ppt_y</p:attrName>
                                        </p:attrNameLst>
                                      </p:cBhvr>
                                      <p:tavLst>
                                        <p:tav tm="0">
                                          <p:val>
                                            <p:strVal val="1+#ppt_h/2"/>
                                          </p:val>
                                        </p:tav>
                                        <p:tav tm="100000">
                                          <p:val>
                                            <p:strVal val="#ppt_y"/>
                                          </p:val>
                                        </p:tav>
                                      </p:tavLst>
                                    </p:anim>
                                  </p:childTnLst>
                                </p:cTn>
                              </p:par>
                              <p:par>
                                <p:cTn id="96" presetID="2" presetClass="entr" presetSubtype="4" fill="hold"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5000" fill="hold"/>
                                        <p:tgtEl>
                                          <p:spTgt spid="27"/>
                                        </p:tgtEl>
                                        <p:attrNameLst>
                                          <p:attrName>ppt_x</p:attrName>
                                        </p:attrNameLst>
                                      </p:cBhvr>
                                      <p:tavLst>
                                        <p:tav tm="0">
                                          <p:val>
                                            <p:strVal val="#ppt_x"/>
                                          </p:val>
                                        </p:tav>
                                        <p:tav tm="100000">
                                          <p:val>
                                            <p:strVal val="#ppt_x"/>
                                          </p:val>
                                        </p:tav>
                                      </p:tavLst>
                                    </p:anim>
                                    <p:anim calcmode="lin" valueType="num">
                                      <p:cBhvr additive="base">
                                        <p:cTn id="99" dur="5000" fill="hold"/>
                                        <p:tgtEl>
                                          <p:spTgt spid="27"/>
                                        </p:tgtEl>
                                        <p:attrNameLst>
                                          <p:attrName>ppt_y</p:attrName>
                                        </p:attrNameLst>
                                      </p:cBhvr>
                                      <p:tavLst>
                                        <p:tav tm="0">
                                          <p:val>
                                            <p:strVal val="1+#ppt_h/2"/>
                                          </p:val>
                                        </p:tav>
                                        <p:tav tm="100000">
                                          <p:val>
                                            <p:strVal val="#ppt_y"/>
                                          </p:val>
                                        </p:tav>
                                      </p:tavLst>
                                    </p:anim>
                                  </p:childTnLst>
                                </p:cTn>
                              </p:par>
                              <p:par>
                                <p:cTn id="100" presetID="2" presetClass="entr" presetSubtype="4" fill="hold"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5000" fill="hold"/>
                                        <p:tgtEl>
                                          <p:spTgt spid="28"/>
                                        </p:tgtEl>
                                        <p:attrNameLst>
                                          <p:attrName>ppt_x</p:attrName>
                                        </p:attrNameLst>
                                      </p:cBhvr>
                                      <p:tavLst>
                                        <p:tav tm="0">
                                          <p:val>
                                            <p:strVal val="#ppt_x"/>
                                          </p:val>
                                        </p:tav>
                                        <p:tav tm="100000">
                                          <p:val>
                                            <p:strVal val="#ppt_x"/>
                                          </p:val>
                                        </p:tav>
                                      </p:tavLst>
                                    </p:anim>
                                    <p:anim calcmode="lin" valueType="num">
                                      <p:cBhvr additive="base">
                                        <p:cTn id="103" dur="5000" fill="hold"/>
                                        <p:tgtEl>
                                          <p:spTgt spid="28"/>
                                        </p:tgtEl>
                                        <p:attrNameLst>
                                          <p:attrName>ppt_y</p:attrName>
                                        </p:attrNameLst>
                                      </p:cBhvr>
                                      <p:tavLst>
                                        <p:tav tm="0">
                                          <p:val>
                                            <p:strVal val="1+#ppt_h/2"/>
                                          </p:val>
                                        </p:tav>
                                        <p:tav tm="100000">
                                          <p:val>
                                            <p:strVal val="#ppt_y"/>
                                          </p:val>
                                        </p:tav>
                                      </p:tavLst>
                                    </p:anim>
                                  </p:childTnLst>
                                </p:cTn>
                              </p:par>
                              <p:par>
                                <p:cTn id="104" presetID="8" presetClass="emph" presetSubtype="0" fill="hold" nodeType="withEffect">
                                  <p:stCondLst>
                                    <p:cond delay="0"/>
                                  </p:stCondLst>
                                  <p:childTnLst>
                                    <p:animRot by="-21600000">
                                      <p:cBhvr>
                                        <p:cTn id="105" dur="5000" fill="hold"/>
                                        <p:tgtEl>
                                          <p:spTgt spid="5"/>
                                        </p:tgtEl>
                                        <p:attrNameLst>
                                          <p:attrName>r</p:attrName>
                                        </p:attrNameLst>
                                      </p:cBhvr>
                                    </p:animRot>
                                  </p:childTnLst>
                                </p:cTn>
                              </p:par>
                              <p:par>
                                <p:cTn id="106" presetID="8" presetClass="emph" presetSubtype="0" fill="hold" nodeType="withEffect">
                                  <p:stCondLst>
                                    <p:cond delay="0"/>
                                  </p:stCondLst>
                                  <p:childTnLst>
                                    <p:animRot by="-21600000">
                                      <p:cBhvr>
                                        <p:cTn id="107" dur="5000" fill="hold"/>
                                        <p:tgtEl>
                                          <p:spTgt spid="7"/>
                                        </p:tgtEl>
                                        <p:attrNameLst>
                                          <p:attrName>r</p:attrName>
                                        </p:attrNameLst>
                                      </p:cBhvr>
                                    </p:animRot>
                                  </p:childTnLst>
                                </p:cTn>
                              </p:par>
                              <p:par>
                                <p:cTn id="108" presetID="8" presetClass="emph" presetSubtype="0" fill="hold" nodeType="withEffect">
                                  <p:stCondLst>
                                    <p:cond delay="0"/>
                                  </p:stCondLst>
                                  <p:childTnLst>
                                    <p:animRot by="-21600000">
                                      <p:cBhvr>
                                        <p:cTn id="109" dur="5000" fill="hold"/>
                                        <p:tgtEl>
                                          <p:spTgt spid="9"/>
                                        </p:tgtEl>
                                        <p:attrNameLst>
                                          <p:attrName>r</p:attrName>
                                        </p:attrNameLst>
                                      </p:cBhvr>
                                    </p:animRot>
                                  </p:childTnLst>
                                </p:cTn>
                              </p:par>
                              <p:par>
                                <p:cTn id="110" presetID="8" presetClass="emph" presetSubtype="0" fill="hold" nodeType="withEffect">
                                  <p:stCondLst>
                                    <p:cond delay="0"/>
                                  </p:stCondLst>
                                  <p:childTnLst>
                                    <p:animRot by="-21600000">
                                      <p:cBhvr>
                                        <p:cTn id="111" dur="5000" fill="hold"/>
                                        <p:tgtEl>
                                          <p:spTgt spid="11"/>
                                        </p:tgtEl>
                                        <p:attrNameLst>
                                          <p:attrName>r</p:attrName>
                                        </p:attrNameLst>
                                      </p:cBhvr>
                                    </p:animRot>
                                  </p:childTnLst>
                                </p:cTn>
                              </p:par>
                              <p:par>
                                <p:cTn id="112" presetID="8" presetClass="emph" presetSubtype="0" fill="hold" nodeType="withEffect">
                                  <p:stCondLst>
                                    <p:cond delay="0"/>
                                  </p:stCondLst>
                                  <p:childTnLst>
                                    <p:animRot by="-21600000">
                                      <p:cBhvr>
                                        <p:cTn id="113" dur="5000" fill="hold"/>
                                        <p:tgtEl>
                                          <p:spTgt spid="13"/>
                                        </p:tgtEl>
                                        <p:attrNameLst>
                                          <p:attrName>r</p:attrName>
                                        </p:attrNameLst>
                                      </p:cBhvr>
                                    </p:animRot>
                                  </p:childTnLst>
                                </p:cTn>
                              </p:par>
                              <p:par>
                                <p:cTn id="114" presetID="8" presetClass="emph" presetSubtype="0" fill="hold" nodeType="withEffect">
                                  <p:stCondLst>
                                    <p:cond delay="0"/>
                                  </p:stCondLst>
                                  <p:childTnLst>
                                    <p:animRot by="-21600000">
                                      <p:cBhvr>
                                        <p:cTn id="115" dur="5000" fill="hold"/>
                                        <p:tgtEl>
                                          <p:spTgt spid="15"/>
                                        </p:tgtEl>
                                        <p:attrNameLst>
                                          <p:attrName>r</p:attrName>
                                        </p:attrNameLst>
                                      </p:cBhvr>
                                    </p:animRot>
                                  </p:childTnLst>
                                </p:cTn>
                              </p:par>
                              <p:par>
                                <p:cTn id="116" presetID="8" presetClass="emph" presetSubtype="0" fill="hold" nodeType="withEffect">
                                  <p:stCondLst>
                                    <p:cond delay="0"/>
                                  </p:stCondLst>
                                  <p:childTnLst>
                                    <p:animRot by="-21600000">
                                      <p:cBhvr>
                                        <p:cTn id="117" dur="5000" fill="hold"/>
                                        <p:tgtEl>
                                          <p:spTgt spid="17"/>
                                        </p:tgtEl>
                                        <p:attrNameLst>
                                          <p:attrName>r</p:attrName>
                                        </p:attrNameLst>
                                      </p:cBhvr>
                                    </p:animRot>
                                  </p:childTnLst>
                                </p:cTn>
                              </p:par>
                              <p:par>
                                <p:cTn id="118" presetID="8" presetClass="emph" presetSubtype="0" fill="hold" nodeType="withEffect">
                                  <p:stCondLst>
                                    <p:cond delay="0"/>
                                  </p:stCondLst>
                                  <p:childTnLst>
                                    <p:animRot by="-21600000">
                                      <p:cBhvr>
                                        <p:cTn id="119" dur="5000" fill="hold"/>
                                        <p:tgtEl>
                                          <p:spTgt spid="19"/>
                                        </p:tgtEl>
                                        <p:attrNameLst>
                                          <p:attrName>r</p:attrName>
                                        </p:attrNameLst>
                                      </p:cBhvr>
                                    </p:animRot>
                                  </p:childTnLst>
                                </p:cTn>
                              </p:par>
                              <p:par>
                                <p:cTn id="120" presetID="8" presetClass="emph" presetSubtype="0" fill="hold" nodeType="withEffect">
                                  <p:stCondLst>
                                    <p:cond delay="0"/>
                                  </p:stCondLst>
                                  <p:childTnLst>
                                    <p:animRot by="-21600000">
                                      <p:cBhvr>
                                        <p:cTn id="121" dur="5000" fill="hold"/>
                                        <p:tgtEl>
                                          <p:spTgt spid="21"/>
                                        </p:tgtEl>
                                        <p:attrNameLst>
                                          <p:attrName>r</p:attrName>
                                        </p:attrNameLst>
                                      </p:cBhvr>
                                    </p:animRot>
                                  </p:childTnLst>
                                </p:cTn>
                              </p:par>
                              <p:par>
                                <p:cTn id="122" presetID="8" presetClass="emph" presetSubtype="0" fill="hold" nodeType="withEffect">
                                  <p:stCondLst>
                                    <p:cond delay="0"/>
                                  </p:stCondLst>
                                  <p:childTnLst>
                                    <p:animRot by="-21600000">
                                      <p:cBhvr>
                                        <p:cTn id="123" dur="5000" fill="hold"/>
                                        <p:tgtEl>
                                          <p:spTgt spid="23"/>
                                        </p:tgtEl>
                                        <p:attrNameLst>
                                          <p:attrName>r</p:attrName>
                                        </p:attrNameLst>
                                      </p:cBhvr>
                                    </p:animRot>
                                  </p:childTnLst>
                                </p:cTn>
                              </p:par>
                              <p:par>
                                <p:cTn id="124" presetID="8" presetClass="emph" presetSubtype="0" fill="hold" nodeType="withEffect">
                                  <p:stCondLst>
                                    <p:cond delay="0"/>
                                  </p:stCondLst>
                                  <p:childTnLst>
                                    <p:animRot by="-21600000">
                                      <p:cBhvr>
                                        <p:cTn id="125" dur="5000" fill="hold"/>
                                        <p:tgtEl>
                                          <p:spTgt spid="25"/>
                                        </p:tgtEl>
                                        <p:attrNameLst>
                                          <p:attrName>r</p:attrName>
                                        </p:attrNameLst>
                                      </p:cBhvr>
                                    </p:animRot>
                                  </p:childTnLst>
                                </p:cTn>
                              </p:par>
                              <p:par>
                                <p:cTn id="126" presetID="8" presetClass="emph" presetSubtype="0" fill="hold" nodeType="withEffect">
                                  <p:stCondLst>
                                    <p:cond delay="0"/>
                                  </p:stCondLst>
                                  <p:childTnLst>
                                    <p:animRot by="-21600000">
                                      <p:cBhvr>
                                        <p:cTn id="127" dur="5000" fill="hold"/>
                                        <p:tgtEl>
                                          <p:spTgt spid="27"/>
                                        </p:tgtEl>
                                        <p:attrNameLst>
                                          <p:attrName>r</p:attrName>
                                        </p:attrNameLst>
                                      </p:cBhvr>
                                    </p:animRot>
                                  </p:childTnLst>
                                </p:cTn>
                              </p:par>
                              <p:par>
                                <p:cTn id="128" presetID="8" presetClass="emph" presetSubtype="0" fill="hold" nodeType="withEffect">
                                  <p:stCondLst>
                                    <p:cond delay="0"/>
                                  </p:stCondLst>
                                  <p:childTnLst>
                                    <p:animRot by="21600000">
                                      <p:cBhvr>
                                        <p:cTn id="129" dur="5000" fill="hold"/>
                                        <p:tgtEl>
                                          <p:spTgt spid="6"/>
                                        </p:tgtEl>
                                        <p:attrNameLst>
                                          <p:attrName>r</p:attrName>
                                        </p:attrNameLst>
                                      </p:cBhvr>
                                    </p:animRot>
                                  </p:childTnLst>
                                </p:cTn>
                              </p:par>
                              <p:par>
                                <p:cTn id="130" presetID="8" presetClass="emph" presetSubtype="0" fill="hold" nodeType="withEffect">
                                  <p:stCondLst>
                                    <p:cond delay="0"/>
                                  </p:stCondLst>
                                  <p:childTnLst>
                                    <p:animRot by="21600000">
                                      <p:cBhvr>
                                        <p:cTn id="131" dur="5000" fill="hold"/>
                                        <p:tgtEl>
                                          <p:spTgt spid="8"/>
                                        </p:tgtEl>
                                        <p:attrNameLst>
                                          <p:attrName>r</p:attrName>
                                        </p:attrNameLst>
                                      </p:cBhvr>
                                    </p:animRot>
                                  </p:childTnLst>
                                </p:cTn>
                              </p:par>
                              <p:par>
                                <p:cTn id="132" presetID="8" presetClass="emph" presetSubtype="0" fill="hold" nodeType="withEffect">
                                  <p:stCondLst>
                                    <p:cond delay="0"/>
                                  </p:stCondLst>
                                  <p:childTnLst>
                                    <p:animRot by="21600000">
                                      <p:cBhvr>
                                        <p:cTn id="133" dur="5000" fill="hold"/>
                                        <p:tgtEl>
                                          <p:spTgt spid="10"/>
                                        </p:tgtEl>
                                        <p:attrNameLst>
                                          <p:attrName>r</p:attrName>
                                        </p:attrNameLst>
                                      </p:cBhvr>
                                    </p:animRot>
                                  </p:childTnLst>
                                </p:cTn>
                              </p:par>
                              <p:par>
                                <p:cTn id="134" presetID="8" presetClass="emph" presetSubtype="0" fill="hold" nodeType="withEffect">
                                  <p:stCondLst>
                                    <p:cond delay="0"/>
                                  </p:stCondLst>
                                  <p:childTnLst>
                                    <p:animRot by="21600000">
                                      <p:cBhvr>
                                        <p:cTn id="135" dur="5000" fill="hold"/>
                                        <p:tgtEl>
                                          <p:spTgt spid="12"/>
                                        </p:tgtEl>
                                        <p:attrNameLst>
                                          <p:attrName>r</p:attrName>
                                        </p:attrNameLst>
                                      </p:cBhvr>
                                    </p:animRot>
                                  </p:childTnLst>
                                </p:cTn>
                              </p:par>
                              <p:par>
                                <p:cTn id="136" presetID="8" presetClass="emph" presetSubtype="0" fill="hold" nodeType="withEffect">
                                  <p:stCondLst>
                                    <p:cond delay="0"/>
                                  </p:stCondLst>
                                  <p:childTnLst>
                                    <p:animRot by="21600000">
                                      <p:cBhvr>
                                        <p:cTn id="137" dur="5000" fill="hold"/>
                                        <p:tgtEl>
                                          <p:spTgt spid="14"/>
                                        </p:tgtEl>
                                        <p:attrNameLst>
                                          <p:attrName>r</p:attrName>
                                        </p:attrNameLst>
                                      </p:cBhvr>
                                    </p:animRot>
                                  </p:childTnLst>
                                </p:cTn>
                              </p:par>
                              <p:par>
                                <p:cTn id="138" presetID="8" presetClass="emph" presetSubtype="0" fill="hold" nodeType="withEffect">
                                  <p:stCondLst>
                                    <p:cond delay="0"/>
                                  </p:stCondLst>
                                  <p:childTnLst>
                                    <p:animRot by="21600000">
                                      <p:cBhvr>
                                        <p:cTn id="139" dur="5000" fill="hold"/>
                                        <p:tgtEl>
                                          <p:spTgt spid="16"/>
                                        </p:tgtEl>
                                        <p:attrNameLst>
                                          <p:attrName>r</p:attrName>
                                        </p:attrNameLst>
                                      </p:cBhvr>
                                    </p:animRot>
                                  </p:childTnLst>
                                </p:cTn>
                              </p:par>
                              <p:par>
                                <p:cTn id="140" presetID="8" presetClass="emph" presetSubtype="0" fill="hold" nodeType="withEffect">
                                  <p:stCondLst>
                                    <p:cond delay="0"/>
                                  </p:stCondLst>
                                  <p:childTnLst>
                                    <p:animRot by="21600000">
                                      <p:cBhvr>
                                        <p:cTn id="141" dur="5000" fill="hold"/>
                                        <p:tgtEl>
                                          <p:spTgt spid="18"/>
                                        </p:tgtEl>
                                        <p:attrNameLst>
                                          <p:attrName>r</p:attrName>
                                        </p:attrNameLst>
                                      </p:cBhvr>
                                    </p:animRot>
                                  </p:childTnLst>
                                </p:cTn>
                              </p:par>
                              <p:par>
                                <p:cTn id="142" presetID="8" presetClass="emph" presetSubtype="0" fill="hold" nodeType="withEffect">
                                  <p:stCondLst>
                                    <p:cond delay="0"/>
                                  </p:stCondLst>
                                  <p:childTnLst>
                                    <p:animRot by="21600000">
                                      <p:cBhvr>
                                        <p:cTn id="143" dur="5000" fill="hold"/>
                                        <p:tgtEl>
                                          <p:spTgt spid="20"/>
                                        </p:tgtEl>
                                        <p:attrNameLst>
                                          <p:attrName>r</p:attrName>
                                        </p:attrNameLst>
                                      </p:cBhvr>
                                    </p:animRot>
                                  </p:childTnLst>
                                </p:cTn>
                              </p:par>
                              <p:par>
                                <p:cTn id="144" presetID="8" presetClass="emph" presetSubtype="0" fill="hold" nodeType="withEffect">
                                  <p:stCondLst>
                                    <p:cond delay="0"/>
                                  </p:stCondLst>
                                  <p:childTnLst>
                                    <p:animRot by="21600000">
                                      <p:cBhvr>
                                        <p:cTn id="145" dur="5000" fill="hold"/>
                                        <p:tgtEl>
                                          <p:spTgt spid="22"/>
                                        </p:tgtEl>
                                        <p:attrNameLst>
                                          <p:attrName>r</p:attrName>
                                        </p:attrNameLst>
                                      </p:cBhvr>
                                    </p:animRot>
                                  </p:childTnLst>
                                </p:cTn>
                              </p:par>
                              <p:par>
                                <p:cTn id="146" presetID="8" presetClass="emph" presetSubtype="0" fill="hold" nodeType="withEffect">
                                  <p:stCondLst>
                                    <p:cond delay="0"/>
                                  </p:stCondLst>
                                  <p:childTnLst>
                                    <p:animRot by="21600000">
                                      <p:cBhvr>
                                        <p:cTn id="147" dur="5000" fill="hold"/>
                                        <p:tgtEl>
                                          <p:spTgt spid="24"/>
                                        </p:tgtEl>
                                        <p:attrNameLst>
                                          <p:attrName>r</p:attrName>
                                        </p:attrNameLst>
                                      </p:cBhvr>
                                    </p:animRot>
                                  </p:childTnLst>
                                </p:cTn>
                              </p:par>
                              <p:par>
                                <p:cTn id="148" presetID="8" presetClass="emph" presetSubtype="0" fill="hold" nodeType="withEffect">
                                  <p:stCondLst>
                                    <p:cond delay="0"/>
                                  </p:stCondLst>
                                  <p:childTnLst>
                                    <p:animRot by="21600000">
                                      <p:cBhvr>
                                        <p:cTn id="149" dur="5000" fill="hold"/>
                                        <p:tgtEl>
                                          <p:spTgt spid="26"/>
                                        </p:tgtEl>
                                        <p:attrNameLst>
                                          <p:attrName>r</p:attrName>
                                        </p:attrNameLst>
                                      </p:cBhvr>
                                    </p:animRot>
                                  </p:childTnLst>
                                </p:cTn>
                              </p:par>
                              <p:par>
                                <p:cTn id="150" presetID="8" presetClass="emph" presetSubtype="0" fill="hold" nodeType="withEffect">
                                  <p:stCondLst>
                                    <p:cond delay="0"/>
                                  </p:stCondLst>
                                  <p:childTnLst>
                                    <p:animRot by="21600000">
                                      <p:cBhvr>
                                        <p:cTn id="151" dur="5000" fill="hold"/>
                                        <p:tgtEl>
                                          <p:spTgt spid="28"/>
                                        </p:tgtEl>
                                        <p:attrNameLst>
                                          <p:attrName>r</p:attrName>
                                        </p:attrNameLst>
                                      </p:cBhvr>
                                    </p:animRot>
                                  </p:childTnLst>
                                </p:cTn>
                              </p:par>
                            </p:childTnLst>
                          </p:cTn>
                        </p:par>
                        <p:par>
                          <p:cTn id="152" fill="hold">
                            <p:stCondLst>
                              <p:cond delay="5000"/>
                            </p:stCondLst>
                            <p:childTnLst>
                              <p:par>
                                <p:cTn id="153" presetID="2" presetClass="exit" presetSubtype="4" fill="hold" nodeType="afterEffect">
                                  <p:stCondLst>
                                    <p:cond delay="0"/>
                                  </p:stCondLst>
                                  <p:childTnLst>
                                    <p:anim calcmode="lin" valueType="num">
                                      <p:cBhvr additive="base">
                                        <p:cTn id="154" dur="5000"/>
                                        <p:tgtEl>
                                          <p:spTgt spid="5"/>
                                        </p:tgtEl>
                                        <p:attrNameLst>
                                          <p:attrName>ppt_x</p:attrName>
                                        </p:attrNameLst>
                                      </p:cBhvr>
                                      <p:tavLst>
                                        <p:tav tm="0">
                                          <p:val>
                                            <p:strVal val="ppt_x"/>
                                          </p:val>
                                        </p:tav>
                                        <p:tav tm="100000">
                                          <p:val>
                                            <p:strVal val="ppt_x"/>
                                          </p:val>
                                        </p:tav>
                                      </p:tavLst>
                                    </p:anim>
                                    <p:anim calcmode="lin" valueType="num">
                                      <p:cBhvr additive="base">
                                        <p:cTn id="155" dur="5000"/>
                                        <p:tgtEl>
                                          <p:spTgt spid="5"/>
                                        </p:tgtEl>
                                        <p:attrNameLst>
                                          <p:attrName>ppt_y</p:attrName>
                                        </p:attrNameLst>
                                      </p:cBhvr>
                                      <p:tavLst>
                                        <p:tav tm="0">
                                          <p:val>
                                            <p:strVal val="ppt_y"/>
                                          </p:val>
                                        </p:tav>
                                        <p:tav tm="100000">
                                          <p:val>
                                            <p:strVal val="1+ppt_h/2"/>
                                          </p:val>
                                        </p:tav>
                                      </p:tavLst>
                                    </p:anim>
                                    <p:set>
                                      <p:cBhvr>
                                        <p:cTn id="156" dur="1" fill="hold">
                                          <p:stCondLst>
                                            <p:cond delay="4999"/>
                                          </p:stCondLst>
                                        </p:cTn>
                                        <p:tgtEl>
                                          <p:spTgt spid="5"/>
                                        </p:tgtEl>
                                        <p:attrNameLst>
                                          <p:attrName>style.visibility</p:attrName>
                                        </p:attrNameLst>
                                      </p:cBhvr>
                                      <p:to>
                                        <p:strVal val="hidden"/>
                                      </p:to>
                                    </p:set>
                                  </p:childTnLst>
                                </p:cTn>
                              </p:par>
                              <p:par>
                                <p:cTn id="157" presetID="2" presetClass="exit" presetSubtype="4" fill="hold" nodeType="withEffect">
                                  <p:stCondLst>
                                    <p:cond delay="0"/>
                                  </p:stCondLst>
                                  <p:childTnLst>
                                    <p:anim calcmode="lin" valueType="num">
                                      <p:cBhvr additive="base">
                                        <p:cTn id="158" dur="5000"/>
                                        <p:tgtEl>
                                          <p:spTgt spid="6"/>
                                        </p:tgtEl>
                                        <p:attrNameLst>
                                          <p:attrName>ppt_x</p:attrName>
                                        </p:attrNameLst>
                                      </p:cBhvr>
                                      <p:tavLst>
                                        <p:tav tm="0">
                                          <p:val>
                                            <p:strVal val="ppt_x"/>
                                          </p:val>
                                        </p:tav>
                                        <p:tav tm="100000">
                                          <p:val>
                                            <p:strVal val="ppt_x"/>
                                          </p:val>
                                        </p:tav>
                                      </p:tavLst>
                                    </p:anim>
                                    <p:anim calcmode="lin" valueType="num">
                                      <p:cBhvr additive="base">
                                        <p:cTn id="159" dur="5000"/>
                                        <p:tgtEl>
                                          <p:spTgt spid="6"/>
                                        </p:tgtEl>
                                        <p:attrNameLst>
                                          <p:attrName>ppt_y</p:attrName>
                                        </p:attrNameLst>
                                      </p:cBhvr>
                                      <p:tavLst>
                                        <p:tav tm="0">
                                          <p:val>
                                            <p:strVal val="ppt_y"/>
                                          </p:val>
                                        </p:tav>
                                        <p:tav tm="100000">
                                          <p:val>
                                            <p:strVal val="1+ppt_h/2"/>
                                          </p:val>
                                        </p:tav>
                                      </p:tavLst>
                                    </p:anim>
                                    <p:set>
                                      <p:cBhvr>
                                        <p:cTn id="160" dur="1" fill="hold">
                                          <p:stCondLst>
                                            <p:cond delay="4999"/>
                                          </p:stCondLst>
                                        </p:cTn>
                                        <p:tgtEl>
                                          <p:spTgt spid="6"/>
                                        </p:tgtEl>
                                        <p:attrNameLst>
                                          <p:attrName>style.visibility</p:attrName>
                                        </p:attrNameLst>
                                      </p:cBhvr>
                                      <p:to>
                                        <p:strVal val="hidden"/>
                                      </p:to>
                                    </p:set>
                                  </p:childTnLst>
                                </p:cTn>
                              </p:par>
                              <p:par>
                                <p:cTn id="161" presetID="2" presetClass="exit" presetSubtype="4" fill="hold" nodeType="withEffect">
                                  <p:stCondLst>
                                    <p:cond delay="0"/>
                                  </p:stCondLst>
                                  <p:childTnLst>
                                    <p:anim calcmode="lin" valueType="num">
                                      <p:cBhvr additive="base">
                                        <p:cTn id="162" dur="5000"/>
                                        <p:tgtEl>
                                          <p:spTgt spid="7"/>
                                        </p:tgtEl>
                                        <p:attrNameLst>
                                          <p:attrName>ppt_x</p:attrName>
                                        </p:attrNameLst>
                                      </p:cBhvr>
                                      <p:tavLst>
                                        <p:tav tm="0">
                                          <p:val>
                                            <p:strVal val="ppt_x"/>
                                          </p:val>
                                        </p:tav>
                                        <p:tav tm="100000">
                                          <p:val>
                                            <p:strVal val="ppt_x"/>
                                          </p:val>
                                        </p:tav>
                                      </p:tavLst>
                                    </p:anim>
                                    <p:anim calcmode="lin" valueType="num">
                                      <p:cBhvr additive="base">
                                        <p:cTn id="163" dur="5000"/>
                                        <p:tgtEl>
                                          <p:spTgt spid="7"/>
                                        </p:tgtEl>
                                        <p:attrNameLst>
                                          <p:attrName>ppt_y</p:attrName>
                                        </p:attrNameLst>
                                      </p:cBhvr>
                                      <p:tavLst>
                                        <p:tav tm="0">
                                          <p:val>
                                            <p:strVal val="ppt_y"/>
                                          </p:val>
                                        </p:tav>
                                        <p:tav tm="100000">
                                          <p:val>
                                            <p:strVal val="1+ppt_h/2"/>
                                          </p:val>
                                        </p:tav>
                                      </p:tavLst>
                                    </p:anim>
                                    <p:set>
                                      <p:cBhvr>
                                        <p:cTn id="164" dur="1" fill="hold">
                                          <p:stCondLst>
                                            <p:cond delay="4999"/>
                                          </p:stCondLst>
                                        </p:cTn>
                                        <p:tgtEl>
                                          <p:spTgt spid="7"/>
                                        </p:tgtEl>
                                        <p:attrNameLst>
                                          <p:attrName>style.visibility</p:attrName>
                                        </p:attrNameLst>
                                      </p:cBhvr>
                                      <p:to>
                                        <p:strVal val="hidden"/>
                                      </p:to>
                                    </p:set>
                                  </p:childTnLst>
                                </p:cTn>
                              </p:par>
                              <p:par>
                                <p:cTn id="165" presetID="2" presetClass="exit" presetSubtype="4" fill="hold" nodeType="withEffect">
                                  <p:stCondLst>
                                    <p:cond delay="0"/>
                                  </p:stCondLst>
                                  <p:childTnLst>
                                    <p:anim calcmode="lin" valueType="num">
                                      <p:cBhvr additive="base">
                                        <p:cTn id="166" dur="5000"/>
                                        <p:tgtEl>
                                          <p:spTgt spid="8"/>
                                        </p:tgtEl>
                                        <p:attrNameLst>
                                          <p:attrName>ppt_x</p:attrName>
                                        </p:attrNameLst>
                                      </p:cBhvr>
                                      <p:tavLst>
                                        <p:tav tm="0">
                                          <p:val>
                                            <p:strVal val="ppt_x"/>
                                          </p:val>
                                        </p:tav>
                                        <p:tav tm="100000">
                                          <p:val>
                                            <p:strVal val="ppt_x"/>
                                          </p:val>
                                        </p:tav>
                                      </p:tavLst>
                                    </p:anim>
                                    <p:anim calcmode="lin" valueType="num">
                                      <p:cBhvr additive="base">
                                        <p:cTn id="167" dur="5000"/>
                                        <p:tgtEl>
                                          <p:spTgt spid="8"/>
                                        </p:tgtEl>
                                        <p:attrNameLst>
                                          <p:attrName>ppt_y</p:attrName>
                                        </p:attrNameLst>
                                      </p:cBhvr>
                                      <p:tavLst>
                                        <p:tav tm="0">
                                          <p:val>
                                            <p:strVal val="ppt_y"/>
                                          </p:val>
                                        </p:tav>
                                        <p:tav tm="100000">
                                          <p:val>
                                            <p:strVal val="1+ppt_h/2"/>
                                          </p:val>
                                        </p:tav>
                                      </p:tavLst>
                                    </p:anim>
                                    <p:set>
                                      <p:cBhvr>
                                        <p:cTn id="168" dur="1" fill="hold">
                                          <p:stCondLst>
                                            <p:cond delay="4999"/>
                                          </p:stCondLst>
                                        </p:cTn>
                                        <p:tgtEl>
                                          <p:spTgt spid="8"/>
                                        </p:tgtEl>
                                        <p:attrNameLst>
                                          <p:attrName>style.visibility</p:attrName>
                                        </p:attrNameLst>
                                      </p:cBhvr>
                                      <p:to>
                                        <p:strVal val="hidden"/>
                                      </p:to>
                                    </p:set>
                                  </p:childTnLst>
                                </p:cTn>
                              </p:par>
                              <p:par>
                                <p:cTn id="169" presetID="2" presetClass="exit" presetSubtype="4" fill="hold" nodeType="withEffect">
                                  <p:stCondLst>
                                    <p:cond delay="0"/>
                                  </p:stCondLst>
                                  <p:childTnLst>
                                    <p:anim calcmode="lin" valueType="num">
                                      <p:cBhvr additive="base">
                                        <p:cTn id="170" dur="5000"/>
                                        <p:tgtEl>
                                          <p:spTgt spid="9"/>
                                        </p:tgtEl>
                                        <p:attrNameLst>
                                          <p:attrName>ppt_x</p:attrName>
                                        </p:attrNameLst>
                                      </p:cBhvr>
                                      <p:tavLst>
                                        <p:tav tm="0">
                                          <p:val>
                                            <p:strVal val="ppt_x"/>
                                          </p:val>
                                        </p:tav>
                                        <p:tav tm="100000">
                                          <p:val>
                                            <p:strVal val="ppt_x"/>
                                          </p:val>
                                        </p:tav>
                                      </p:tavLst>
                                    </p:anim>
                                    <p:anim calcmode="lin" valueType="num">
                                      <p:cBhvr additive="base">
                                        <p:cTn id="171" dur="5000"/>
                                        <p:tgtEl>
                                          <p:spTgt spid="9"/>
                                        </p:tgtEl>
                                        <p:attrNameLst>
                                          <p:attrName>ppt_y</p:attrName>
                                        </p:attrNameLst>
                                      </p:cBhvr>
                                      <p:tavLst>
                                        <p:tav tm="0">
                                          <p:val>
                                            <p:strVal val="ppt_y"/>
                                          </p:val>
                                        </p:tav>
                                        <p:tav tm="100000">
                                          <p:val>
                                            <p:strVal val="1+ppt_h/2"/>
                                          </p:val>
                                        </p:tav>
                                      </p:tavLst>
                                    </p:anim>
                                    <p:set>
                                      <p:cBhvr>
                                        <p:cTn id="172" dur="1" fill="hold">
                                          <p:stCondLst>
                                            <p:cond delay="4999"/>
                                          </p:stCondLst>
                                        </p:cTn>
                                        <p:tgtEl>
                                          <p:spTgt spid="9"/>
                                        </p:tgtEl>
                                        <p:attrNameLst>
                                          <p:attrName>style.visibility</p:attrName>
                                        </p:attrNameLst>
                                      </p:cBhvr>
                                      <p:to>
                                        <p:strVal val="hidden"/>
                                      </p:to>
                                    </p:set>
                                  </p:childTnLst>
                                </p:cTn>
                              </p:par>
                              <p:par>
                                <p:cTn id="173" presetID="2" presetClass="exit" presetSubtype="4" fill="hold" nodeType="withEffect">
                                  <p:stCondLst>
                                    <p:cond delay="0"/>
                                  </p:stCondLst>
                                  <p:childTnLst>
                                    <p:anim calcmode="lin" valueType="num">
                                      <p:cBhvr additive="base">
                                        <p:cTn id="174" dur="5000"/>
                                        <p:tgtEl>
                                          <p:spTgt spid="10"/>
                                        </p:tgtEl>
                                        <p:attrNameLst>
                                          <p:attrName>ppt_x</p:attrName>
                                        </p:attrNameLst>
                                      </p:cBhvr>
                                      <p:tavLst>
                                        <p:tav tm="0">
                                          <p:val>
                                            <p:strVal val="ppt_x"/>
                                          </p:val>
                                        </p:tav>
                                        <p:tav tm="100000">
                                          <p:val>
                                            <p:strVal val="ppt_x"/>
                                          </p:val>
                                        </p:tav>
                                      </p:tavLst>
                                    </p:anim>
                                    <p:anim calcmode="lin" valueType="num">
                                      <p:cBhvr additive="base">
                                        <p:cTn id="175" dur="5000"/>
                                        <p:tgtEl>
                                          <p:spTgt spid="10"/>
                                        </p:tgtEl>
                                        <p:attrNameLst>
                                          <p:attrName>ppt_y</p:attrName>
                                        </p:attrNameLst>
                                      </p:cBhvr>
                                      <p:tavLst>
                                        <p:tav tm="0">
                                          <p:val>
                                            <p:strVal val="ppt_y"/>
                                          </p:val>
                                        </p:tav>
                                        <p:tav tm="100000">
                                          <p:val>
                                            <p:strVal val="1+ppt_h/2"/>
                                          </p:val>
                                        </p:tav>
                                      </p:tavLst>
                                    </p:anim>
                                    <p:set>
                                      <p:cBhvr>
                                        <p:cTn id="176" dur="1" fill="hold">
                                          <p:stCondLst>
                                            <p:cond delay="4999"/>
                                          </p:stCondLst>
                                        </p:cTn>
                                        <p:tgtEl>
                                          <p:spTgt spid="10"/>
                                        </p:tgtEl>
                                        <p:attrNameLst>
                                          <p:attrName>style.visibility</p:attrName>
                                        </p:attrNameLst>
                                      </p:cBhvr>
                                      <p:to>
                                        <p:strVal val="hidden"/>
                                      </p:to>
                                    </p:set>
                                  </p:childTnLst>
                                </p:cTn>
                              </p:par>
                              <p:par>
                                <p:cTn id="177" presetID="2" presetClass="exit" presetSubtype="4" fill="hold" nodeType="withEffect">
                                  <p:stCondLst>
                                    <p:cond delay="0"/>
                                  </p:stCondLst>
                                  <p:childTnLst>
                                    <p:anim calcmode="lin" valueType="num">
                                      <p:cBhvr additive="base">
                                        <p:cTn id="178" dur="5000"/>
                                        <p:tgtEl>
                                          <p:spTgt spid="11"/>
                                        </p:tgtEl>
                                        <p:attrNameLst>
                                          <p:attrName>ppt_x</p:attrName>
                                        </p:attrNameLst>
                                      </p:cBhvr>
                                      <p:tavLst>
                                        <p:tav tm="0">
                                          <p:val>
                                            <p:strVal val="ppt_x"/>
                                          </p:val>
                                        </p:tav>
                                        <p:tav tm="100000">
                                          <p:val>
                                            <p:strVal val="ppt_x"/>
                                          </p:val>
                                        </p:tav>
                                      </p:tavLst>
                                    </p:anim>
                                    <p:anim calcmode="lin" valueType="num">
                                      <p:cBhvr additive="base">
                                        <p:cTn id="179" dur="5000"/>
                                        <p:tgtEl>
                                          <p:spTgt spid="11"/>
                                        </p:tgtEl>
                                        <p:attrNameLst>
                                          <p:attrName>ppt_y</p:attrName>
                                        </p:attrNameLst>
                                      </p:cBhvr>
                                      <p:tavLst>
                                        <p:tav tm="0">
                                          <p:val>
                                            <p:strVal val="ppt_y"/>
                                          </p:val>
                                        </p:tav>
                                        <p:tav tm="100000">
                                          <p:val>
                                            <p:strVal val="1+ppt_h/2"/>
                                          </p:val>
                                        </p:tav>
                                      </p:tavLst>
                                    </p:anim>
                                    <p:set>
                                      <p:cBhvr>
                                        <p:cTn id="180" dur="1" fill="hold">
                                          <p:stCondLst>
                                            <p:cond delay="4999"/>
                                          </p:stCondLst>
                                        </p:cTn>
                                        <p:tgtEl>
                                          <p:spTgt spid="11"/>
                                        </p:tgtEl>
                                        <p:attrNameLst>
                                          <p:attrName>style.visibility</p:attrName>
                                        </p:attrNameLst>
                                      </p:cBhvr>
                                      <p:to>
                                        <p:strVal val="hidden"/>
                                      </p:to>
                                    </p:set>
                                  </p:childTnLst>
                                </p:cTn>
                              </p:par>
                              <p:par>
                                <p:cTn id="181" presetID="2" presetClass="exit" presetSubtype="4" fill="hold" nodeType="withEffect">
                                  <p:stCondLst>
                                    <p:cond delay="0"/>
                                  </p:stCondLst>
                                  <p:childTnLst>
                                    <p:anim calcmode="lin" valueType="num">
                                      <p:cBhvr additive="base">
                                        <p:cTn id="182" dur="5000"/>
                                        <p:tgtEl>
                                          <p:spTgt spid="12"/>
                                        </p:tgtEl>
                                        <p:attrNameLst>
                                          <p:attrName>ppt_x</p:attrName>
                                        </p:attrNameLst>
                                      </p:cBhvr>
                                      <p:tavLst>
                                        <p:tav tm="0">
                                          <p:val>
                                            <p:strVal val="ppt_x"/>
                                          </p:val>
                                        </p:tav>
                                        <p:tav tm="100000">
                                          <p:val>
                                            <p:strVal val="ppt_x"/>
                                          </p:val>
                                        </p:tav>
                                      </p:tavLst>
                                    </p:anim>
                                    <p:anim calcmode="lin" valueType="num">
                                      <p:cBhvr additive="base">
                                        <p:cTn id="183" dur="5000"/>
                                        <p:tgtEl>
                                          <p:spTgt spid="12"/>
                                        </p:tgtEl>
                                        <p:attrNameLst>
                                          <p:attrName>ppt_y</p:attrName>
                                        </p:attrNameLst>
                                      </p:cBhvr>
                                      <p:tavLst>
                                        <p:tav tm="0">
                                          <p:val>
                                            <p:strVal val="ppt_y"/>
                                          </p:val>
                                        </p:tav>
                                        <p:tav tm="100000">
                                          <p:val>
                                            <p:strVal val="1+ppt_h/2"/>
                                          </p:val>
                                        </p:tav>
                                      </p:tavLst>
                                    </p:anim>
                                    <p:set>
                                      <p:cBhvr>
                                        <p:cTn id="184" dur="1" fill="hold">
                                          <p:stCondLst>
                                            <p:cond delay="4999"/>
                                          </p:stCondLst>
                                        </p:cTn>
                                        <p:tgtEl>
                                          <p:spTgt spid="12"/>
                                        </p:tgtEl>
                                        <p:attrNameLst>
                                          <p:attrName>style.visibility</p:attrName>
                                        </p:attrNameLst>
                                      </p:cBhvr>
                                      <p:to>
                                        <p:strVal val="hidden"/>
                                      </p:to>
                                    </p:set>
                                  </p:childTnLst>
                                </p:cTn>
                              </p:par>
                              <p:par>
                                <p:cTn id="185" presetID="2" presetClass="exit" presetSubtype="4" fill="hold" nodeType="withEffect">
                                  <p:stCondLst>
                                    <p:cond delay="0"/>
                                  </p:stCondLst>
                                  <p:childTnLst>
                                    <p:anim calcmode="lin" valueType="num">
                                      <p:cBhvr additive="base">
                                        <p:cTn id="186" dur="5000"/>
                                        <p:tgtEl>
                                          <p:spTgt spid="13"/>
                                        </p:tgtEl>
                                        <p:attrNameLst>
                                          <p:attrName>ppt_x</p:attrName>
                                        </p:attrNameLst>
                                      </p:cBhvr>
                                      <p:tavLst>
                                        <p:tav tm="0">
                                          <p:val>
                                            <p:strVal val="ppt_x"/>
                                          </p:val>
                                        </p:tav>
                                        <p:tav tm="100000">
                                          <p:val>
                                            <p:strVal val="ppt_x"/>
                                          </p:val>
                                        </p:tav>
                                      </p:tavLst>
                                    </p:anim>
                                    <p:anim calcmode="lin" valueType="num">
                                      <p:cBhvr additive="base">
                                        <p:cTn id="187" dur="5000"/>
                                        <p:tgtEl>
                                          <p:spTgt spid="13"/>
                                        </p:tgtEl>
                                        <p:attrNameLst>
                                          <p:attrName>ppt_y</p:attrName>
                                        </p:attrNameLst>
                                      </p:cBhvr>
                                      <p:tavLst>
                                        <p:tav tm="0">
                                          <p:val>
                                            <p:strVal val="ppt_y"/>
                                          </p:val>
                                        </p:tav>
                                        <p:tav tm="100000">
                                          <p:val>
                                            <p:strVal val="1+ppt_h/2"/>
                                          </p:val>
                                        </p:tav>
                                      </p:tavLst>
                                    </p:anim>
                                    <p:set>
                                      <p:cBhvr>
                                        <p:cTn id="188" dur="1" fill="hold">
                                          <p:stCondLst>
                                            <p:cond delay="4999"/>
                                          </p:stCondLst>
                                        </p:cTn>
                                        <p:tgtEl>
                                          <p:spTgt spid="13"/>
                                        </p:tgtEl>
                                        <p:attrNameLst>
                                          <p:attrName>style.visibility</p:attrName>
                                        </p:attrNameLst>
                                      </p:cBhvr>
                                      <p:to>
                                        <p:strVal val="hidden"/>
                                      </p:to>
                                    </p:set>
                                  </p:childTnLst>
                                </p:cTn>
                              </p:par>
                              <p:par>
                                <p:cTn id="189" presetID="2" presetClass="exit" presetSubtype="4" fill="hold" nodeType="withEffect">
                                  <p:stCondLst>
                                    <p:cond delay="0"/>
                                  </p:stCondLst>
                                  <p:childTnLst>
                                    <p:anim calcmode="lin" valueType="num">
                                      <p:cBhvr additive="base">
                                        <p:cTn id="190" dur="5000"/>
                                        <p:tgtEl>
                                          <p:spTgt spid="14"/>
                                        </p:tgtEl>
                                        <p:attrNameLst>
                                          <p:attrName>ppt_x</p:attrName>
                                        </p:attrNameLst>
                                      </p:cBhvr>
                                      <p:tavLst>
                                        <p:tav tm="0">
                                          <p:val>
                                            <p:strVal val="ppt_x"/>
                                          </p:val>
                                        </p:tav>
                                        <p:tav tm="100000">
                                          <p:val>
                                            <p:strVal val="ppt_x"/>
                                          </p:val>
                                        </p:tav>
                                      </p:tavLst>
                                    </p:anim>
                                    <p:anim calcmode="lin" valueType="num">
                                      <p:cBhvr additive="base">
                                        <p:cTn id="191" dur="5000"/>
                                        <p:tgtEl>
                                          <p:spTgt spid="14"/>
                                        </p:tgtEl>
                                        <p:attrNameLst>
                                          <p:attrName>ppt_y</p:attrName>
                                        </p:attrNameLst>
                                      </p:cBhvr>
                                      <p:tavLst>
                                        <p:tav tm="0">
                                          <p:val>
                                            <p:strVal val="ppt_y"/>
                                          </p:val>
                                        </p:tav>
                                        <p:tav tm="100000">
                                          <p:val>
                                            <p:strVal val="1+ppt_h/2"/>
                                          </p:val>
                                        </p:tav>
                                      </p:tavLst>
                                    </p:anim>
                                    <p:set>
                                      <p:cBhvr>
                                        <p:cTn id="192" dur="1" fill="hold">
                                          <p:stCondLst>
                                            <p:cond delay="4999"/>
                                          </p:stCondLst>
                                        </p:cTn>
                                        <p:tgtEl>
                                          <p:spTgt spid="14"/>
                                        </p:tgtEl>
                                        <p:attrNameLst>
                                          <p:attrName>style.visibility</p:attrName>
                                        </p:attrNameLst>
                                      </p:cBhvr>
                                      <p:to>
                                        <p:strVal val="hidden"/>
                                      </p:to>
                                    </p:set>
                                  </p:childTnLst>
                                </p:cTn>
                              </p:par>
                              <p:par>
                                <p:cTn id="193" presetID="2" presetClass="exit" presetSubtype="4" fill="hold" nodeType="withEffect">
                                  <p:stCondLst>
                                    <p:cond delay="0"/>
                                  </p:stCondLst>
                                  <p:childTnLst>
                                    <p:anim calcmode="lin" valueType="num">
                                      <p:cBhvr additive="base">
                                        <p:cTn id="194" dur="5000"/>
                                        <p:tgtEl>
                                          <p:spTgt spid="15"/>
                                        </p:tgtEl>
                                        <p:attrNameLst>
                                          <p:attrName>ppt_x</p:attrName>
                                        </p:attrNameLst>
                                      </p:cBhvr>
                                      <p:tavLst>
                                        <p:tav tm="0">
                                          <p:val>
                                            <p:strVal val="ppt_x"/>
                                          </p:val>
                                        </p:tav>
                                        <p:tav tm="100000">
                                          <p:val>
                                            <p:strVal val="ppt_x"/>
                                          </p:val>
                                        </p:tav>
                                      </p:tavLst>
                                    </p:anim>
                                    <p:anim calcmode="lin" valueType="num">
                                      <p:cBhvr additive="base">
                                        <p:cTn id="195" dur="5000"/>
                                        <p:tgtEl>
                                          <p:spTgt spid="15"/>
                                        </p:tgtEl>
                                        <p:attrNameLst>
                                          <p:attrName>ppt_y</p:attrName>
                                        </p:attrNameLst>
                                      </p:cBhvr>
                                      <p:tavLst>
                                        <p:tav tm="0">
                                          <p:val>
                                            <p:strVal val="ppt_y"/>
                                          </p:val>
                                        </p:tav>
                                        <p:tav tm="100000">
                                          <p:val>
                                            <p:strVal val="1+ppt_h/2"/>
                                          </p:val>
                                        </p:tav>
                                      </p:tavLst>
                                    </p:anim>
                                    <p:set>
                                      <p:cBhvr>
                                        <p:cTn id="196" dur="1" fill="hold">
                                          <p:stCondLst>
                                            <p:cond delay="4999"/>
                                          </p:stCondLst>
                                        </p:cTn>
                                        <p:tgtEl>
                                          <p:spTgt spid="15"/>
                                        </p:tgtEl>
                                        <p:attrNameLst>
                                          <p:attrName>style.visibility</p:attrName>
                                        </p:attrNameLst>
                                      </p:cBhvr>
                                      <p:to>
                                        <p:strVal val="hidden"/>
                                      </p:to>
                                    </p:set>
                                  </p:childTnLst>
                                </p:cTn>
                              </p:par>
                              <p:par>
                                <p:cTn id="197" presetID="2" presetClass="exit" presetSubtype="4" fill="hold" nodeType="withEffect">
                                  <p:stCondLst>
                                    <p:cond delay="0"/>
                                  </p:stCondLst>
                                  <p:childTnLst>
                                    <p:anim calcmode="lin" valueType="num">
                                      <p:cBhvr additive="base">
                                        <p:cTn id="198" dur="5000"/>
                                        <p:tgtEl>
                                          <p:spTgt spid="16"/>
                                        </p:tgtEl>
                                        <p:attrNameLst>
                                          <p:attrName>ppt_x</p:attrName>
                                        </p:attrNameLst>
                                      </p:cBhvr>
                                      <p:tavLst>
                                        <p:tav tm="0">
                                          <p:val>
                                            <p:strVal val="ppt_x"/>
                                          </p:val>
                                        </p:tav>
                                        <p:tav tm="100000">
                                          <p:val>
                                            <p:strVal val="ppt_x"/>
                                          </p:val>
                                        </p:tav>
                                      </p:tavLst>
                                    </p:anim>
                                    <p:anim calcmode="lin" valueType="num">
                                      <p:cBhvr additive="base">
                                        <p:cTn id="199" dur="5000"/>
                                        <p:tgtEl>
                                          <p:spTgt spid="16"/>
                                        </p:tgtEl>
                                        <p:attrNameLst>
                                          <p:attrName>ppt_y</p:attrName>
                                        </p:attrNameLst>
                                      </p:cBhvr>
                                      <p:tavLst>
                                        <p:tav tm="0">
                                          <p:val>
                                            <p:strVal val="ppt_y"/>
                                          </p:val>
                                        </p:tav>
                                        <p:tav tm="100000">
                                          <p:val>
                                            <p:strVal val="1+ppt_h/2"/>
                                          </p:val>
                                        </p:tav>
                                      </p:tavLst>
                                    </p:anim>
                                    <p:set>
                                      <p:cBhvr>
                                        <p:cTn id="200" dur="1" fill="hold">
                                          <p:stCondLst>
                                            <p:cond delay="4999"/>
                                          </p:stCondLst>
                                        </p:cTn>
                                        <p:tgtEl>
                                          <p:spTgt spid="16"/>
                                        </p:tgtEl>
                                        <p:attrNameLst>
                                          <p:attrName>style.visibility</p:attrName>
                                        </p:attrNameLst>
                                      </p:cBhvr>
                                      <p:to>
                                        <p:strVal val="hidden"/>
                                      </p:to>
                                    </p:set>
                                  </p:childTnLst>
                                </p:cTn>
                              </p:par>
                              <p:par>
                                <p:cTn id="201" presetID="2" presetClass="exit" presetSubtype="4" fill="hold" nodeType="withEffect">
                                  <p:stCondLst>
                                    <p:cond delay="0"/>
                                  </p:stCondLst>
                                  <p:childTnLst>
                                    <p:anim calcmode="lin" valueType="num">
                                      <p:cBhvr additive="base">
                                        <p:cTn id="202" dur="5000"/>
                                        <p:tgtEl>
                                          <p:spTgt spid="17"/>
                                        </p:tgtEl>
                                        <p:attrNameLst>
                                          <p:attrName>ppt_x</p:attrName>
                                        </p:attrNameLst>
                                      </p:cBhvr>
                                      <p:tavLst>
                                        <p:tav tm="0">
                                          <p:val>
                                            <p:strVal val="ppt_x"/>
                                          </p:val>
                                        </p:tav>
                                        <p:tav tm="100000">
                                          <p:val>
                                            <p:strVal val="ppt_x"/>
                                          </p:val>
                                        </p:tav>
                                      </p:tavLst>
                                    </p:anim>
                                    <p:anim calcmode="lin" valueType="num">
                                      <p:cBhvr additive="base">
                                        <p:cTn id="203" dur="5000"/>
                                        <p:tgtEl>
                                          <p:spTgt spid="17"/>
                                        </p:tgtEl>
                                        <p:attrNameLst>
                                          <p:attrName>ppt_y</p:attrName>
                                        </p:attrNameLst>
                                      </p:cBhvr>
                                      <p:tavLst>
                                        <p:tav tm="0">
                                          <p:val>
                                            <p:strVal val="ppt_y"/>
                                          </p:val>
                                        </p:tav>
                                        <p:tav tm="100000">
                                          <p:val>
                                            <p:strVal val="1+ppt_h/2"/>
                                          </p:val>
                                        </p:tav>
                                      </p:tavLst>
                                    </p:anim>
                                    <p:set>
                                      <p:cBhvr>
                                        <p:cTn id="204" dur="1" fill="hold">
                                          <p:stCondLst>
                                            <p:cond delay="4999"/>
                                          </p:stCondLst>
                                        </p:cTn>
                                        <p:tgtEl>
                                          <p:spTgt spid="17"/>
                                        </p:tgtEl>
                                        <p:attrNameLst>
                                          <p:attrName>style.visibility</p:attrName>
                                        </p:attrNameLst>
                                      </p:cBhvr>
                                      <p:to>
                                        <p:strVal val="hidden"/>
                                      </p:to>
                                    </p:set>
                                  </p:childTnLst>
                                </p:cTn>
                              </p:par>
                              <p:par>
                                <p:cTn id="205" presetID="2" presetClass="exit" presetSubtype="4" fill="hold" nodeType="withEffect">
                                  <p:stCondLst>
                                    <p:cond delay="0"/>
                                  </p:stCondLst>
                                  <p:childTnLst>
                                    <p:anim calcmode="lin" valueType="num">
                                      <p:cBhvr additive="base">
                                        <p:cTn id="206" dur="5000"/>
                                        <p:tgtEl>
                                          <p:spTgt spid="18"/>
                                        </p:tgtEl>
                                        <p:attrNameLst>
                                          <p:attrName>ppt_x</p:attrName>
                                        </p:attrNameLst>
                                      </p:cBhvr>
                                      <p:tavLst>
                                        <p:tav tm="0">
                                          <p:val>
                                            <p:strVal val="ppt_x"/>
                                          </p:val>
                                        </p:tav>
                                        <p:tav tm="100000">
                                          <p:val>
                                            <p:strVal val="ppt_x"/>
                                          </p:val>
                                        </p:tav>
                                      </p:tavLst>
                                    </p:anim>
                                    <p:anim calcmode="lin" valueType="num">
                                      <p:cBhvr additive="base">
                                        <p:cTn id="207" dur="5000"/>
                                        <p:tgtEl>
                                          <p:spTgt spid="18"/>
                                        </p:tgtEl>
                                        <p:attrNameLst>
                                          <p:attrName>ppt_y</p:attrName>
                                        </p:attrNameLst>
                                      </p:cBhvr>
                                      <p:tavLst>
                                        <p:tav tm="0">
                                          <p:val>
                                            <p:strVal val="ppt_y"/>
                                          </p:val>
                                        </p:tav>
                                        <p:tav tm="100000">
                                          <p:val>
                                            <p:strVal val="1+ppt_h/2"/>
                                          </p:val>
                                        </p:tav>
                                      </p:tavLst>
                                    </p:anim>
                                    <p:set>
                                      <p:cBhvr>
                                        <p:cTn id="208" dur="1" fill="hold">
                                          <p:stCondLst>
                                            <p:cond delay="4999"/>
                                          </p:stCondLst>
                                        </p:cTn>
                                        <p:tgtEl>
                                          <p:spTgt spid="18"/>
                                        </p:tgtEl>
                                        <p:attrNameLst>
                                          <p:attrName>style.visibility</p:attrName>
                                        </p:attrNameLst>
                                      </p:cBhvr>
                                      <p:to>
                                        <p:strVal val="hidden"/>
                                      </p:to>
                                    </p:set>
                                  </p:childTnLst>
                                </p:cTn>
                              </p:par>
                              <p:par>
                                <p:cTn id="209" presetID="2" presetClass="exit" presetSubtype="4" fill="hold" nodeType="withEffect">
                                  <p:stCondLst>
                                    <p:cond delay="0"/>
                                  </p:stCondLst>
                                  <p:childTnLst>
                                    <p:anim calcmode="lin" valueType="num">
                                      <p:cBhvr additive="base">
                                        <p:cTn id="210" dur="5000"/>
                                        <p:tgtEl>
                                          <p:spTgt spid="19"/>
                                        </p:tgtEl>
                                        <p:attrNameLst>
                                          <p:attrName>ppt_x</p:attrName>
                                        </p:attrNameLst>
                                      </p:cBhvr>
                                      <p:tavLst>
                                        <p:tav tm="0">
                                          <p:val>
                                            <p:strVal val="ppt_x"/>
                                          </p:val>
                                        </p:tav>
                                        <p:tav tm="100000">
                                          <p:val>
                                            <p:strVal val="ppt_x"/>
                                          </p:val>
                                        </p:tav>
                                      </p:tavLst>
                                    </p:anim>
                                    <p:anim calcmode="lin" valueType="num">
                                      <p:cBhvr additive="base">
                                        <p:cTn id="211" dur="5000"/>
                                        <p:tgtEl>
                                          <p:spTgt spid="19"/>
                                        </p:tgtEl>
                                        <p:attrNameLst>
                                          <p:attrName>ppt_y</p:attrName>
                                        </p:attrNameLst>
                                      </p:cBhvr>
                                      <p:tavLst>
                                        <p:tav tm="0">
                                          <p:val>
                                            <p:strVal val="ppt_y"/>
                                          </p:val>
                                        </p:tav>
                                        <p:tav tm="100000">
                                          <p:val>
                                            <p:strVal val="1+ppt_h/2"/>
                                          </p:val>
                                        </p:tav>
                                      </p:tavLst>
                                    </p:anim>
                                    <p:set>
                                      <p:cBhvr>
                                        <p:cTn id="212" dur="1" fill="hold">
                                          <p:stCondLst>
                                            <p:cond delay="4999"/>
                                          </p:stCondLst>
                                        </p:cTn>
                                        <p:tgtEl>
                                          <p:spTgt spid="19"/>
                                        </p:tgtEl>
                                        <p:attrNameLst>
                                          <p:attrName>style.visibility</p:attrName>
                                        </p:attrNameLst>
                                      </p:cBhvr>
                                      <p:to>
                                        <p:strVal val="hidden"/>
                                      </p:to>
                                    </p:set>
                                  </p:childTnLst>
                                </p:cTn>
                              </p:par>
                              <p:par>
                                <p:cTn id="213" presetID="2" presetClass="exit" presetSubtype="4" fill="hold" nodeType="withEffect">
                                  <p:stCondLst>
                                    <p:cond delay="0"/>
                                  </p:stCondLst>
                                  <p:childTnLst>
                                    <p:anim calcmode="lin" valueType="num">
                                      <p:cBhvr additive="base">
                                        <p:cTn id="214" dur="5000"/>
                                        <p:tgtEl>
                                          <p:spTgt spid="20"/>
                                        </p:tgtEl>
                                        <p:attrNameLst>
                                          <p:attrName>ppt_x</p:attrName>
                                        </p:attrNameLst>
                                      </p:cBhvr>
                                      <p:tavLst>
                                        <p:tav tm="0">
                                          <p:val>
                                            <p:strVal val="ppt_x"/>
                                          </p:val>
                                        </p:tav>
                                        <p:tav tm="100000">
                                          <p:val>
                                            <p:strVal val="ppt_x"/>
                                          </p:val>
                                        </p:tav>
                                      </p:tavLst>
                                    </p:anim>
                                    <p:anim calcmode="lin" valueType="num">
                                      <p:cBhvr additive="base">
                                        <p:cTn id="215" dur="5000"/>
                                        <p:tgtEl>
                                          <p:spTgt spid="20"/>
                                        </p:tgtEl>
                                        <p:attrNameLst>
                                          <p:attrName>ppt_y</p:attrName>
                                        </p:attrNameLst>
                                      </p:cBhvr>
                                      <p:tavLst>
                                        <p:tav tm="0">
                                          <p:val>
                                            <p:strVal val="ppt_y"/>
                                          </p:val>
                                        </p:tav>
                                        <p:tav tm="100000">
                                          <p:val>
                                            <p:strVal val="1+ppt_h/2"/>
                                          </p:val>
                                        </p:tav>
                                      </p:tavLst>
                                    </p:anim>
                                    <p:set>
                                      <p:cBhvr>
                                        <p:cTn id="216" dur="1" fill="hold">
                                          <p:stCondLst>
                                            <p:cond delay="4999"/>
                                          </p:stCondLst>
                                        </p:cTn>
                                        <p:tgtEl>
                                          <p:spTgt spid="20"/>
                                        </p:tgtEl>
                                        <p:attrNameLst>
                                          <p:attrName>style.visibility</p:attrName>
                                        </p:attrNameLst>
                                      </p:cBhvr>
                                      <p:to>
                                        <p:strVal val="hidden"/>
                                      </p:to>
                                    </p:set>
                                  </p:childTnLst>
                                </p:cTn>
                              </p:par>
                              <p:par>
                                <p:cTn id="217" presetID="2" presetClass="exit" presetSubtype="4" fill="hold" nodeType="withEffect">
                                  <p:stCondLst>
                                    <p:cond delay="0"/>
                                  </p:stCondLst>
                                  <p:childTnLst>
                                    <p:anim calcmode="lin" valueType="num">
                                      <p:cBhvr additive="base">
                                        <p:cTn id="218" dur="5000"/>
                                        <p:tgtEl>
                                          <p:spTgt spid="21"/>
                                        </p:tgtEl>
                                        <p:attrNameLst>
                                          <p:attrName>ppt_x</p:attrName>
                                        </p:attrNameLst>
                                      </p:cBhvr>
                                      <p:tavLst>
                                        <p:tav tm="0">
                                          <p:val>
                                            <p:strVal val="ppt_x"/>
                                          </p:val>
                                        </p:tav>
                                        <p:tav tm="100000">
                                          <p:val>
                                            <p:strVal val="ppt_x"/>
                                          </p:val>
                                        </p:tav>
                                      </p:tavLst>
                                    </p:anim>
                                    <p:anim calcmode="lin" valueType="num">
                                      <p:cBhvr additive="base">
                                        <p:cTn id="219" dur="5000"/>
                                        <p:tgtEl>
                                          <p:spTgt spid="21"/>
                                        </p:tgtEl>
                                        <p:attrNameLst>
                                          <p:attrName>ppt_y</p:attrName>
                                        </p:attrNameLst>
                                      </p:cBhvr>
                                      <p:tavLst>
                                        <p:tav tm="0">
                                          <p:val>
                                            <p:strVal val="ppt_y"/>
                                          </p:val>
                                        </p:tav>
                                        <p:tav tm="100000">
                                          <p:val>
                                            <p:strVal val="1+ppt_h/2"/>
                                          </p:val>
                                        </p:tav>
                                      </p:tavLst>
                                    </p:anim>
                                    <p:set>
                                      <p:cBhvr>
                                        <p:cTn id="220" dur="1" fill="hold">
                                          <p:stCondLst>
                                            <p:cond delay="4999"/>
                                          </p:stCondLst>
                                        </p:cTn>
                                        <p:tgtEl>
                                          <p:spTgt spid="21"/>
                                        </p:tgtEl>
                                        <p:attrNameLst>
                                          <p:attrName>style.visibility</p:attrName>
                                        </p:attrNameLst>
                                      </p:cBhvr>
                                      <p:to>
                                        <p:strVal val="hidden"/>
                                      </p:to>
                                    </p:set>
                                  </p:childTnLst>
                                </p:cTn>
                              </p:par>
                              <p:par>
                                <p:cTn id="221" presetID="2" presetClass="exit" presetSubtype="4" fill="hold" nodeType="withEffect">
                                  <p:stCondLst>
                                    <p:cond delay="0"/>
                                  </p:stCondLst>
                                  <p:childTnLst>
                                    <p:anim calcmode="lin" valueType="num">
                                      <p:cBhvr additive="base">
                                        <p:cTn id="222" dur="5000"/>
                                        <p:tgtEl>
                                          <p:spTgt spid="22"/>
                                        </p:tgtEl>
                                        <p:attrNameLst>
                                          <p:attrName>ppt_x</p:attrName>
                                        </p:attrNameLst>
                                      </p:cBhvr>
                                      <p:tavLst>
                                        <p:tav tm="0">
                                          <p:val>
                                            <p:strVal val="ppt_x"/>
                                          </p:val>
                                        </p:tav>
                                        <p:tav tm="100000">
                                          <p:val>
                                            <p:strVal val="ppt_x"/>
                                          </p:val>
                                        </p:tav>
                                      </p:tavLst>
                                    </p:anim>
                                    <p:anim calcmode="lin" valueType="num">
                                      <p:cBhvr additive="base">
                                        <p:cTn id="223" dur="5000"/>
                                        <p:tgtEl>
                                          <p:spTgt spid="22"/>
                                        </p:tgtEl>
                                        <p:attrNameLst>
                                          <p:attrName>ppt_y</p:attrName>
                                        </p:attrNameLst>
                                      </p:cBhvr>
                                      <p:tavLst>
                                        <p:tav tm="0">
                                          <p:val>
                                            <p:strVal val="ppt_y"/>
                                          </p:val>
                                        </p:tav>
                                        <p:tav tm="100000">
                                          <p:val>
                                            <p:strVal val="1+ppt_h/2"/>
                                          </p:val>
                                        </p:tav>
                                      </p:tavLst>
                                    </p:anim>
                                    <p:set>
                                      <p:cBhvr>
                                        <p:cTn id="224" dur="1" fill="hold">
                                          <p:stCondLst>
                                            <p:cond delay="4999"/>
                                          </p:stCondLst>
                                        </p:cTn>
                                        <p:tgtEl>
                                          <p:spTgt spid="22"/>
                                        </p:tgtEl>
                                        <p:attrNameLst>
                                          <p:attrName>style.visibility</p:attrName>
                                        </p:attrNameLst>
                                      </p:cBhvr>
                                      <p:to>
                                        <p:strVal val="hidden"/>
                                      </p:to>
                                    </p:set>
                                  </p:childTnLst>
                                </p:cTn>
                              </p:par>
                              <p:par>
                                <p:cTn id="225" presetID="2" presetClass="exit" presetSubtype="4" fill="hold" nodeType="withEffect">
                                  <p:stCondLst>
                                    <p:cond delay="0"/>
                                  </p:stCondLst>
                                  <p:childTnLst>
                                    <p:anim calcmode="lin" valueType="num">
                                      <p:cBhvr additive="base">
                                        <p:cTn id="226" dur="5000"/>
                                        <p:tgtEl>
                                          <p:spTgt spid="23"/>
                                        </p:tgtEl>
                                        <p:attrNameLst>
                                          <p:attrName>ppt_x</p:attrName>
                                        </p:attrNameLst>
                                      </p:cBhvr>
                                      <p:tavLst>
                                        <p:tav tm="0">
                                          <p:val>
                                            <p:strVal val="ppt_x"/>
                                          </p:val>
                                        </p:tav>
                                        <p:tav tm="100000">
                                          <p:val>
                                            <p:strVal val="ppt_x"/>
                                          </p:val>
                                        </p:tav>
                                      </p:tavLst>
                                    </p:anim>
                                    <p:anim calcmode="lin" valueType="num">
                                      <p:cBhvr additive="base">
                                        <p:cTn id="227" dur="5000"/>
                                        <p:tgtEl>
                                          <p:spTgt spid="23"/>
                                        </p:tgtEl>
                                        <p:attrNameLst>
                                          <p:attrName>ppt_y</p:attrName>
                                        </p:attrNameLst>
                                      </p:cBhvr>
                                      <p:tavLst>
                                        <p:tav tm="0">
                                          <p:val>
                                            <p:strVal val="ppt_y"/>
                                          </p:val>
                                        </p:tav>
                                        <p:tav tm="100000">
                                          <p:val>
                                            <p:strVal val="1+ppt_h/2"/>
                                          </p:val>
                                        </p:tav>
                                      </p:tavLst>
                                    </p:anim>
                                    <p:set>
                                      <p:cBhvr>
                                        <p:cTn id="228" dur="1" fill="hold">
                                          <p:stCondLst>
                                            <p:cond delay="4999"/>
                                          </p:stCondLst>
                                        </p:cTn>
                                        <p:tgtEl>
                                          <p:spTgt spid="23"/>
                                        </p:tgtEl>
                                        <p:attrNameLst>
                                          <p:attrName>style.visibility</p:attrName>
                                        </p:attrNameLst>
                                      </p:cBhvr>
                                      <p:to>
                                        <p:strVal val="hidden"/>
                                      </p:to>
                                    </p:set>
                                  </p:childTnLst>
                                </p:cTn>
                              </p:par>
                              <p:par>
                                <p:cTn id="229" presetID="2" presetClass="exit" presetSubtype="4" fill="hold" nodeType="withEffect">
                                  <p:stCondLst>
                                    <p:cond delay="0"/>
                                  </p:stCondLst>
                                  <p:childTnLst>
                                    <p:anim calcmode="lin" valueType="num">
                                      <p:cBhvr additive="base">
                                        <p:cTn id="230" dur="5000"/>
                                        <p:tgtEl>
                                          <p:spTgt spid="24"/>
                                        </p:tgtEl>
                                        <p:attrNameLst>
                                          <p:attrName>ppt_x</p:attrName>
                                        </p:attrNameLst>
                                      </p:cBhvr>
                                      <p:tavLst>
                                        <p:tav tm="0">
                                          <p:val>
                                            <p:strVal val="ppt_x"/>
                                          </p:val>
                                        </p:tav>
                                        <p:tav tm="100000">
                                          <p:val>
                                            <p:strVal val="ppt_x"/>
                                          </p:val>
                                        </p:tav>
                                      </p:tavLst>
                                    </p:anim>
                                    <p:anim calcmode="lin" valueType="num">
                                      <p:cBhvr additive="base">
                                        <p:cTn id="231" dur="5000"/>
                                        <p:tgtEl>
                                          <p:spTgt spid="24"/>
                                        </p:tgtEl>
                                        <p:attrNameLst>
                                          <p:attrName>ppt_y</p:attrName>
                                        </p:attrNameLst>
                                      </p:cBhvr>
                                      <p:tavLst>
                                        <p:tav tm="0">
                                          <p:val>
                                            <p:strVal val="ppt_y"/>
                                          </p:val>
                                        </p:tav>
                                        <p:tav tm="100000">
                                          <p:val>
                                            <p:strVal val="1+ppt_h/2"/>
                                          </p:val>
                                        </p:tav>
                                      </p:tavLst>
                                    </p:anim>
                                    <p:set>
                                      <p:cBhvr>
                                        <p:cTn id="232" dur="1" fill="hold">
                                          <p:stCondLst>
                                            <p:cond delay="4999"/>
                                          </p:stCondLst>
                                        </p:cTn>
                                        <p:tgtEl>
                                          <p:spTgt spid="24"/>
                                        </p:tgtEl>
                                        <p:attrNameLst>
                                          <p:attrName>style.visibility</p:attrName>
                                        </p:attrNameLst>
                                      </p:cBhvr>
                                      <p:to>
                                        <p:strVal val="hidden"/>
                                      </p:to>
                                    </p:set>
                                  </p:childTnLst>
                                </p:cTn>
                              </p:par>
                              <p:par>
                                <p:cTn id="233" presetID="2" presetClass="exit" presetSubtype="4" fill="hold" nodeType="withEffect">
                                  <p:stCondLst>
                                    <p:cond delay="0"/>
                                  </p:stCondLst>
                                  <p:childTnLst>
                                    <p:anim calcmode="lin" valueType="num">
                                      <p:cBhvr additive="base">
                                        <p:cTn id="234" dur="5000"/>
                                        <p:tgtEl>
                                          <p:spTgt spid="25"/>
                                        </p:tgtEl>
                                        <p:attrNameLst>
                                          <p:attrName>ppt_x</p:attrName>
                                        </p:attrNameLst>
                                      </p:cBhvr>
                                      <p:tavLst>
                                        <p:tav tm="0">
                                          <p:val>
                                            <p:strVal val="ppt_x"/>
                                          </p:val>
                                        </p:tav>
                                        <p:tav tm="100000">
                                          <p:val>
                                            <p:strVal val="ppt_x"/>
                                          </p:val>
                                        </p:tav>
                                      </p:tavLst>
                                    </p:anim>
                                    <p:anim calcmode="lin" valueType="num">
                                      <p:cBhvr additive="base">
                                        <p:cTn id="235" dur="5000"/>
                                        <p:tgtEl>
                                          <p:spTgt spid="25"/>
                                        </p:tgtEl>
                                        <p:attrNameLst>
                                          <p:attrName>ppt_y</p:attrName>
                                        </p:attrNameLst>
                                      </p:cBhvr>
                                      <p:tavLst>
                                        <p:tav tm="0">
                                          <p:val>
                                            <p:strVal val="ppt_y"/>
                                          </p:val>
                                        </p:tav>
                                        <p:tav tm="100000">
                                          <p:val>
                                            <p:strVal val="1+ppt_h/2"/>
                                          </p:val>
                                        </p:tav>
                                      </p:tavLst>
                                    </p:anim>
                                    <p:set>
                                      <p:cBhvr>
                                        <p:cTn id="236" dur="1" fill="hold">
                                          <p:stCondLst>
                                            <p:cond delay="4999"/>
                                          </p:stCondLst>
                                        </p:cTn>
                                        <p:tgtEl>
                                          <p:spTgt spid="25"/>
                                        </p:tgtEl>
                                        <p:attrNameLst>
                                          <p:attrName>style.visibility</p:attrName>
                                        </p:attrNameLst>
                                      </p:cBhvr>
                                      <p:to>
                                        <p:strVal val="hidden"/>
                                      </p:to>
                                    </p:set>
                                  </p:childTnLst>
                                </p:cTn>
                              </p:par>
                              <p:par>
                                <p:cTn id="237" presetID="2" presetClass="exit" presetSubtype="4" fill="hold" nodeType="withEffect">
                                  <p:stCondLst>
                                    <p:cond delay="0"/>
                                  </p:stCondLst>
                                  <p:childTnLst>
                                    <p:anim calcmode="lin" valueType="num">
                                      <p:cBhvr additive="base">
                                        <p:cTn id="238" dur="5000"/>
                                        <p:tgtEl>
                                          <p:spTgt spid="26"/>
                                        </p:tgtEl>
                                        <p:attrNameLst>
                                          <p:attrName>ppt_x</p:attrName>
                                        </p:attrNameLst>
                                      </p:cBhvr>
                                      <p:tavLst>
                                        <p:tav tm="0">
                                          <p:val>
                                            <p:strVal val="ppt_x"/>
                                          </p:val>
                                        </p:tav>
                                        <p:tav tm="100000">
                                          <p:val>
                                            <p:strVal val="ppt_x"/>
                                          </p:val>
                                        </p:tav>
                                      </p:tavLst>
                                    </p:anim>
                                    <p:anim calcmode="lin" valueType="num">
                                      <p:cBhvr additive="base">
                                        <p:cTn id="239" dur="5000"/>
                                        <p:tgtEl>
                                          <p:spTgt spid="26"/>
                                        </p:tgtEl>
                                        <p:attrNameLst>
                                          <p:attrName>ppt_y</p:attrName>
                                        </p:attrNameLst>
                                      </p:cBhvr>
                                      <p:tavLst>
                                        <p:tav tm="0">
                                          <p:val>
                                            <p:strVal val="ppt_y"/>
                                          </p:val>
                                        </p:tav>
                                        <p:tav tm="100000">
                                          <p:val>
                                            <p:strVal val="1+ppt_h/2"/>
                                          </p:val>
                                        </p:tav>
                                      </p:tavLst>
                                    </p:anim>
                                    <p:set>
                                      <p:cBhvr>
                                        <p:cTn id="240" dur="1" fill="hold">
                                          <p:stCondLst>
                                            <p:cond delay="4999"/>
                                          </p:stCondLst>
                                        </p:cTn>
                                        <p:tgtEl>
                                          <p:spTgt spid="26"/>
                                        </p:tgtEl>
                                        <p:attrNameLst>
                                          <p:attrName>style.visibility</p:attrName>
                                        </p:attrNameLst>
                                      </p:cBhvr>
                                      <p:to>
                                        <p:strVal val="hidden"/>
                                      </p:to>
                                    </p:set>
                                  </p:childTnLst>
                                </p:cTn>
                              </p:par>
                              <p:par>
                                <p:cTn id="241" presetID="2" presetClass="exit" presetSubtype="4" fill="hold" nodeType="withEffect">
                                  <p:stCondLst>
                                    <p:cond delay="0"/>
                                  </p:stCondLst>
                                  <p:childTnLst>
                                    <p:anim calcmode="lin" valueType="num">
                                      <p:cBhvr additive="base">
                                        <p:cTn id="242" dur="5000"/>
                                        <p:tgtEl>
                                          <p:spTgt spid="27"/>
                                        </p:tgtEl>
                                        <p:attrNameLst>
                                          <p:attrName>ppt_x</p:attrName>
                                        </p:attrNameLst>
                                      </p:cBhvr>
                                      <p:tavLst>
                                        <p:tav tm="0">
                                          <p:val>
                                            <p:strVal val="ppt_x"/>
                                          </p:val>
                                        </p:tav>
                                        <p:tav tm="100000">
                                          <p:val>
                                            <p:strVal val="ppt_x"/>
                                          </p:val>
                                        </p:tav>
                                      </p:tavLst>
                                    </p:anim>
                                    <p:anim calcmode="lin" valueType="num">
                                      <p:cBhvr additive="base">
                                        <p:cTn id="243" dur="5000"/>
                                        <p:tgtEl>
                                          <p:spTgt spid="27"/>
                                        </p:tgtEl>
                                        <p:attrNameLst>
                                          <p:attrName>ppt_y</p:attrName>
                                        </p:attrNameLst>
                                      </p:cBhvr>
                                      <p:tavLst>
                                        <p:tav tm="0">
                                          <p:val>
                                            <p:strVal val="ppt_y"/>
                                          </p:val>
                                        </p:tav>
                                        <p:tav tm="100000">
                                          <p:val>
                                            <p:strVal val="1+ppt_h/2"/>
                                          </p:val>
                                        </p:tav>
                                      </p:tavLst>
                                    </p:anim>
                                    <p:set>
                                      <p:cBhvr>
                                        <p:cTn id="244" dur="1" fill="hold">
                                          <p:stCondLst>
                                            <p:cond delay="4999"/>
                                          </p:stCondLst>
                                        </p:cTn>
                                        <p:tgtEl>
                                          <p:spTgt spid="27"/>
                                        </p:tgtEl>
                                        <p:attrNameLst>
                                          <p:attrName>style.visibility</p:attrName>
                                        </p:attrNameLst>
                                      </p:cBhvr>
                                      <p:to>
                                        <p:strVal val="hidden"/>
                                      </p:to>
                                    </p:set>
                                  </p:childTnLst>
                                </p:cTn>
                              </p:par>
                              <p:par>
                                <p:cTn id="245" presetID="2" presetClass="exit" presetSubtype="4" fill="hold" nodeType="withEffect">
                                  <p:stCondLst>
                                    <p:cond delay="0"/>
                                  </p:stCondLst>
                                  <p:childTnLst>
                                    <p:anim calcmode="lin" valueType="num">
                                      <p:cBhvr additive="base">
                                        <p:cTn id="246" dur="5000"/>
                                        <p:tgtEl>
                                          <p:spTgt spid="28"/>
                                        </p:tgtEl>
                                        <p:attrNameLst>
                                          <p:attrName>ppt_x</p:attrName>
                                        </p:attrNameLst>
                                      </p:cBhvr>
                                      <p:tavLst>
                                        <p:tav tm="0">
                                          <p:val>
                                            <p:strVal val="ppt_x"/>
                                          </p:val>
                                        </p:tav>
                                        <p:tav tm="100000">
                                          <p:val>
                                            <p:strVal val="ppt_x"/>
                                          </p:val>
                                        </p:tav>
                                      </p:tavLst>
                                    </p:anim>
                                    <p:anim calcmode="lin" valueType="num">
                                      <p:cBhvr additive="base">
                                        <p:cTn id="247" dur="5000"/>
                                        <p:tgtEl>
                                          <p:spTgt spid="28"/>
                                        </p:tgtEl>
                                        <p:attrNameLst>
                                          <p:attrName>ppt_y</p:attrName>
                                        </p:attrNameLst>
                                      </p:cBhvr>
                                      <p:tavLst>
                                        <p:tav tm="0">
                                          <p:val>
                                            <p:strVal val="ppt_y"/>
                                          </p:val>
                                        </p:tav>
                                        <p:tav tm="100000">
                                          <p:val>
                                            <p:strVal val="1+ppt_h/2"/>
                                          </p:val>
                                        </p:tav>
                                      </p:tavLst>
                                    </p:anim>
                                    <p:set>
                                      <p:cBhvr>
                                        <p:cTn id="248" dur="1" fill="hold">
                                          <p:stCondLst>
                                            <p:cond delay="4999"/>
                                          </p:stCondLst>
                                        </p:cTn>
                                        <p:tgtEl>
                                          <p:spTgt spid="28"/>
                                        </p:tgtEl>
                                        <p:attrNameLst>
                                          <p:attrName>style.visibility</p:attrName>
                                        </p:attrNameLst>
                                      </p:cBhvr>
                                      <p:to>
                                        <p:strVal val="hidden"/>
                                      </p:to>
                                    </p:set>
                                  </p:childTnLst>
                                </p:cTn>
                              </p:par>
                              <p:par>
                                <p:cTn id="249" presetID="8" presetClass="emph" presetSubtype="0" fill="hold" nodeType="withEffect">
                                  <p:stCondLst>
                                    <p:cond delay="0"/>
                                  </p:stCondLst>
                                  <p:childTnLst>
                                    <p:animRot by="21600000">
                                      <p:cBhvr>
                                        <p:cTn id="250" dur="5000" fill="hold"/>
                                        <p:tgtEl>
                                          <p:spTgt spid="5"/>
                                        </p:tgtEl>
                                        <p:attrNameLst>
                                          <p:attrName>r</p:attrName>
                                        </p:attrNameLst>
                                      </p:cBhvr>
                                    </p:animRot>
                                  </p:childTnLst>
                                </p:cTn>
                              </p:par>
                              <p:par>
                                <p:cTn id="251" presetID="8" presetClass="emph" presetSubtype="0" fill="hold" nodeType="withEffect">
                                  <p:stCondLst>
                                    <p:cond delay="0"/>
                                  </p:stCondLst>
                                  <p:childTnLst>
                                    <p:animRot by="21600000">
                                      <p:cBhvr>
                                        <p:cTn id="252" dur="5000" fill="hold"/>
                                        <p:tgtEl>
                                          <p:spTgt spid="7"/>
                                        </p:tgtEl>
                                        <p:attrNameLst>
                                          <p:attrName>r</p:attrName>
                                        </p:attrNameLst>
                                      </p:cBhvr>
                                    </p:animRot>
                                  </p:childTnLst>
                                </p:cTn>
                              </p:par>
                              <p:par>
                                <p:cTn id="253" presetID="8" presetClass="emph" presetSubtype="0" fill="hold" nodeType="withEffect">
                                  <p:stCondLst>
                                    <p:cond delay="0"/>
                                  </p:stCondLst>
                                  <p:childTnLst>
                                    <p:animRot by="21600000">
                                      <p:cBhvr>
                                        <p:cTn id="254" dur="5000" fill="hold"/>
                                        <p:tgtEl>
                                          <p:spTgt spid="9"/>
                                        </p:tgtEl>
                                        <p:attrNameLst>
                                          <p:attrName>r</p:attrName>
                                        </p:attrNameLst>
                                      </p:cBhvr>
                                    </p:animRot>
                                  </p:childTnLst>
                                </p:cTn>
                              </p:par>
                              <p:par>
                                <p:cTn id="255" presetID="8" presetClass="emph" presetSubtype="0" fill="hold" nodeType="withEffect">
                                  <p:stCondLst>
                                    <p:cond delay="0"/>
                                  </p:stCondLst>
                                  <p:childTnLst>
                                    <p:animRot by="21600000">
                                      <p:cBhvr>
                                        <p:cTn id="256" dur="5000" fill="hold"/>
                                        <p:tgtEl>
                                          <p:spTgt spid="11"/>
                                        </p:tgtEl>
                                        <p:attrNameLst>
                                          <p:attrName>r</p:attrName>
                                        </p:attrNameLst>
                                      </p:cBhvr>
                                    </p:animRot>
                                  </p:childTnLst>
                                </p:cTn>
                              </p:par>
                              <p:par>
                                <p:cTn id="257" presetID="8" presetClass="emph" presetSubtype="0" fill="hold" nodeType="withEffect">
                                  <p:stCondLst>
                                    <p:cond delay="0"/>
                                  </p:stCondLst>
                                  <p:childTnLst>
                                    <p:animRot by="21600000">
                                      <p:cBhvr>
                                        <p:cTn id="258" dur="5000" fill="hold"/>
                                        <p:tgtEl>
                                          <p:spTgt spid="13"/>
                                        </p:tgtEl>
                                        <p:attrNameLst>
                                          <p:attrName>r</p:attrName>
                                        </p:attrNameLst>
                                      </p:cBhvr>
                                    </p:animRot>
                                  </p:childTnLst>
                                </p:cTn>
                              </p:par>
                              <p:par>
                                <p:cTn id="259" presetID="8" presetClass="emph" presetSubtype="0" fill="hold" nodeType="withEffect">
                                  <p:stCondLst>
                                    <p:cond delay="0"/>
                                  </p:stCondLst>
                                  <p:childTnLst>
                                    <p:animRot by="21600000">
                                      <p:cBhvr>
                                        <p:cTn id="260" dur="5000" fill="hold"/>
                                        <p:tgtEl>
                                          <p:spTgt spid="15"/>
                                        </p:tgtEl>
                                        <p:attrNameLst>
                                          <p:attrName>r</p:attrName>
                                        </p:attrNameLst>
                                      </p:cBhvr>
                                    </p:animRot>
                                  </p:childTnLst>
                                </p:cTn>
                              </p:par>
                              <p:par>
                                <p:cTn id="261" presetID="8" presetClass="emph" presetSubtype="0" fill="hold" nodeType="withEffect">
                                  <p:stCondLst>
                                    <p:cond delay="0"/>
                                  </p:stCondLst>
                                  <p:childTnLst>
                                    <p:animRot by="21600000">
                                      <p:cBhvr>
                                        <p:cTn id="262" dur="5000" fill="hold"/>
                                        <p:tgtEl>
                                          <p:spTgt spid="17"/>
                                        </p:tgtEl>
                                        <p:attrNameLst>
                                          <p:attrName>r</p:attrName>
                                        </p:attrNameLst>
                                      </p:cBhvr>
                                    </p:animRot>
                                  </p:childTnLst>
                                </p:cTn>
                              </p:par>
                              <p:par>
                                <p:cTn id="263" presetID="8" presetClass="emph" presetSubtype="0" fill="hold" nodeType="withEffect">
                                  <p:stCondLst>
                                    <p:cond delay="0"/>
                                  </p:stCondLst>
                                  <p:childTnLst>
                                    <p:animRot by="21600000">
                                      <p:cBhvr>
                                        <p:cTn id="264" dur="5000" fill="hold"/>
                                        <p:tgtEl>
                                          <p:spTgt spid="19"/>
                                        </p:tgtEl>
                                        <p:attrNameLst>
                                          <p:attrName>r</p:attrName>
                                        </p:attrNameLst>
                                      </p:cBhvr>
                                    </p:animRot>
                                  </p:childTnLst>
                                </p:cTn>
                              </p:par>
                              <p:par>
                                <p:cTn id="265" presetID="8" presetClass="emph" presetSubtype="0" fill="hold" nodeType="withEffect">
                                  <p:stCondLst>
                                    <p:cond delay="0"/>
                                  </p:stCondLst>
                                  <p:childTnLst>
                                    <p:animRot by="21600000">
                                      <p:cBhvr>
                                        <p:cTn id="266" dur="5000" fill="hold"/>
                                        <p:tgtEl>
                                          <p:spTgt spid="21"/>
                                        </p:tgtEl>
                                        <p:attrNameLst>
                                          <p:attrName>r</p:attrName>
                                        </p:attrNameLst>
                                      </p:cBhvr>
                                    </p:animRot>
                                  </p:childTnLst>
                                </p:cTn>
                              </p:par>
                              <p:par>
                                <p:cTn id="267" presetID="8" presetClass="emph" presetSubtype="0" fill="hold" nodeType="withEffect">
                                  <p:stCondLst>
                                    <p:cond delay="0"/>
                                  </p:stCondLst>
                                  <p:childTnLst>
                                    <p:animRot by="21600000">
                                      <p:cBhvr>
                                        <p:cTn id="268" dur="5000" fill="hold"/>
                                        <p:tgtEl>
                                          <p:spTgt spid="23"/>
                                        </p:tgtEl>
                                        <p:attrNameLst>
                                          <p:attrName>r</p:attrName>
                                        </p:attrNameLst>
                                      </p:cBhvr>
                                    </p:animRot>
                                  </p:childTnLst>
                                </p:cTn>
                              </p:par>
                              <p:par>
                                <p:cTn id="269" presetID="8" presetClass="emph" presetSubtype="0" fill="hold" nodeType="withEffect">
                                  <p:stCondLst>
                                    <p:cond delay="0"/>
                                  </p:stCondLst>
                                  <p:childTnLst>
                                    <p:animRot by="21600000">
                                      <p:cBhvr>
                                        <p:cTn id="270" dur="5000" fill="hold"/>
                                        <p:tgtEl>
                                          <p:spTgt spid="25"/>
                                        </p:tgtEl>
                                        <p:attrNameLst>
                                          <p:attrName>r</p:attrName>
                                        </p:attrNameLst>
                                      </p:cBhvr>
                                    </p:animRot>
                                  </p:childTnLst>
                                </p:cTn>
                              </p:par>
                              <p:par>
                                <p:cTn id="271" presetID="8" presetClass="emph" presetSubtype="0" fill="hold" nodeType="withEffect">
                                  <p:stCondLst>
                                    <p:cond delay="0"/>
                                  </p:stCondLst>
                                  <p:childTnLst>
                                    <p:animRot by="21600000">
                                      <p:cBhvr>
                                        <p:cTn id="272" dur="5000" fill="hold"/>
                                        <p:tgtEl>
                                          <p:spTgt spid="27"/>
                                        </p:tgtEl>
                                        <p:attrNameLst>
                                          <p:attrName>r</p:attrName>
                                        </p:attrNameLst>
                                      </p:cBhvr>
                                    </p:animRot>
                                  </p:childTnLst>
                                </p:cTn>
                              </p:par>
                              <p:par>
                                <p:cTn id="273" presetID="8" presetClass="emph" presetSubtype="0" fill="hold" nodeType="withEffect">
                                  <p:stCondLst>
                                    <p:cond delay="0"/>
                                  </p:stCondLst>
                                  <p:childTnLst>
                                    <p:animRot by="-21600000">
                                      <p:cBhvr>
                                        <p:cTn id="274" dur="5000" fill="hold"/>
                                        <p:tgtEl>
                                          <p:spTgt spid="6"/>
                                        </p:tgtEl>
                                        <p:attrNameLst>
                                          <p:attrName>r</p:attrName>
                                        </p:attrNameLst>
                                      </p:cBhvr>
                                    </p:animRot>
                                  </p:childTnLst>
                                </p:cTn>
                              </p:par>
                              <p:par>
                                <p:cTn id="275" presetID="8" presetClass="emph" presetSubtype="0" fill="hold" nodeType="withEffect">
                                  <p:stCondLst>
                                    <p:cond delay="0"/>
                                  </p:stCondLst>
                                  <p:childTnLst>
                                    <p:animRot by="-21600000">
                                      <p:cBhvr>
                                        <p:cTn id="276" dur="5000" fill="hold"/>
                                        <p:tgtEl>
                                          <p:spTgt spid="8"/>
                                        </p:tgtEl>
                                        <p:attrNameLst>
                                          <p:attrName>r</p:attrName>
                                        </p:attrNameLst>
                                      </p:cBhvr>
                                    </p:animRot>
                                  </p:childTnLst>
                                </p:cTn>
                              </p:par>
                              <p:par>
                                <p:cTn id="277" presetID="8" presetClass="emph" presetSubtype="0" fill="hold" nodeType="withEffect">
                                  <p:stCondLst>
                                    <p:cond delay="0"/>
                                  </p:stCondLst>
                                  <p:childTnLst>
                                    <p:animRot by="-21600000">
                                      <p:cBhvr>
                                        <p:cTn id="278" dur="5000" fill="hold"/>
                                        <p:tgtEl>
                                          <p:spTgt spid="10"/>
                                        </p:tgtEl>
                                        <p:attrNameLst>
                                          <p:attrName>r</p:attrName>
                                        </p:attrNameLst>
                                      </p:cBhvr>
                                    </p:animRot>
                                  </p:childTnLst>
                                </p:cTn>
                              </p:par>
                              <p:par>
                                <p:cTn id="279" presetID="8" presetClass="emph" presetSubtype="0" fill="hold" nodeType="withEffect">
                                  <p:stCondLst>
                                    <p:cond delay="0"/>
                                  </p:stCondLst>
                                  <p:childTnLst>
                                    <p:animRot by="-21600000">
                                      <p:cBhvr>
                                        <p:cTn id="280" dur="5000" fill="hold"/>
                                        <p:tgtEl>
                                          <p:spTgt spid="12"/>
                                        </p:tgtEl>
                                        <p:attrNameLst>
                                          <p:attrName>r</p:attrName>
                                        </p:attrNameLst>
                                      </p:cBhvr>
                                    </p:animRot>
                                  </p:childTnLst>
                                </p:cTn>
                              </p:par>
                              <p:par>
                                <p:cTn id="281" presetID="8" presetClass="emph" presetSubtype="0" fill="hold" nodeType="withEffect">
                                  <p:stCondLst>
                                    <p:cond delay="0"/>
                                  </p:stCondLst>
                                  <p:childTnLst>
                                    <p:animRot by="-21600000">
                                      <p:cBhvr>
                                        <p:cTn id="282" dur="5000" fill="hold"/>
                                        <p:tgtEl>
                                          <p:spTgt spid="14"/>
                                        </p:tgtEl>
                                        <p:attrNameLst>
                                          <p:attrName>r</p:attrName>
                                        </p:attrNameLst>
                                      </p:cBhvr>
                                    </p:animRot>
                                  </p:childTnLst>
                                </p:cTn>
                              </p:par>
                              <p:par>
                                <p:cTn id="283" presetID="8" presetClass="emph" presetSubtype="0" fill="hold" nodeType="withEffect">
                                  <p:stCondLst>
                                    <p:cond delay="0"/>
                                  </p:stCondLst>
                                  <p:childTnLst>
                                    <p:animRot by="-21600000">
                                      <p:cBhvr>
                                        <p:cTn id="284" dur="5000" fill="hold"/>
                                        <p:tgtEl>
                                          <p:spTgt spid="16"/>
                                        </p:tgtEl>
                                        <p:attrNameLst>
                                          <p:attrName>r</p:attrName>
                                        </p:attrNameLst>
                                      </p:cBhvr>
                                    </p:animRot>
                                  </p:childTnLst>
                                </p:cTn>
                              </p:par>
                              <p:par>
                                <p:cTn id="285" presetID="8" presetClass="emph" presetSubtype="0" fill="hold" nodeType="withEffect">
                                  <p:stCondLst>
                                    <p:cond delay="0"/>
                                  </p:stCondLst>
                                  <p:childTnLst>
                                    <p:animRot by="-21600000">
                                      <p:cBhvr>
                                        <p:cTn id="286" dur="5000" fill="hold"/>
                                        <p:tgtEl>
                                          <p:spTgt spid="18"/>
                                        </p:tgtEl>
                                        <p:attrNameLst>
                                          <p:attrName>r</p:attrName>
                                        </p:attrNameLst>
                                      </p:cBhvr>
                                    </p:animRot>
                                  </p:childTnLst>
                                </p:cTn>
                              </p:par>
                              <p:par>
                                <p:cTn id="287" presetID="8" presetClass="emph" presetSubtype="0" fill="hold" nodeType="withEffect">
                                  <p:stCondLst>
                                    <p:cond delay="0"/>
                                  </p:stCondLst>
                                  <p:childTnLst>
                                    <p:animRot by="-21600000">
                                      <p:cBhvr>
                                        <p:cTn id="288" dur="5000" fill="hold"/>
                                        <p:tgtEl>
                                          <p:spTgt spid="20"/>
                                        </p:tgtEl>
                                        <p:attrNameLst>
                                          <p:attrName>r</p:attrName>
                                        </p:attrNameLst>
                                      </p:cBhvr>
                                    </p:animRot>
                                  </p:childTnLst>
                                </p:cTn>
                              </p:par>
                              <p:par>
                                <p:cTn id="289" presetID="8" presetClass="emph" presetSubtype="0" fill="hold" nodeType="withEffect">
                                  <p:stCondLst>
                                    <p:cond delay="0"/>
                                  </p:stCondLst>
                                  <p:childTnLst>
                                    <p:animRot by="-21600000">
                                      <p:cBhvr>
                                        <p:cTn id="290" dur="5000" fill="hold"/>
                                        <p:tgtEl>
                                          <p:spTgt spid="22"/>
                                        </p:tgtEl>
                                        <p:attrNameLst>
                                          <p:attrName>r</p:attrName>
                                        </p:attrNameLst>
                                      </p:cBhvr>
                                    </p:animRot>
                                  </p:childTnLst>
                                </p:cTn>
                              </p:par>
                              <p:par>
                                <p:cTn id="291" presetID="8" presetClass="emph" presetSubtype="0" fill="hold" nodeType="withEffect">
                                  <p:stCondLst>
                                    <p:cond delay="0"/>
                                  </p:stCondLst>
                                  <p:childTnLst>
                                    <p:animRot by="-21600000">
                                      <p:cBhvr>
                                        <p:cTn id="292" dur="5000" fill="hold"/>
                                        <p:tgtEl>
                                          <p:spTgt spid="24"/>
                                        </p:tgtEl>
                                        <p:attrNameLst>
                                          <p:attrName>r</p:attrName>
                                        </p:attrNameLst>
                                      </p:cBhvr>
                                    </p:animRot>
                                  </p:childTnLst>
                                </p:cTn>
                              </p:par>
                              <p:par>
                                <p:cTn id="293" presetID="8" presetClass="emph" presetSubtype="0" fill="hold" nodeType="withEffect">
                                  <p:stCondLst>
                                    <p:cond delay="0"/>
                                  </p:stCondLst>
                                  <p:childTnLst>
                                    <p:animRot by="-21600000">
                                      <p:cBhvr>
                                        <p:cTn id="294" dur="5000" fill="hold"/>
                                        <p:tgtEl>
                                          <p:spTgt spid="26"/>
                                        </p:tgtEl>
                                        <p:attrNameLst>
                                          <p:attrName>r</p:attrName>
                                        </p:attrNameLst>
                                      </p:cBhvr>
                                    </p:animRot>
                                  </p:childTnLst>
                                </p:cTn>
                              </p:par>
                              <p:par>
                                <p:cTn id="295" presetID="8" presetClass="emph" presetSubtype="0" fill="hold" nodeType="withEffect">
                                  <p:stCondLst>
                                    <p:cond delay="0"/>
                                  </p:stCondLst>
                                  <p:childTnLst>
                                    <p:animRot by="-21600000">
                                      <p:cBhvr>
                                        <p:cTn id="296" dur="5000" fill="hold"/>
                                        <p:tgtEl>
                                          <p:spTgt spid="28"/>
                                        </p:tgtEl>
                                        <p:attrNameLst>
                                          <p:attrName>r</p:attrName>
                                        </p:attrNameLst>
                                      </p:cBhvr>
                                    </p:animRot>
                                  </p:childTnLst>
                                </p:cTn>
                              </p:par>
                              <p:par>
                                <p:cTn id="297" presetID="2" presetClass="entr" presetSubtype="1" fill="hold" nodeType="withEffect">
                                  <p:stCondLst>
                                    <p:cond delay="0"/>
                                  </p:stCondLst>
                                  <p:childTnLst>
                                    <p:set>
                                      <p:cBhvr>
                                        <p:cTn id="298" dur="1" fill="hold">
                                          <p:stCondLst>
                                            <p:cond delay="0"/>
                                          </p:stCondLst>
                                        </p:cTn>
                                        <p:tgtEl>
                                          <p:spTgt spid="4"/>
                                        </p:tgtEl>
                                        <p:attrNameLst>
                                          <p:attrName>style.visibility</p:attrName>
                                        </p:attrNameLst>
                                      </p:cBhvr>
                                      <p:to>
                                        <p:strVal val="visible"/>
                                      </p:to>
                                    </p:set>
                                    <p:anim calcmode="lin" valueType="num">
                                      <p:cBhvr additive="base">
                                        <p:cTn id="299" dur="5000" fill="hold"/>
                                        <p:tgtEl>
                                          <p:spTgt spid="4"/>
                                        </p:tgtEl>
                                        <p:attrNameLst>
                                          <p:attrName>ppt_x</p:attrName>
                                        </p:attrNameLst>
                                      </p:cBhvr>
                                      <p:tavLst>
                                        <p:tav tm="0">
                                          <p:val>
                                            <p:strVal val="#ppt_x"/>
                                          </p:val>
                                        </p:tav>
                                        <p:tav tm="100000">
                                          <p:val>
                                            <p:strVal val="#ppt_x"/>
                                          </p:val>
                                        </p:tav>
                                      </p:tavLst>
                                    </p:anim>
                                    <p:anim calcmode="lin" valueType="num">
                                      <p:cBhvr additive="base">
                                        <p:cTn id="300" dur="5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000E2A"/>
              </a:gs>
              <a:gs pos="50000">
                <a:srgbClr val="00297A">
                  <a:shade val="67500"/>
                  <a:satMod val="115000"/>
                </a:srgbClr>
              </a:gs>
              <a:gs pos="100000">
                <a:srgbClr val="00297A">
                  <a:shade val="100000"/>
                  <a:satMod val="115000"/>
                </a:srgbClr>
              </a:gs>
            </a:gsLst>
            <a:path path="circle">
              <a:fillToRect l="50000" t="50000" r="50000" b="50000"/>
            </a:path>
            <a:tileRect/>
          </a:gradFill>
        </p:spPr>
        <p:txBody>
          <a:bodyPr/>
          <a:lstStyle/>
          <a:p>
            <a:endParaRPr lang="es-ES" dirty="0"/>
          </a:p>
        </p:txBody>
      </p:sp>
      <p:pic>
        <p:nvPicPr>
          <p:cNvPr id="5" name="4 Imagen" descr="www.joseluisavilaherrera.BLOGSPOT.com-lago-junto-al-bosque.jpg"/>
          <p:cNvPicPr>
            <a:picLocks noChangeAspect="1"/>
          </p:cNvPicPr>
          <p:nvPr/>
        </p:nvPicPr>
        <p:blipFill>
          <a:blip r:embed="rId2"/>
          <a:stretch>
            <a:fillRect/>
          </a:stretch>
        </p:blipFill>
        <p:spPr>
          <a:xfrm>
            <a:off x="0" y="20033"/>
            <a:ext cx="9144000" cy="6837967"/>
          </a:xfrm>
          <a:prstGeom prst="rect">
            <a:avLst/>
          </a:prstGeom>
        </p:spPr>
      </p:pic>
      <p:sp>
        <p:nvSpPr>
          <p:cNvPr id="6" name="5 Elipse"/>
          <p:cNvSpPr/>
          <p:nvPr/>
        </p:nvSpPr>
        <p:spPr>
          <a:xfrm>
            <a:off x="3000364" y="1857364"/>
            <a:ext cx="3071834" cy="3000396"/>
          </a:xfrm>
          <a:prstGeom prst="ellipse">
            <a:avLst/>
          </a:prstGeom>
          <a:blipFill>
            <a:blip r:embed="rId3"/>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3214678" y="2143116"/>
            <a:ext cx="2643206" cy="2500330"/>
          </a:xfrm>
          <a:prstGeom prst="ellipse">
            <a:avLst/>
          </a:prstGeom>
          <a:blipFill>
            <a:blip r:embed="rId3"/>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3500430" y="2357430"/>
            <a:ext cx="2081226" cy="2071702"/>
          </a:xfrm>
          <a:prstGeom prst="ellipse">
            <a:avLst/>
          </a:prstGeom>
          <a:blipFill>
            <a:blip r:embed="rId3"/>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3714744" y="2571744"/>
            <a:ext cx="1643074" cy="1643074"/>
          </a:xfrm>
          <a:prstGeom prst="ellipse">
            <a:avLst/>
          </a:prstGeom>
          <a:blipFill>
            <a:blip r:embed="rId3"/>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3929058" y="2786058"/>
            <a:ext cx="1214446" cy="1214446"/>
          </a:xfrm>
          <a:prstGeom prst="ellipse">
            <a:avLst/>
          </a:prstGeom>
          <a:blipFill>
            <a:blip r:embed="rId3"/>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4143372" y="3000372"/>
            <a:ext cx="785818" cy="785818"/>
          </a:xfrm>
          <a:prstGeom prst="ellipse">
            <a:avLst/>
          </a:prstGeom>
          <a:blipFill>
            <a:blip r:embed="rId4" cstate="prin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CuadroTexto"/>
          <p:cNvSpPr txBox="1"/>
          <p:nvPr/>
        </p:nvSpPr>
        <p:spPr>
          <a:xfrm>
            <a:off x="1071538" y="428604"/>
            <a:ext cx="7000924" cy="923330"/>
          </a:xfrm>
          <a:prstGeom prst="rect">
            <a:avLst/>
          </a:prstGeom>
          <a:noFill/>
        </p:spPr>
        <p:txBody>
          <a:bodyPr wrap="square" rtlCol="0">
            <a:spAutoFit/>
          </a:bodyPr>
          <a:lstStyle/>
          <a:p>
            <a:pPr algn="ctr"/>
            <a:r>
              <a:rPr lang="es-PE" dirty="0" smtClean="0">
                <a:effectLst>
                  <a:outerShdw blurRad="38100" dist="38100" dir="2700000" algn="tl">
                    <a:srgbClr val="000000">
                      <a:alpha val="43137"/>
                    </a:srgbClr>
                  </a:outerShdw>
                </a:effectLst>
                <a:latin typeface="Lucida Calligraphy" pitchFamily="66" charset="0"/>
              </a:rPr>
              <a:t>Aquellas personas que no están dispuestas a pequeñas reformas, no estarán nunca en las filas de los hombres que apuestan a cambios trascendentales</a:t>
            </a:r>
            <a:endParaRPr lang="es-PE" dirty="0">
              <a:effectLst>
                <a:outerShdw blurRad="38100" dist="38100" dir="2700000" algn="tl">
                  <a:srgbClr val="000000">
                    <a:alpha val="43137"/>
                  </a:srgbClr>
                </a:outerShdw>
              </a:effectLst>
              <a:latin typeface="Lucida Calligraphy" pitchFamily="66" charset="0"/>
            </a:endParaRPr>
          </a:p>
        </p:txBody>
      </p:sp>
      <p:sp>
        <p:nvSpPr>
          <p:cNvPr id="13" name="12 Rectángulo"/>
          <p:cNvSpPr/>
          <p:nvPr/>
        </p:nvSpPr>
        <p:spPr>
          <a:xfrm>
            <a:off x="0" y="0"/>
            <a:ext cx="9144000" cy="6858000"/>
          </a:xfrm>
          <a:prstGeom prst="rect">
            <a:avLst/>
          </a:prstGeom>
          <a:gradFill flip="none" rotWithShape="1">
            <a:gsLst>
              <a:gs pos="100000">
                <a:schemeClr val="tx2">
                  <a:lumMod val="10000"/>
                </a:schemeClr>
              </a:gs>
              <a:gs pos="50000">
                <a:schemeClr val="tx1">
                  <a:lumMod val="65000"/>
                  <a:shade val="67500"/>
                  <a:satMod val="115000"/>
                </a:schemeClr>
              </a:gs>
              <a:gs pos="100000">
                <a:schemeClr val="tx1">
                  <a:lumMod val="6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9"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8000" fill="hold"/>
                                        <p:tgtEl>
                                          <p:spTgt spid="6"/>
                                        </p:tgtEl>
                                        <p:attrNameLst>
                                          <p:attrName>ppt_x</p:attrName>
                                        </p:attrNameLst>
                                      </p:cBhvr>
                                      <p:tavLst>
                                        <p:tav tm="0">
                                          <p:val>
                                            <p:strVal val="0-#ppt_w/2"/>
                                          </p:val>
                                        </p:tav>
                                        <p:tav tm="100000">
                                          <p:val>
                                            <p:strVal val="#ppt_x"/>
                                          </p:val>
                                        </p:tav>
                                      </p:tavLst>
                                    </p:anim>
                                    <p:anim calcmode="lin" valueType="num">
                                      <p:cBhvr additive="base">
                                        <p:cTn id="11" dur="8000" fill="hold"/>
                                        <p:tgtEl>
                                          <p:spTgt spid="6"/>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7000" fill="hold"/>
                                        <p:tgtEl>
                                          <p:spTgt spid="7"/>
                                        </p:tgtEl>
                                        <p:attrNameLst>
                                          <p:attrName>ppt_x</p:attrName>
                                        </p:attrNameLst>
                                      </p:cBhvr>
                                      <p:tavLst>
                                        <p:tav tm="0">
                                          <p:val>
                                            <p:strVal val="0-#ppt_w/2"/>
                                          </p:val>
                                        </p:tav>
                                        <p:tav tm="100000">
                                          <p:val>
                                            <p:strVal val="#ppt_x"/>
                                          </p:val>
                                        </p:tav>
                                      </p:tavLst>
                                    </p:anim>
                                    <p:anim calcmode="lin" valueType="num">
                                      <p:cBhvr additive="base">
                                        <p:cTn id="15" dur="7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6000" fill="hold"/>
                                        <p:tgtEl>
                                          <p:spTgt spid="8"/>
                                        </p:tgtEl>
                                        <p:attrNameLst>
                                          <p:attrName>ppt_x</p:attrName>
                                        </p:attrNameLst>
                                      </p:cBhvr>
                                      <p:tavLst>
                                        <p:tav tm="0">
                                          <p:val>
                                            <p:strVal val="0-#ppt_w/2"/>
                                          </p:val>
                                        </p:tav>
                                        <p:tav tm="100000">
                                          <p:val>
                                            <p:strVal val="#ppt_x"/>
                                          </p:val>
                                        </p:tav>
                                      </p:tavLst>
                                    </p:anim>
                                    <p:anim calcmode="lin" valueType="num">
                                      <p:cBhvr additive="base">
                                        <p:cTn id="19" dur="6000" fill="hold"/>
                                        <p:tgtEl>
                                          <p:spTgt spid="8"/>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0" fill="hold"/>
                                        <p:tgtEl>
                                          <p:spTgt spid="9"/>
                                        </p:tgtEl>
                                        <p:attrNameLst>
                                          <p:attrName>ppt_x</p:attrName>
                                        </p:attrNameLst>
                                      </p:cBhvr>
                                      <p:tavLst>
                                        <p:tav tm="0">
                                          <p:val>
                                            <p:strVal val="0-#ppt_w/2"/>
                                          </p:val>
                                        </p:tav>
                                        <p:tav tm="100000">
                                          <p:val>
                                            <p:strVal val="#ppt_x"/>
                                          </p:val>
                                        </p:tav>
                                      </p:tavLst>
                                    </p:anim>
                                    <p:anim calcmode="lin" valueType="num">
                                      <p:cBhvr additive="base">
                                        <p:cTn id="23" dur="5000" fill="hold"/>
                                        <p:tgtEl>
                                          <p:spTgt spid="9"/>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4000" fill="hold"/>
                                        <p:tgtEl>
                                          <p:spTgt spid="10"/>
                                        </p:tgtEl>
                                        <p:attrNameLst>
                                          <p:attrName>ppt_x</p:attrName>
                                        </p:attrNameLst>
                                      </p:cBhvr>
                                      <p:tavLst>
                                        <p:tav tm="0">
                                          <p:val>
                                            <p:strVal val="0-#ppt_w/2"/>
                                          </p:val>
                                        </p:tav>
                                        <p:tav tm="100000">
                                          <p:val>
                                            <p:strVal val="#ppt_x"/>
                                          </p:val>
                                        </p:tav>
                                      </p:tavLst>
                                    </p:anim>
                                    <p:anim calcmode="lin" valueType="num">
                                      <p:cBhvr additive="base">
                                        <p:cTn id="27" dur="4000" fill="hold"/>
                                        <p:tgtEl>
                                          <p:spTgt spid="10"/>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0-#ppt_h/2"/>
                                          </p:val>
                                        </p:tav>
                                        <p:tav tm="100000">
                                          <p:val>
                                            <p:strVal val="#ppt_y"/>
                                          </p:val>
                                        </p:tav>
                                      </p:tavLst>
                                    </p:anim>
                                  </p:childTnLst>
                                </p:cTn>
                              </p:par>
                              <p:par>
                                <p:cTn id="32" presetID="15" presetClass="entr" presetSubtype="0" fill="hold" grpId="1"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p:cTn id="34" dur="8000" fill="hold"/>
                                        <p:tgtEl>
                                          <p:spTgt spid="6"/>
                                        </p:tgtEl>
                                        <p:attrNameLst>
                                          <p:attrName>ppt_w</p:attrName>
                                        </p:attrNameLst>
                                      </p:cBhvr>
                                      <p:tavLst>
                                        <p:tav tm="0">
                                          <p:val>
                                            <p:fltVal val="0"/>
                                          </p:val>
                                        </p:tav>
                                        <p:tav tm="100000">
                                          <p:val>
                                            <p:strVal val="#ppt_w"/>
                                          </p:val>
                                        </p:tav>
                                      </p:tavLst>
                                    </p:anim>
                                    <p:anim calcmode="lin" valueType="num">
                                      <p:cBhvr>
                                        <p:cTn id="35" dur="8000" fill="hold"/>
                                        <p:tgtEl>
                                          <p:spTgt spid="6"/>
                                        </p:tgtEl>
                                        <p:attrNameLst>
                                          <p:attrName>ppt_h</p:attrName>
                                        </p:attrNameLst>
                                      </p:cBhvr>
                                      <p:tavLst>
                                        <p:tav tm="0">
                                          <p:val>
                                            <p:fltVal val="0"/>
                                          </p:val>
                                        </p:tav>
                                        <p:tav tm="100000">
                                          <p:val>
                                            <p:strVal val="#ppt_h"/>
                                          </p:val>
                                        </p:tav>
                                      </p:tavLst>
                                    </p:anim>
                                    <p:anim calcmode="lin" valueType="num">
                                      <p:cBhvr>
                                        <p:cTn id="36" dur="8000" fill="hold"/>
                                        <p:tgtEl>
                                          <p:spTgt spid="6"/>
                                        </p:tgtEl>
                                        <p:attrNameLst>
                                          <p:attrName>ppt_x</p:attrName>
                                        </p:attrNameLst>
                                      </p:cBhvr>
                                      <p:tavLst>
                                        <p:tav tm="0" fmla="#ppt_x+(cos(-2*pi*(1-$))*-#ppt_x-sin(-2*pi*(1-$))*(1-#ppt_y))*(1-$)">
                                          <p:val>
                                            <p:fltVal val="0"/>
                                          </p:val>
                                        </p:tav>
                                        <p:tav tm="100000">
                                          <p:val>
                                            <p:fltVal val="1"/>
                                          </p:val>
                                        </p:tav>
                                      </p:tavLst>
                                    </p:anim>
                                    <p:anim calcmode="lin" valueType="num">
                                      <p:cBhvr>
                                        <p:cTn id="37" dur="8000" fill="hold"/>
                                        <p:tgtEl>
                                          <p:spTgt spid="6"/>
                                        </p:tgtEl>
                                        <p:attrNameLst>
                                          <p:attrName>ppt_y</p:attrName>
                                        </p:attrNameLst>
                                      </p:cBhvr>
                                      <p:tavLst>
                                        <p:tav tm="0" fmla="#ppt_y+(sin(-2*pi*(1-$))*-#ppt_x+cos(-2*pi*(1-$))*(1-#ppt_y))*(1-$)">
                                          <p:val>
                                            <p:fltVal val="0"/>
                                          </p:val>
                                        </p:tav>
                                        <p:tav tm="100000">
                                          <p:val>
                                            <p:fltVal val="1"/>
                                          </p:val>
                                        </p:tav>
                                      </p:tavLst>
                                    </p:anim>
                                  </p:childTnLst>
                                </p:cTn>
                              </p:par>
                              <p:par>
                                <p:cTn id="38" presetID="15" presetClass="entr" presetSubtype="0" fill="hold" grpId="1" nodeType="withEffect">
                                  <p:stCondLst>
                                    <p:cond delay="0"/>
                                  </p:stCondLst>
                                  <p:childTnLst>
                                    <p:set>
                                      <p:cBhvr>
                                        <p:cTn id="39" dur="1" fill="hold">
                                          <p:stCondLst>
                                            <p:cond delay="0"/>
                                          </p:stCondLst>
                                        </p:cTn>
                                        <p:tgtEl>
                                          <p:spTgt spid="7"/>
                                        </p:tgtEl>
                                        <p:attrNameLst>
                                          <p:attrName>style.visibility</p:attrName>
                                        </p:attrNameLst>
                                      </p:cBhvr>
                                      <p:to>
                                        <p:strVal val="visible"/>
                                      </p:to>
                                    </p:set>
                                    <p:anim calcmode="lin" valueType="num">
                                      <p:cBhvr>
                                        <p:cTn id="40" dur="7000" fill="hold"/>
                                        <p:tgtEl>
                                          <p:spTgt spid="7"/>
                                        </p:tgtEl>
                                        <p:attrNameLst>
                                          <p:attrName>ppt_w</p:attrName>
                                        </p:attrNameLst>
                                      </p:cBhvr>
                                      <p:tavLst>
                                        <p:tav tm="0">
                                          <p:val>
                                            <p:fltVal val="0"/>
                                          </p:val>
                                        </p:tav>
                                        <p:tav tm="100000">
                                          <p:val>
                                            <p:strVal val="#ppt_w"/>
                                          </p:val>
                                        </p:tav>
                                      </p:tavLst>
                                    </p:anim>
                                    <p:anim calcmode="lin" valueType="num">
                                      <p:cBhvr>
                                        <p:cTn id="41" dur="7000" fill="hold"/>
                                        <p:tgtEl>
                                          <p:spTgt spid="7"/>
                                        </p:tgtEl>
                                        <p:attrNameLst>
                                          <p:attrName>ppt_h</p:attrName>
                                        </p:attrNameLst>
                                      </p:cBhvr>
                                      <p:tavLst>
                                        <p:tav tm="0">
                                          <p:val>
                                            <p:fltVal val="0"/>
                                          </p:val>
                                        </p:tav>
                                        <p:tav tm="100000">
                                          <p:val>
                                            <p:strVal val="#ppt_h"/>
                                          </p:val>
                                        </p:tav>
                                      </p:tavLst>
                                    </p:anim>
                                    <p:anim calcmode="lin" valueType="num">
                                      <p:cBhvr>
                                        <p:cTn id="42" dur="7000" fill="hold"/>
                                        <p:tgtEl>
                                          <p:spTgt spid="7"/>
                                        </p:tgtEl>
                                        <p:attrNameLst>
                                          <p:attrName>ppt_x</p:attrName>
                                        </p:attrNameLst>
                                      </p:cBhvr>
                                      <p:tavLst>
                                        <p:tav tm="0" fmla="#ppt_x+(cos(-2*pi*(1-$))*-#ppt_x-sin(-2*pi*(1-$))*(1-#ppt_y))*(1-$)">
                                          <p:val>
                                            <p:fltVal val="0"/>
                                          </p:val>
                                        </p:tav>
                                        <p:tav tm="100000">
                                          <p:val>
                                            <p:fltVal val="1"/>
                                          </p:val>
                                        </p:tav>
                                      </p:tavLst>
                                    </p:anim>
                                    <p:anim calcmode="lin" valueType="num">
                                      <p:cBhvr>
                                        <p:cTn id="43" dur="7000" fill="hold"/>
                                        <p:tgtEl>
                                          <p:spTgt spid="7"/>
                                        </p:tgtEl>
                                        <p:attrNameLst>
                                          <p:attrName>ppt_y</p:attrName>
                                        </p:attrNameLst>
                                      </p:cBhvr>
                                      <p:tavLst>
                                        <p:tav tm="0" fmla="#ppt_y+(sin(-2*pi*(1-$))*-#ppt_x+cos(-2*pi*(1-$))*(1-#ppt_y))*(1-$)">
                                          <p:val>
                                            <p:fltVal val="0"/>
                                          </p:val>
                                        </p:tav>
                                        <p:tav tm="100000">
                                          <p:val>
                                            <p:fltVal val="1"/>
                                          </p:val>
                                        </p:tav>
                                      </p:tavLst>
                                    </p:anim>
                                  </p:childTnLst>
                                </p:cTn>
                              </p:par>
                              <p:par>
                                <p:cTn id="44" presetID="15" presetClass="entr" presetSubtype="0" fill="hold" grpId="1"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p:cTn id="46" dur="6000" fill="hold"/>
                                        <p:tgtEl>
                                          <p:spTgt spid="8"/>
                                        </p:tgtEl>
                                        <p:attrNameLst>
                                          <p:attrName>ppt_w</p:attrName>
                                        </p:attrNameLst>
                                      </p:cBhvr>
                                      <p:tavLst>
                                        <p:tav tm="0">
                                          <p:val>
                                            <p:fltVal val="0"/>
                                          </p:val>
                                        </p:tav>
                                        <p:tav tm="100000">
                                          <p:val>
                                            <p:strVal val="#ppt_w"/>
                                          </p:val>
                                        </p:tav>
                                      </p:tavLst>
                                    </p:anim>
                                    <p:anim calcmode="lin" valueType="num">
                                      <p:cBhvr>
                                        <p:cTn id="47" dur="6000" fill="hold"/>
                                        <p:tgtEl>
                                          <p:spTgt spid="8"/>
                                        </p:tgtEl>
                                        <p:attrNameLst>
                                          <p:attrName>ppt_h</p:attrName>
                                        </p:attrNameLst>
                                      </p:cBhvr>
                                      <p:tavLst>
                                        <p:tav tm="0">
                                          <p:val>
                                            <p:fltVal val="0"/>
                                          </p:val>
                                        </p:tav>
                                        <p:tav tm="100000">
                                          <p:val>
                                            <p:strVal val="#ppt_h"/>
                                          </p:val>
                                        </p:tav>
                                      </p:tavLst>
                                    </p:anim>
                                    <p:anim calcmode="lin" valueType="num">
                                      <p:cBhvr>
                                        <p:cTn id="48" dur="6000" fill="hold"/>
                                        <p:tgtEl>
                                          <p:spTgt spid="8"/>
                                        </p:tgtEl>
                                        <p:attrNameLst>
                                          <p:attrName>ppt_x</p:attrName>
                                        </p:attrNameLst>
                                      </p:cBhvr>
                                      <p:tavLst>
                                        <p:tav tm="0" fmla="#ppt_x+(cos(-2*pi*(1-$))*-#ppt_x-sin(-2*pi*(1-$))*(1-#ppt_y))*(1-$)">
                                          <p:val>
                                            <p:fltVal val="0"/>
                                          </p:val>
                                        </p:tav>
                                        <p:tav tm="100000">
                                          <p:val>
                                            <p:fltVal val="1"/>
                                          </p:val>
                                        </p:tav>
                                      </p:tavLst>
                                    </p:anim>
                                    <p:anim calcmode="lin" valueType="num">
                                      <p:cBhvr>
                                        <p:cTn id="49" dur="6000" fill="hold"/>
                                        <p:tgtEl>
                                          <p:spTgt spid="8"/>
                                        </p:tgtEl>
                                        <p:attrNameLst>
                                          <p:attrName>ppt_y</p:attrName>
                                        </p:attrNameLst>
                                      </p:cBhvr>
                                      <p:tavLst>
                                        <p:tav tm="0" fmla="#ppt_y+(sin(-2*pi*(1-$))*-#ppt_x+cos(-2*pi*(1-$))*(1-#ppt_y))*(1-$)">
                                          <p:val>
                                            <p:fltVal val="0"/>
                                          </p:val>
                                        </p:tav>
                                        <p:tav tm="100000">
                                          <p:val>
                                            <p:fltVal val="1"/>
                                          </p:val>
                                        </p:tav>
                                      </p:tavLst>
                                    </p:anim>
                                  </p:childTnLst>
                                </p:cTn>
                              </p:par>
                              <p:par>
                                <p:cTn id="50" presetID="15" presetClass="entr" presetSubtype="0" fill="hold" grpId="1" nodeType="withEffect">
                                  <p:stCondLst>
                                    <p:cond delay="0"/>
                                  </p:stCondLst>
                                  <p:childTnLst>
                                    <p:set>
                                      <p:cBhvr>
                                        <p:cTn id="51" dur="1" fill="hold">
                                          <p:stCondLst>
                                            <p:cond delay="0"/>
                                          </p:stCondLst>
                                        </p:cTn>
                                        <p:tgtEl>
                                          <p:spTgt spid="9"/>
                                        </p:tgtEl>
                                        <p:attrNameLst>
                                          <p:attrName>style.visibility</p:attrName>
                                        </p:attrNameLst>
                                      </p:cBhvr>
                                      <p:to>
                                        <p:strVal val="visible"/>
                                      </p:to>
                                    </p:set>
                                    <p:anim calcmode="lin" valueType="num">
                                      <p:cBhvr>
                                        <p:cTn id="52" dur="5000" fill="hold"/>
                                        <p:tgtEl>
                                          <p:spTgt spid="9"/>
                                        </p:tgtEl>
                                        <p:attrNameLst>
                                          <p:attrName>ppt_w</p:attrName>
                                        </p:attrNameLst>
                                      </p:cBhvr>
                                      <p:tavLst>
                                        <p:tav tm="0">
                                          <p:val>
                                            <p:fltVal val="0"/>
                                          </p:val>
                                        </p:tav>
                                        <p:tav tm="100000">
                                          <p:val>
                                            <p:strVal val="#ppt_w"/>
                                          </p:val>
                                        </p:tav>
                                      </p:tavLst>
                                    </p:anim>
                                    <p:anim calcmode="lin" valueType="num">
                                      <p:cBhvr>
                                        <p:cTn id="53" dur="5000" fill="hold"/>
                                        <p:tgtEl>
                                          <p:spTgt spid="9"/>
                                        </p:tgtEl>
                                        <p:attrNameLst>
                                          <p:attrName>ppt_h</p:attrName>
                                        </p:attrNameLst>
                                      </p:cBhvr>
                                      <p:tavLst>
                                        <p:tav tm="0">
                                          <p:val>
                                            <p:fltVal val="0"/>
                                          </p:val>
                                        </p:tav>
                                        <p:tav tm="100000">
                                          <p:val>
                                            <p:strVal val="#ppt_h"/>
                                          </p:val>
                                        </p:tav>
                                      </p:tavLst>
                                    </p:anim>
                                    <p:anim calcmode="lin" valueType="num">
                                      <p:cBhvr>
                                        <p:cTn id="54" dur="5000" fill="hold"/>
                                        <p:tgtEl>
                                          <p:spTgt spid="9"/>
                                        </p:tgtEl>
                                        <p:attrNameLst>
                                          <p:attrName>ppt_x</p:attrName>
                                        </p:attrNameLst>
                                      </p:cBhvr>
                                      <p:tavLst>
                                        <p:tav tm="0" fmla="#ppt_x+(cos(-2*pi*(1-$))*-#ppt_x-sin(-2*pi*(1-$))*(1-#ppt_y))*(1-$)">
                                          <p:val>
                                            <p:fltVal val="0"/>
                                          </p:val>
                                        </p:tav>
                                        <p:tav tm="100000">
                                          <p:val>
                                            <p:fltVal val="1"/>
                                          </p:val>
                                        </p:tav>
                                      </p:tavLst>
                                    </p:anim>
                                    <p:anim calcmode="lin" valueType="num">
                                      <p:cBhvr>
                                        <p:cTn id="55" dur="5000" fill="hold"/>
                                        <p:tgtEl>
                                          <p:spTgt spid="9"/>
                                        </p:tgtEl>
                                        <p:attrNameLst>
                                          <p:attrName>ppt_y</p:attrName>
                                        </p:attrNameLst>
                                      </p:cBhvr>
                                      <p:tavLst>
                                        <p:tav tm="0" fmla="#ppt_y+(sin(-2*pi*(1-$))*-#ppt_x+cos(-2*pi*(1-$))*(1-#ppt_y))*(1-$)">
                                          <p:val>
                                            <p:fltVal val="0"/>
                                          </p:val>
                                        </p:tav>
                                        <p:tav tm="100000">
                                          <p:val>
                                            <p:fltVal val="1"/>
                                          </p:val>
                                        </p:tav>
                                      </p:tavLst>
                                    </p:anim>
                                  </p:childTnLst>
                                </p:cTn>
                              </p:par>
                              <p:par>
                                <p:cTn id="56" presetID="15" presetClass="entr" presetSubtype="0" fill="hold" grpId="1"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p:cTn id="58" dur="4000" fill="hold"/>
                                        <p:tgtEl>
                                          <p:spTgt spid="10"/>
                                        </p:tgtEl>
                                        <p:attrNameLst>
                                          <p:attrName>ppt_w</p:attrName>
                                        </p:attrNameLst>
                                      </p:cBhvr>
                                      <p:tavLst>
                                        <p:tav tm="0">
                                          <p:val>
                                            <p:fltVal val="0"/>
                                          </p:val>
                                        </p:tav>
                                        <p:tav tm="100000">
                                          <p:val>
                                            <p:strVal val="#ppt_w"/>
                                          </p:val>
                                        </p:tav>
                                      </p:tavLst>
                                    </p:anim>
                                    <p:anim calcmode="lin" valueType="num">
                                      <p:cBhvr>
                                        <p:cTn id="59" dur="4000" fill="hold"/>
                                        <p:tgtEl>
                                          <p:spTgt spid="10"/>
                                        </p:tgtEl>
                                        <p:attrNameLst>
                                          <p:attrName>ppt_h</p:attrName>
                                        </p:attrNameLst>
                                      </p:cBhvr>
                                      <p:tavLst>
                                        <p:tav tm="0">
                                          <p:val>
                                            <p:fltVal val="0"/>
                                          </p:val>
                                        </p:tav>
                                        <p:tav tm="100000">
                                          <p:val>
                                            <p:strVal val="#ppt_h"/>
                                          </p:val>
                                        </p:tav>
                                      </p:tavLst>
                                    </p:anim>
                                    <p:anim calcmode="lin" valueType="num">
                                      <p:cBhvr>
                                        <p:cTn id="60" dur="4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61" dur="4000" fill="hold"/>
                                        <p:tgtEl>
                                          <p:spTgt spid="10"/>
                                        </p:tgtEl>
                                        <p:attrNameLst>
                                          <p:attrName>ppt_y</p:attrName>
                                        </p:attrNameLst>
                                      </p:cBhvr>
                                      <p:tavLst>
                                        <p:tav tm="0" fmla="#ppt_y+(sin(-2*pi*(1-$))*-#ppt_x+cos(-2*pi*(1-$))*(1-#ppt_y))*(1-$)">
                                          <p:val>
                                            <p:fltVal val="0"/>
                                          </p:val>
                                        </p:tav>
                                        <p:tav tm="100000">
                                          <p:val>
                                            <p:fltVal val="1"/>
                                          </p:val>
                                        </p:tav>
                                      </p:tavLst>
                                    </p:anim>
                                  </p:childTnLst>
                                </p:cTn>
                              </p:par>
                              <p:par>
                                <p:cTn id="62" presetID="15" presetClass="entr" presetSubtype="0" fill="hold" grpId="1" nodeType="withEffect">
                                  <p:stCondLst>
                                    <p:cond delay="0"/>
                                  </p:stCondLst>
                                  <p:childTnLst>
                                    <p:set>
                                      <p:cBhvr>
                                        <p:cTn id="63" dur="1" fill="hold">
                                          <p:stCondLst>
                                            <p:cond delay="0"/>
                                          </p:stCondLst>
                                        </p:cTn>
                                        <p:tgtEl>
                                          <p:spTgt spid="11"/>
                                        </p:tgtEl>
                                        <p:attrNameLst>
                                          <p:attrName>style.visibility</p:attrName>
                                        </p:attrNameLst>
                                      </p:cBhvr>
                                      <p:to>
                                        <p:strVal val="visible"/>
                                      </p:to>
                                    </p:set>
                                    <p:anim calcmode="lin" valueType="num">
                                      <p:cBhvr>
                                        <p:cTn id="64" dur="3000" fill="hold"/>
                                        <p:tgtEl>
                                          <p:spTgt spid="11"/>
                                        </p:tgtEl>
                                        <p:attrNameLst>
                                          <p:attrName>ppt_w</p:attrName>
                                        </p:attrNameLst>
                                      </p:cBhvr>
                                      <p:tavLst>
                                        <p:tav tm="0">
                                          <p:val>
                                            <p:fltVal val="0"/>
                                          </p:val>
                                        </p:tav>
                                        <p:tav tm="100000">
                                          <p:val>
                                            <p:strVal val="#ppt_w"/>
                                          </p:val>
                                        </p:tav>
                                      </p:tavLst>
                                    </p:anim>
                                    <p:anim calcmode="lin" valueType="num">
                                      <p:cBhvr>
                                        <p:cTn id="65" dur="3000" fill="hold"/>
                                        <p:tgtEl>
                                          <p:spTgt spid="11"/>
                                        </p:tgtEl>
                                        <p:attrNameLst>
                                          <p:attrName>ppt_h</p:attrName>
                                        </p:attrNameLst>
                                      </p:cBhvr>
                                      <p:tavLst>
                                        <p:tav tm="0">
                                          <p:val>
                                            <p:fltVal val="0"/>
                                          </p:val>
                                        </p:tav>
                                        <p:tav tm="100000">
                                          <p:val>
                                            <p:strVal val="#ppt_h"/>
                                          </p:val>
                                        </p:tav>
                                      </p:tavLst>
                                    </p:anim>
                                    <p:anim calcmode="lin" valueType="num">
                                      <p:cBhvr>
                                        <p:cTn id="66" dur="3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67" dur="3000" fill="hold"/>
                                        <p:tgtEl>
                                          <p:spTgt spid="11"/>
                                        </p:tgtEl>
                                        <p:attrNameLst>
                                          <p:attrName>ppt_y</p:attrName>
                                        </p:attrNameLst>
                                      </p:cBhvr>
                                      <p:tavLst>
                                        <p:tav tm="0" fmla="#ppt_y+(sin(-2*pi*(1-$))*-#ppt_x+cos(-2*pi*(1-$))*(1-#ppt_y))*(1-$)">
                                          <p:val>
                                            <p:fltVal val="0"/>
                                          </p:val>
                                        </p:tav>
                                        <p:tav tm="100000">
                                          <p:val>
                                            <p:fltVal val="1"/>
                                          </p:val>
                                        </p:tav>
                                      </p:tavLst>
                                    </p:anim>
                                  </p:childTnLst>
                                </p:cTn>
                              </p:par>
                            </p:childTnLst>
                          </p:cTn>
                        </p:par>
                        <p:par>
                          <p:cTn id="68" fill="hold">
                            <p:stCondLst>
                              <p:cond delay="8000"/>
                            </p:stCondLst>
                            <p:childTnLst>
                              <p:par>
                                <p:cTn id="69" presetID="15" presetClass="exit" presetSubtype="0" fill="hold" grpId="2" nodeType="afterEffect">
                                  <p:stCondLst>
                                    <p:cond delay="0"/>
                                  </p:stCondLst>
                                  <p:childTnLst>
                                    <p:anim calcmode="lin" valueType="num">
                                      <p:cBhvr>
                                        <p:cTn id="70" dur="3000"/>
                                        <p:tgtEl>
                                          <p:spTgt spid="6"/>
                                        </p:tgtEl>
                                        <p:attrNameLst>
                                          <p:attrName>ppt_w</p:attrName>
                                        </p:attrNameLst>
                                      </p:cBhvr>
                                      <p:tavLst>
                                        <p:tav tm="0">
                                          <p:val>
                                            <p:strVal val="ppt_w"/>
                                          </p:val>
                                        </p:tav>
                                        <p:tav tm="100000">
                                          <p:val>
                                            <p:fltVal val="0"/>
                                          </p:val>
                                        </p:tav>
                                      </p:tavLst>
                                    </p:anim>
                                    <p:anim calcmode="lin" valueType="num">
                                      <p:cBhvr>
                                        <p:cTn id="71" dur="3000"/>
                                        <p:tgtEl>
                                          <p:spTgt spid="6"/>
                                        </p:tgtEl>
                                        <p:attrNameLst>
                                          <p:attrName>ppt_h</p:attrName>
                                        </p:attrNameLst>
                                      </p:cBhvr>
                                      <p:tavLst>
                                        <p:tav tm="0">
                                          <p:val>
                                            <p:strVal val="ppt_h"/>
                                          </p:val>
                                        </p:tav>
                                        <p:tav tm="100000">
                                          <p:val>
                                            <p:fltVal val="0"/>
                                          </p:val>
                                        </p:tav>
                                      </p:tavLst>
                                    </p:anim>
                                    <p:anim calcmode="lin" valueType="num">
                                      <p:cBhvr>
                                        <p:cTn id="72" dur="3000"/>
                                        <p:tgtEl>
                                          <p:spTgt spid="6"/>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3" dur="3000"/>
                                        <p:tgtEl>
                                          <p:spTgt spid="6"/>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74" dur="1" fill="hold">
                                          <p:stCondLst>
                                            <p:cond delay="2999"/>
                                          </p:stCondLst>
                                        </p:cTn>
                                        <p:tgtEl>
                                          <p:spTgt spid="6"/>
                                        </p:tgtEl>
                                        <p:attrNameLst>
                                          <p:attrName>style.visibility</p:attrName>
                                        </p:attrNameLst>
                                      </p:cBhvr>
                                      <p:to>
                                        <p:strVal val="hidden"/>
                                      </p:to>
                                    </p:set>
                                  </p:childTnLst>
                                </p:cTn>
                              </p:par>
                              <p:par>
                                <p:cTn id="75" presetID="15" presetClass="exit" presetSubtype="0" fill="hold" grpId="2" nodeType="withEffect">
                                  <p:stCondLst>
                                    <p:cond delay="0"/>
                                  </p:stCondLst>
                                  <p:childTnLst>
                                    <p:anim calcmode="lin" valueType="num">
                                      <p:cBhvr>
                                        <p:cTn id="76" dur="4000"/>
                                        <p:tgtEl>
                                          <p:spTgt spid="7"/>
                                        </p:tgtEl>
                                        <p:attrNameLst>
                                          <p:attrName>ppt_w</p:attrName>
                                        </p:attrNameLst>
                                      </p:cBhvr>
                                      <p:tavLst>
                                        <p:tav tm="0">
                                          <p:val>
                                            <p:strVal val="ppt_w"/>
                                          </p:val>
                                        </p:tav>
                                        <p:tav tm="100000">
                                          <p:val>
                                            <p:fltVal val="0"/>
                                          </p:val>
                                        </p:tav>
                                      </p:tavLst>
                                    </p:anim>
                                    <p:anim calcmode="lin" valueType="num">
                                      <p:cBhvr>
                                        <p:cTn id="77" dur="4000"/>
                                        <p:tgtEl>
                                          <p:spTgt spid="7"/>
                                        </p:tgtEl>
                                        <p:attrNameLst>
                                          <p:attrName>ppt_h</p:attrName>
                                        </p:attrNameLst>
                                      </p:cBhvr>
                                      <p:tavLst>
                                        <p:tav tm="0">
                                          <p:val>
                                            <p:strVal val="ppt_h"/>
                                          </p:val>
                                        </p:tav>
                                        <p:tav tm="100000">
                                          <p:val>
                                            <p:fltVal val="0"/>
                                          </p:val>
                                        </p:tav>
                                      </p:tavLst>
                                    </p:anim>
                                    <p:anim calcmode="lin" valueType="num">
                                      <p:cBhvr>
                                        <p:cTn id="78" dur="4000"/>
                                        <p:tgtEl>
                                          <p:spTgt spid="7"/>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9" dur="4000"/>
                                        <p:tgtEl>
                                          <p:spTgt spid="7"/>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0" dur="1" fill="hold">
                                          <p:stCondLst>
                                            <p:cond delay="3999"/>
                                          </p:stCondLst>
                                        </p:cTn>
                                        <p:tgtEl>
                                          <p:spTgt spid="7"/>
                                        </p:tgtEl>
                                        <p:attrNameLst>
                                          <p:attrName>style.visibility</p:attrName>
                                        </p:attrNameLst>
                                      </p:cBhvr>
                                      <p:to>
                                        <p:strVal val="hidden"/>
                                      </p:to>
                                    </p:set>
                                  </p:childTnLst>
                                </p:cTn>
                              </p:par>
                              <p:par>
                                <p:cTn id="81" presetID="15" presetClass="exit" presetSubtype="0" fill="hold" grpId="2" nodeType="withEffect">
                                  <p:stCondLst>
                                    <p:cond delay="0"/>
                                  </p:stCondLst>
                                  <p:childTnLst>
                                    <p:anim calcmode="lin" valueType="num">
                                      <p:cBhvr>
                                        <p:cTn id="82" dur="5000"/>
                                        <p:tgtEl>
                                          <p:spTgt spid="8"/>
                                        </p:tgtEl>
                                        <p:attrNameLst>
                                          <p:attrName>ppt_w</p:attrName>
                                        </p:attrNameLst>
                                      </p:cBhvr>
                                      <p:tavLst>
                                        <p:tav tm="0">
                                          <p:val>
                                            <p:strVal val="ppt_w"/>
                                          </p:val>
                                        </p:tav>
                                        <p:tav tm="100000">
                                          <p:val>
                                            <p:fltVal val="0"/>
                                          </p:val>
                                        </p:tav>
                                      </p:tavLst>
                                    </p:anim>
                                    <p:anim calcmode="lin" valueType="num">
                                      <p:cBhvr>
                                        <p:cTn id="83" dur="5000"/>
                                        <p:tgtEl>
                                          <p:spTgt spid="8"/>
                                        </p:tgtEl>
                                        <p:attrNameLst>
                                          <p:attrName>ppt_h</p:attrName>
                                        </p:attrNameLst>
                                      </p:cBhvr>
                                      <p:tavLst>
                                        <p:tav tm="0">
                                          <p:val>
                                            <p:strVal val="ppt_h"/>
                                          </p:val>
                                        </p:tav>
                                        <p:tav tm="100000">
                                          <p:val>
                                            <p:fltVal val="0"/>
                                          </p:val>
                                        </p:tav>
                                      </p:tavLst>
                                    </p:anim>
                                    <p:anim calcmode="lin" valueType="num">
                                      <p:cBhvr>
                                        <p:cTn id="84" dur="5000"/>
                                        <p:tgtEl>
                                          <p:spTgt spid="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85" dur="5000"/>
                                        <p:tgtEl>
                                          <p:spTgt spid="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6" dur="1" fill="hold">
                                          <p:stCondLst>
                                            <p:cond delay="4999"/>
                                          </p:stCondLst>
                                        </p:cTn>
                                        <p:tgtEl>
                                          <p:spTgt spid="8"/>
                                        </p:tgtEl>
                                        <p:attrNameLst>
                                          <p:attrName>style.visibility</p:attrName>
                                        </p:attrNameLst>
                                      </p:cBhvr>
                                      <p:to>
                                        <p:strVal val="hidden"/>
                                      </p:to>
                                    </p:set>
                                  </p:childTnLst>
                                </p:cTn>
                              </p:par>
                              <p:par>
                                <p:cTn id="87" presetID="15" presetClass="exit" presetSubtype="0" fill="hold" grpId="2" nodeType="withEffect">
                                  <p:stCondLst>
                                    <p:cond delay="0"/>
                                  </p:stCondLst>
                                  <p:childTnLst>
                                    <p:anim calcmode="lin" valueType="num">
                                      <p:cBhvr>
                                        <p:cTn id="88" dur="6000"/>
                                        <p:tgtEl>
                                          <p:spTgt spid="9"/>
                                        </p:tgtEl>
                                        <p:attrNameLst>
                                          <p:attrName>ppt_w</p:attrName>
                                        </p:attrNameLst>
                                      </p:cBhvr>
                                      <p:tavLst>
                                        <p:tav tm="0">
                                          <p:val>
                                            <p:strVal val="ppt_w"/>
                                          </p:val>
                                        </p:tav>
                                        <p:tav tm="100000">
                                          <p:val>
                                            <p:fltVal val="0"/>
                                          </p:val>
                                        </p:tav>
                                      </p:tavLst>
                                    </p:anim>
                                    <p:anim calcmode="lin" valueType="num">
                                      <p:cBhvr>
                                        <p:cTn id="89" dur="6000"/>
                                        <p:tgtEl>
                                          <p:spTgt spid="9"/>
                                        </p:tgtEl>
                                        <p:attrNameLst>
                                          <p:attrName>ppt_h</p:attrName>
                                        </p:attrNameLst>
                                      </p:cBhvr>
                                      <p:tavLst>
                                        <p:tav tm="0">
                                          <p:val>
                                            <p:strVal val="ppt_h"/>
                                          </p:val>
                                        </p:tav>
                                        <p:tav tm="100000">
                                          <p:val>
                                            <p:fltVal val="0"/>
                                          </p:val>
                                        </p:tav>
                                      </p:tavLst>
                                    </p:anim>
                                    <p:anim calcmode="lin" valueType="num">
                                      <p:cBhvr>
                                        <p:cTn id="90" dur="6000"/>
                                        <p:tgtEl>
                                          <p:spTgt spid="9"/>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1" dur="6000"/>
                                        <p:tgtEl>
                                          <p:spTgt spid="9"/>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92" dur="1" fill="hold">
                                          <p:stCondLst>
                                            <p:cond delay="5999"/>
                                          </p:stCondLst>
                                        </p:cTn>
                                        <p:tgtEl>
                                          <p:spTgt spid="9"/>
                                        </p:tgtEl>
                                        <p:attrNameLst>
                                          <p:attrName>style.visibility</p:attrName>
                                        </p:attrNameLst>
                                      </p:cBhvr>
                                      <p:to>
                                        <p:strVal val="hidden"/>
                                      </p:to>
                                    </p:set>
                                  </p:childTnLst>
                                </p:cTn>
                              </p:par>
                              <p:par>
                                <p:cTn id="93" presetID="15" presetClass="exit" presetSubtype="0" fill="hold" grpId="2" nodeType="withEffect">
                                  <p:stCondLst>
                                    <p:cond delay="0"/>
                                  </p:stCondLst>
                                  <p:childTnLst>
                                    <p:anim calcmode="lin" valueType="num">
                                      <p:cBhvr>
                                        <p:cTn id="94" dur="7000"/>
                                        <p:tgtEl>
                                          <p:spTgt spid="10"/>
                                        </p:tgtEl>
                                        <p:attrNameLst>
                                          <p:attrName>ppt_w</p:attrName>
                                        </p:attrNameLst>
                                      </p:cBhvr>
                                      <p:tavLst>
                                        <p:tav tm="0">
                                          <p:val>
                                            <p:strVal val="ppt_w"/>
                                          </p:val>
                                        </p:tav>
                                        <p:tav tm="100000">
                                          <p:val>
                                            <p:fltVal val="0"/>
                                          </p:val>
                                        </p:tav>
                                      </p:tavLst>
                                    </p:anim>
                                    <p:anim calcmode="lin" valueType="num">
                                      <p:cBhvr>
                                        <p:cTn id="95" dur="7000"/>
                                        <p:tgtEl>
                                          <p:spTgt spid="10"/>
                                        </p:tgtEl>
                                        <p:attrNameLst>
                                          <p:attrName>ppt_h</p:attrName>
                                        </p:attrNameLst>
                                      </p:cBhvr>
                                      <p:tavLst>
                                        <p:tav tm="0">
                                          <p:val>
                                            <p:strVal val="ppt_h"/>
                                          </p:val>
                                        </p:tav>
                                        <p:tav tm="100000">
                                          <p:val>
                                            <p:fltVal val="0"/>
                                          </p:val>
                                        </p:tav>
                                      </p:tavLst>
                                    </p:anim>
                                    <p:anim calcmode="lin" valueType="num">
                                      <p:cBhvr>
                                        <p:cTn id="96" dur="7000"/>
                                        <p:tgtEl>
                                          <p:spTgt spid="10"/>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7" dur="7000"/>
                                        <p:tgtEl>
                                          <p:spTgt spid="10"/>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98" dur="1" fill="hold">
                                          <p:stCondLst>
                                            <p:cond delay="6999"/>
                                          </p:stCondLst>
                                        </p:cTn>
                                        <p:tgtEl>
                                          <p:spTgt spid="10"/>
                                        </p:tgtEl>
                                        <p:attrNameLst>
                                          <p:attrName>style.visibility</p:attrName>
                                        </p:attrNameLst>
                                      </p:cBhvr>
                                      <p:to>
                                        <p:strVal val="hidden"/>
                                      </p:to>
                                    </p:set>
                                  </p:childTnLst>
                                </p:cTn>
                              </p:par>
                              <p:par>
                                <p:cTn id="99" presetID="15" presetClass="exit" presetSubtype="0" fill="hold" grpId="2" nodeType="withEffect">
                                  <p:stCondLst>
                                    <p:cond delay="0"/>
                                  </p:stCondLst>
                                  <p:childTnLst>
                                    <p:anim calcmode="lin" valueType="num">
                                      <p:cBhvr>
                                        <p:cTn id="100" dur="8000"/>
                                        <p:tgtEl>
                                          <p:spTgt spid="11"/>
                                        </p:tgtEl>
                                        <p:attrNameLst>
                                          <p:attrName>ppt_w</p:attrName>
                                        </p:attrNameLst>
                                      </p:cBhvr>
                                      <p:tavLst>
                                        <p:tav tm="0">
                                          <p:val>
                                            <p:strVal val="ppt_w"/>
                                          </p:val>
                                        </p:tav>
                                        <p:tav tm="100000">
                                          <p:val>
                                            <p:fltVal val="0"/>
                                          </p:val>
                                        </p:tav>
                                      </p:tavLst>
                                    </p:anim>
                                    <p:anim calcmode="lin" valueType="num">
                                      <p:cBhvr>
                                        <p:cTn id="101" dur="8000"/>
                                        <p:tgtEl>
                                          <p:spTgt spid="11"/>
                                        </p:tgtEl>
                                        <p:attrNameLst>
                                          <p:attrName>ppt_h</p:attrName>
                                        </p:attrNameLst>
                                      </p:cBhvr>
                                      <p:tavLst>
                                        <p:tav tm="0">
                                          <p:val>
                                            <p:strVal val="ppt_h"/>
                                          </p:val>
                                        </p:tav>
                                        <p:tav tm="100000">
                                          <p:val>
                                            <p:fltVal val="0"/>
                                          </p:val>
                                        </p:tav>
                                      </p:tavLst>
                                    </p:anim>
                                    <p:anim calcmode="lin" valueType="num">
                                      <p:cBhvr>
                                        <p:cTn id="102" dur="8000"/>
                                        <p:tgtEl>
                                          <p:spTgt spid="11"/>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03" dur="8000"/>
                                        <p:tgtEl>
                                          <p:spTgt spid="11"/>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04" dur="1" fill="hold">
                                          <p:stCondLst>
                                            <p:cond delay="7999"/>
                                          </p:stCondLst>
                                        </p:cTn>
                                        <p:tgtEl>
                                          <p:spTgt spid="11"/>
                                        </p:tgtEl>
                                        <p:attrNameLst>
                                          <p:attrName>style.visibility</p:attrName>
                                        </p:attrNameLst>
                                      </p:cBhvr>
                                      <p:to>
                                        <p:strVal val="hidden"/>
                                      </p:to>
                                    </p:set>
                                  </p:childTnLst>
                                </p:cTn>
                              </p:par>
                              <p:par>
                                <p:cTn id="105" presetID="15" presetClass="entr" presetSubtype="0" fill="hold" nodeType="withEffect">
                                  <p:stCondLst>
                                    <p:cond delay="0"/>
                                  </p:stCondLst>
                                  <p:childTnLst>
                                    <p:set>
                                      <p:cBhvr>
                                        <p:cTn id="106" dur="1" fill="hold">
                                          <p:stCondLst>
                                            <p:cond delay="0"/>
                                          </p:stCondLst>
                                        </p:cTn>
                                        <p:tgtEl>
                                          <p:spTgt spid="5"/>
                                        </p:tgtEl>
                                        <p:attrNameLst>
                                          <p:attrName>style.visibility</p:attrName>
                                        </p:attrNameLst>
                                      </p:cBhvr>
                                      <p:to>
                                        <p:strVal val="visible"/>
                                      </p:to>
                                    </p:set>
                                    <p:anim calcmode="lin" valueType="num">
                                      <p:cBhvr>
                                        <p:cTn id="107" dur="6000" fill="hold"/>
                                        <p:tgtEl>
                                          <p:spTgt spid="5"/>
                                        </p:tgtEl>
                                        <p:attrNameLst>
                                          <p:attrName>ppt_w</p:attrName>
                                        </p:attrNameLst>
                                      </p:cBhvr>
                                      <p:tavLst>
                                        <p:tav tm="0">
                                          <p:val>
                                            <p:fltVal val="0"/>
                                          </p:val>
                                        </p:tav>
                                        <p:tav tm="100000">
                                          <p:val>
                                            <p:strVal val="#ppt_w"/>
                                          </p:val>
                                        </p:tav>
                                      </p:tavLst>
                                    </p:anim>
                                    <p:anim calcmode="lin" valueType="num">
                                      <p:cBhvr>
                                        <p:cTn id="108" dur="6000" fill="hold"/>
                                        <p:tgtEl>
                                          <p:spTgt spid="5"/>
                                        </p:tgtEl>
                                        <p:attrNameLst>
                                          <p:attrName>ppt_h</p:attrName>
                                        </p:attrNameLst>
                                      </p:cBhvr>
                                      <p:tavLst>
                                        <p:tav tm="0">
                                          <p:val>
                                            <p:fltVal val="0"/>
                                          </p:val>
                                        </p:tav>
                                        <p:tav tm="100000">
                                          <p:val>
                                            <p:strVal val="#ppt_h"/>
                                          </p:val>
                                        </p:tav>
                                      </p:tavLst>
                                    </p:anim>
                                    <p:anim calcmode="lin" valueType="num">
                                      <p:cBhvr>
                                        <p:cTn id="109" dur="6000" fill="hold"/>
                                        <p:tgtEl>
                                          <p:spTgt spid="5"/>
                                        </p:tgtEl>
                                        <p:attrNameLst>
                                          <p:attrName>ppt_x</p:attrName>
                                        </p:attrNameLst>
                                      </p:cBhvr>
                                      <p:tavLst>
                                        <p:tav tm="0" fmla="#ppt_x+(cos(-2*pi*(1-$))*-#ppt_x-sin(-2*pi*(1-$))*(1-#ppt_y))*(1-$)">
                                          <p:val>
                                            <p:fltVal val="0"/>
                                          </p:val>
                                        </p:tav>
                                        <p:tav tm="100000">
                                          <p:val>
                                            <p:fltVal val="1"/>
                                          </p:val>
                                        </p:tav>
                                      </p:tavLst>
                                    </p:anim>
                                    <p:anim calcmode="lin" valueType="num">
                                      <p:cBhvr>
                                        <p:cTn id="110" dur="6000" fill="hold"/>
                                        <p:tgtEl>
                                          <p:spTgt spid="5"/>
                                        </p:tgtEl>
                                        <p:attrNameLst>
                                          <p:attrName>ppt_y</p:attrName>
                                        </p:attrNameLst>
                                      </p:cBhvr>
                                      <p:tavLst>
                                        <p:tav tm="0" fmla="#ppt_y+(sin(-2*pi*(1-$))*-#ppt_x+cos(-2*pi*(1-$))*(1-#ppt_y))*(1-$)">
                                          <p:val>
                                            <p:fltVal val="0"/>
                                          </p:val>
                                        </p:tav>
                                        <p:tav tm="100000">
                                          <p:val>
                                            <p:fltVal val="1"/>
                                          </p:val>
                                        </p:tav>
                                      </p:tavLst>
                                    </p:anim>
                                  </p:childTnLst>
                                </p:cTn>
                              </p:par>
                              <p:par>
                                <p:cTn id="111" presetID="3" presetClass="entr" presetSubtype="5" fill="hold" nodeType="withEffect">
                                  <p:stCondLst>
                                    <p:cond delay="0"/>
                                  </p:stCondLst>
                                  <p:childTnLst>
                                    <p:set>
                                      <p:cBhvr>
                                        <p:cTn id="112" dur="1" fill="hold">
                                          <p:stCondLst>
                                            <p:cond delay="0"/>
                                          </p:stCondLst>
                                        </p:cTn>
                                        <p:tgtEl>
                                          <p:spTgt spid="5"/>
                                        </p:tgtEl>
                                        <p:attrNameLst>
                                          <p:attrName>style.visibility</p:attrName>
                                        </p:attrNameLst>
                                      </p:cBhvr>
                                      <p:to>
                                        <p:strVal val="visible"/>
                                      </p:to>
                                    </p:set>
                                    <p:animEffect transition="in" filter="blinds(vertical)">
                                      <p:cBhvr>
                                        <p:cTn id="113" dur="6000"/>
                                        <p:tgtEl>
                                          <p:spTgt spid="5"/>
                                        </p:tgtEl>
                                      </p:cBhvr>
                                    </p:animEffect>
                                  </p:childTnLst>
                                </p:cTn>
                              </p:par>
                            </p:childTnLst>
                          </p:cTn>
                        </p:par>
                        <p:par>
                          <p:cTn id="114" fill="hold">
                            <p:stCondLst>
                              <p:cond delay="16000"/>
                            </p:stCondLst>
                            <p:childTnLst>
                              <p:par>
                                <p:cTn id="115" presetID="17" presetClass="entr" presetSubtype="10" fill="hold" grpId="0" nodeType="afterEffect">
                                  <p:stCondLst>
                                    <p:cond delay="0"/>
                                  </p:stCondLst>
                                  <p:childTnLst>
                                    <p:set>
                                      <p:cBhvr>
                                        <p:cTn id="116" dur="1" fill="hold">
                                          <p:stCondLst>
                                            <p:cond delay="0"/>
                                          </p:stCondLst>
                                        </p:cTn>
                                        <p:tgtEl>
                                          <p:spTgt spid="12"/>
                                        </p:tgtEl>
                                        <p:attrNameLst>
                                          <p:attrName>style.visibility</p:attrName>
                                        </p:attrNameLst>
                                      </p:cBhvr>
                                      <p:to>
                                        <p:strVal val="visible"/>
                                      </p:to>
                                    </p:set>
                                    <p:anim calcmode="lin" valueType="num">
                                      <p:cBhvr>
                                        <p:cTn id="117" dur="2000" fill="hold"/>
                                        <p:tgtEl>
                                          <p:spTgt spid="12"/>
                                        </p:tgtEl>
                                        <p:attrNameLst>
                                          <p:attrName>ppt_w</p:attrName>
                                        </p:attrNameLst>
                                      </p:cBhvr>
                                      <p:tavLst>
                                        <p:tav tm="0">
                                          <p:val>
                                            <p:fltVal val="0"/>
                                          </p:val>
                                        </p:tav>
                                        <p:tav tm="100000">
                                          <p:val>
                                            <p:strVal val="#ppt_w"/>
                                          </p:val>
                                        </p:tav>
                                      </p:tavLst>
                                    </p:anim>
                                    <p:anim calcmode="lin" valueType="num">
                                      <p:cBhvr>
                                        <p:cTn id="118" dur="2000" fill="hold"/>
                                        <p:tgtEl>
                                          <p:spTgt spid="1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p:bldP spid="13"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2E1C00"/>
              </a:gs>
              <a:gs pos="50000">
                <a:srgbClr val="996600">
                  <a:shade val="67500"/>
                  <a:satMod val="115000"/>
                </a:srgbClr>
              </a:gs>
              <a:gs pos="100000">
                <a:srgbClr val="996600">
                  <a:shade val="100000"/>
                  <a:satMod val="115000"/>
                </a:srgbClr>
              </a:gs>
            </a:gsLst>
            <a:lin ang="16200000" scaled="1"/>
            <a:tileRect/>
          </a:gradFill>
        </p:spPr>
        <p:txBody>
          <a:bodyPr/>
          <a:lstStyle/>
          <a:p>
            <a:endParaRPr lang="es-ES" dirty="0"/>
          </a:p>
        </p:txBody>
      </p:sp>
      <p:pic>
        <p:nvPicPr>
          <p:cNvPr id="4" name="3 Imagen" descr="rzeka-kamienie-drzewa-las.jpeg"/>
          <p:cNvPicPr>
            <a:picLocks noChangeAspect="1"/>
          </p:cNvPicPr>
          <p:nvPr/>
        </p:nvPicPr>
        <p:blipFill>
          <a:blip r:embed="rId2"/>
          <a:stretch>
            <a:fillRect/>
          </a:stretch>
        </p:blipFill>
        <p:spPr>
          <a:xfrm>
            <a:off x="0" y="20033"/>
            <a:ext cx="9144000" cy="6837967"/>
          </a:xfrm>
          <a:prstGeom prst="rect">
            <a:avLst/>
          </a:prstGeom>
        </p:spPr>
      </p:pic>
      <p:sp>
        <p:nvSpPr>
          <p:cNvPr id="5" name="4 Lágrima"/>
          <p:cNvSpPr/>
          <p:nvPr/>
        </p:nvSpPr>
        <p:spPr>
          <a:xfrm rot="8048844">
            <a:off x="2631099" y="230999"/>
            <a:ext cx="3835121" cy="3778522"/>
          </a:xfrm>
          <a:prstGeom prst="teardrop">
            <a:avLst>
              <a:gd name="adj" fmla="val 187207"/>
            </a:avLst>
          </a:prstGeom>
          <a:blipFill dpi="0" rotWithShape="1">
            <a:blip r:embed="rId3">
              <a:duotone>
                <a:schemeClr val="accent6">
                  <a:shade val="45000"/>
                  <a:satMod val="135000"/>
                </a:schemeClr>
                <a:prstClr val="white"/>
              </a:duotone>
              <a:lum contrast="40000"/>
            </a:blip>
            <a:srcRect/>
            <a:stretch>
              <a:fillRect/>
            </a:stretch>
          </a:blipFill>
          <a:ln w="3175">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8070241">
            <a:off x="2795136" y="227355"/>
            <a:ext cx="3508070" cy="3500057"/>
          </a:xfrm>
          <a:prstGeom prst="teardrop">
            <a:avLst>
              <a:gd name="adj" fmla="val 187207"/>
            </a:avLst>
          </a:prstGeom>
          <a:blipFill dpi="0" rotWithShape="1">
            <a:blip r:embed="rId3">
              <a:duotone>
                <a:schemeClr val="accent6">
                  <a:shade val="45000"/>
                  <a:satMod val="135000"/>
                </a:schemeClr>
                <a:prstClr val="white"/>
              </a:duotone>
              <a:lum contrast="40000"/>
            </a:blip>
            <a:srcRect/>
            <a:stretch>
              <a:fillRect/>
            </a:stretch>
          </a:blipFill>
          <a:ln w="3175">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8115425">
            <a:off x="3012694" y="220931"/>
            <a:ext cx="3145024" cy="3156042"/>
          </a:xfrm>
          <a:prstGeom prst="teardrop">
            <a:avLst>
              <a:gd name="adj" fmla="val 187207"/>
            </a:avLst>
          </a:prstGeom>
          <a:blipFill dpi="0" rotWithShape="1">
            <a:blip r:embed="rId3">
              <a:duotone>
                <a:schemeClr val="accent6">
                  <a:shade val="45000"/>
                  <a:satMod val="135000"/>
                </a:schemeClr>
                <a:prstClr val="white"/>
              </a:duotone>
              <a:lum contrast="40000"/>
            </a:blip>
            <a:srcRect/>
            <a:stretch>
              <a:fillRect/>
            </a:stretch>
          </a:blipFill>
          <a:ln w="3175">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8092765">
            <a:off x="3203667" y="191230"/>
            <a:ext cx="2665218" cy="2689245"/>
          </a:xfrm>
          <a:prstGeom prst="teardrop">
            <a:avLst>
              <a:gd name="adj" fmla="val 187207"/>
            </a:avLst>
          </a:prstGeom>
          <a:blipFill dpi="0" rotWithShape="1">
            <a:blip r:embed="rId3">
              <a:duotone>
                <a:schemeClr val="accent6">
                  <a:shade val="45000"/>
                  <a:satMod val="135000"/>
                </a:schemeClr>
                <a:prstClr val="white"/>
              </a:duotone>
              <a:lum contrast="40000"/>
            </a:blip>
            <a:srcRect/>
            <a:stretch>
              <a:fillRect/>
            </a:stretch>
          </a:blipFill>
          <a:ln w="3175">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8142625">
            <a:off x="3472496" y="152784"/>
            <a:ext cx="2165975" cy="2235176"/>
          </a:xfrm>
          <a:prstGeom prst="teardrop">
            <a:avLst>
              <a:gd name="adj" fmla="val 187207"/>
            </a:avLst>
          </a:prstGeom>
          <a:blipFill dpi="0" rotWithShape="1">
            <a:blip r:embed="rId4" cstate="print">
              <a:duotone>
                <a:schemeClr val="accent6">
                  <a:shade val="45000"/>
                  <a:satMod val="135000"/>
                </a:schemeClr>
                <a:prstClr val="white"/>
              </a:duotone>
              <a:lum contrast="40000"/>
            </a:blip>
            <a:srcRect/>
            <a:stretch>
              <a:fillRect/>
            </a:stretch>
          </a:blipFill>
          <a:ln w="3175">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8100447">
            <a:off x="3707653" y="575389"/>
            <a:ext cx="1728964" cy="1707440"/>
          </a:xfrm>
          <a:prstGeom prst="teardrop">
            <a:avLst>
              <a:gd name="adj" fmla="val 187207"/>
            </a:avLst>
          </a:prstGeom>
          <a:blipFill dpi="0" rotWithShape="1">
            <a:blip r:embed="rId5" cstate="print">
              <a:duotone>
                <a:schemeClr val="accent6">
                  <a:shade val="45000"/>
                  <a:satMod val="135000"/>
                </a:schemeClr>
                <a:prstClr val="white"/>
              </a:duotone>
              <a:lum contrast="40000"/>
            </a:blip>
            <a:srcRect/>
            <a:stretch>
              <a:fillRect/>
            </a:stretch>
          </a:blipFill>
          <a:ln w="3175">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9144000" cy="9358354"/>
          </a:xfrm>
          <a:prstGeom prst="rect">
            <a:avLst/>
          </a:prstGeom>
          <a:gradFill flip="none" rotWithShape="1">
            <a:gsLst>
              <a:gs pos="100000">
                <a:schemeClr val="tx2">
                  <a:lumMod val="10000"/>
                </a:schemeClr>
              </a:gs>
              <a:gs pos="50000">
                <a:schemeClr val="tx1">
                  <a:lumMod val="65000"/>
                  <a:shade val="67500"/>
                  <a:satMod val="115000"/>
                </a:schemeClr>
              </a:gs>
              <a:gs pos="100000">
                <a:schemeClr val="tx1">
                  <a:lumMod val="6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15"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fmla="#ppt_x+(cos(-2*pi*(1-$))*-#ppt_x-sin(-2*pi*(1-$))*(1-#ppt_y))*(1-$)">
                                          <p:val>
                                            <p:fltVal val="0"/>
                                          </p:val>
                                        </p:tav>
                                        <p:tav tm="100000">
                                          <p:val>
                                            <p:fltVal val="1"/>
                                          </p:val>
                                        </p:tav>
                                      </p:tavLst>
                                    </p:anim>
                                    <p:anim calcmode="lin" valueType="num">
                                      <p:cBhvr>
                                        <p:cTn id="13" dur="3000" fill="hold"/>
                                        <p:tgtEl>
                                          <p:spTgt spid="5"/>
                                        </p:tgtEl>
                                        <p:attrNameLst>
                                          <p:attrName>ppt_y</p:attrName>
                                        </p:attrNameLst>
                                      </p:cBhvr>
                                      <p:tavLst>
                                        <p:tav tm="0" fmla="#ppt_y+(sin(-2*pi*(1-$))*-#ppt_x+cos(-2*pi*(1-$))*(1-#ppt_y))*(1-$)">
                                          <p:val>
                                            <p:fltVal val="0"/>
                                          </p:val>
                                        </p:tav>
                                        <p:tav tm="100000">
                                          <p:val>
                                            <p:fltVal val="1"/>
                                          </p:val>
                                        </p:tav>
                                      </p:tavLst>
                                    </p:anim>
                                  </p:childTnLst>
                                </p:cTn>
                              </p:par>
                              <p:par>
                                <p:cTn id="14" presetID="15"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4000" fill="hold"/>
                                        <p:tgtEl>
                                          <p:spTgt spid="6"/>
                                        </p:tgtEl>
                                        <p:attrNameLst>
                                          <p:attrName>ppt_w</p:attrName>
                                        </p:attrNameLst>
                                      </p:cBhvr>
                                      <p:tavLst>
                                        <p:tav tm="0">
                                          <p:val>
                                            <p:fltVal val="0"/>
                                          </p:val>
                                        </p:tav>
                                        <p:tav tm="100000">
                                          <p:val>
                                            <p:strVal val="#ppt_w"/>
                                          </p:val>
                                        </p:tav>
                                      </p:tavLst>
                                    </p:anim>
                                    <p:anim calcmode="lin" valueType="num">
                                      <p:cBhvr>
                                        <p:cTn id="17" dur="4000" fill="hold"/>
                                        <p:tgtEl>
                                          <p:spTgt spid="6"/>
                                        </p:tgtEl>
                                        <p:attrNameLst>
                                          <p:attrName>ppt_h</p:attrName>
                                        </p:attrNameLst>
                                      </p:cBhvr>
                                      <p:tavLst>
                                        <p:tav tm="0">
                                          <p:val>
                                            <p:fltVal val="0"/>
                                          </p:val>
                                        </p:tav>
                                        <p:tav tm="100000">
                                          <p:val>
                                            <p:strVal val="#ppt_h"/>
                                          </p:val>
                                        </p:tav>
                                      </p:tavLst>
                                    </p:anim>
                                    <p:anim calcmode="lin" valueType="num">
                                      <p:cBhvr>
                                        <p:cTn id="18" dur="4000" fill="hold"/>
                                        <p:tgtEl>
                                          <p:spTgt spid="6"/>
                                        </p:tgtEl>
                                        <p:attrNameLst>
                                          <p:attrName>ppt_x</p:attrName>
                                        </p:attrNameLst>
                                      </p:cBhvr>
                                      <p:tavLst>
                                        <p:tav tm="0" fmla="#ppt_x+(cos(-2*pi*(1-$))*-#ppt_x-sin(-2*pi*(1-$))*(1-#ppt_y))*(1-$)">
                                          <p:val>
                                            <p:fltVal val="0"/>
                                          </p:val>
                                        </p:tav>
                                        <p:tav tm="100000">
                                          <p:val>
                                            <p:fltVal val="1"/>
                                          </p:val>
                                        </p:tav>
                                      </p:tavLst>
                                    </p:anim>
                                    <p:anim calcmode="lin" valueType="num">
                                      <p:cBhvr>
                                        <p:cTn id="19" dur="4000" fill="hold"/>
                                        <p:tgtEl>
                                          <p:spTgt spid="6"/>
                                        </p:tgtEl>
                                        <p:attrNameLst>
                                          <p:attrName>ppt_y</p:attrName>
                                        </p:attrNameLst>
                                      </p:cBhvr>
                                      <p:tavLst>
                                        <p:tav tm="0" fmla="#ppt_y+(sin(-2*pi*(1-$))*-#ppt_x+cos(-2*pi*(1-$))*(1-#ppt_y))*(1-$)">
                                          <p:val>
                                            <p:fltVal val="0"/>
                                          </p:val>
                                        </p:tav>
                                        <p:tav tm="100000">
                                          <p:val>
                                            <p:fltVal val="1"/>
                                          </p:val>
                                        </p:tav>
                                      </p:tavLst>
                                    </p:anim>
                                  </p:childTnLst>
                                </p:cTn>
                              </p:par>
                              <p:par>
                                <p:cTn id="20" presetID="15" presetClass="entr" presetSubtype="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0" fill="hold"/>
                                        <p:tgtEl>
                                          <p:spTgt spid="7"/>
                                        </p:tgtEl>
                                        <p:attrNameLst>
                                          <p:attrName>ppt_w</p:attrName>
                                        </p:attrNameLst>
                                      </p:cBhvr>
                                      <p:tavLst>
                                        <p:tav tm="0">
                                          <p:val>
                                            <p:fltVal val="0"/>
                                          </p:val>
                                        </p:tav>
                                        <p:tav tm="100000">
                                          <p:val>
                                            <p:strVal val="#ppt_w"/>
                                          </p:val>
                                        </p:tav>
                                      </p:tavLst>
                                    </p:anim>
                                    <p:anim calcmode="lin" valueType="num">
                                      <p:cBhvr>
                                        <p:cTn id="23" dur="5000" fill="hold"/>
                                        <p:tgtEl>
                                          <p:spTgt spid="7"/>
                                        </p:tgtEl>
                                        <p:attrNameLst>
                                          <p:attrName>ppt_h</p:attrName>
                                        </p:attrNameLst>
                                      </p:cBhvr>
                                      <p:tavLst>
                                        <p:tav tm="0">
                                          <p:val>
                                            <p:fltVal val="0"/>
                                          </p:val>
                                        </p:tav>
                                        <p:tav tm="100000">
                                          <p:val>
                                            <p:strVal val="#ppt_h"/>
                                          </p:val>
                                        </p:tav>
                                      </p:tavLst>
                                    </p:anim>
                                    <p:anim calcmode="lin" valueType="num">
                                      <p:cBhvr>
                                        <p:cTn id="24" dur="5000" fill="hold"/>
                                        <p:tgtEl>
                                          <p:spTgt spid="7"/>
                                        </p:tgtEl>
                                        <p:attrNameLst>
                                          <p:attrName>ppt_x</p:attrName>
                                        </p:attrNameLst>
                                      </p:cBhvr>
                                      <p:tavLst>
                                        <p:tav tm="0" fmla="#ppt_x+(cos(-2*pi*(1-$))*-#ppt_x-sin(-2*pi*(1-$))*(1-#ppt_y))*(1-$)">
                                          <p:val>
                                            <p:fltVal val="0"/>
                                          </p:val>
                                        </p:tav>
                                        <p:tav tm="100000">
                                          <p:val>
                                            <p:fltVal val="1"/>
                                          </p:val>
                                        </p:tav>
                                      </p:tavLst>
                                    </p:anim>
                                    <p:anim calcmode="lin" valueType="num">
                                      <p:cBhvr>
                                        <p:cTn id="25" dur="5000" fill="hold"/>
                                        <p:tgtEl>
                                          <p:spTgt spid="7"/>
                                        </p:tgtEl>
                                        <p:attrNameLst>
                                          <p:attrName>ppt_y</p:attrName>
                                        </p:attrNameLst>
                                      </p:cBhvr>
                                      <p:tavLst>
                                        <p:tav tm="0" fmla="#ppt_y+(sin(-2*pi*(1-$))*-#ppt_x+cos(-2*pi*(1-$))*(1-#ppt_y))*(1-$)">
                                          <p:val>
                                            <p:fltVal val="0"/>
                                          </p:val>
                                        </p:tav>
                                        <p:tav tm="100000">
                                          <p:val>
                                            <p:fltVal val="1"/>
                                          </p:val>
                                        </p:tav>
                                      </p:tavLst>
                                    </p:anim>
                                  </p:childTnLst>
                                </p:cTn>
                              </p:par>
                              <p:par>
                                <p:cTn id="26" presetID="15" presetClass="entr" presetSubtype="0"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6000" fill="hold"/>
                                        <p:tgtEl>
                                          <p:spTgt spid="8"/>
                                        </p:tgtEl>
                                        <p:attrNameLst>
                                          <p:attrName>ppt_w</p:attrName>
                                        </p:attrNameLst>
                                      </p:cBhvr>
                                      <p:tavLst>
                                        <p:tav tm="0">
                                          <p:val>
                                            <p:fltVal val="0"/>
                                          </p:val>
                                        </p:tav>
                                        <p:tav tm="100000">
                                          <p:val>
                                            <p:strVal val="#ppt_w"/>
                                          </p:val>
                                        </p:tav>
                                      </p:tavLst>
                                    </p:anim>
                                    <p:anim calcmode="lin" valueType="num">
                                      <p:cBhvr>
                                        <p:cTn id="29" dur="6000" fill="hold"/>
                                        <p:tgtEl>
                                          <p:spTgt spid="8"/>
                                        </p:tgtEl>
                                        <p:attrNameLst>
                                          <p:attrName>ppt_h</p:attrName>
                                        </p:attrNameLst>
                                      </p:cBhvr>
                                      <p:tavLst>
                                        <p:tav tm="0">
                                          <p:val>
                                            <p:fltVal val="0"/>
                                          </p:val>
                                        </p:tav>
                                        <p:tav tm="100000">
                                          <p:val>
                                            <p:strVal val="#ppt_h"/>
                                          </p:val>
                                        </p:tav>
                                      </p:tavLst>
                                    </p:anim>
                                    <p:anim calcmode="lin" valueType="num">
                                      <p:cBhvr>
                                        <p:cTn id="30" dur="6000" fill="hold"/>
                                        <p:tgtEl>
                                          <p:spTgt spid="8"/>
                                        </p:tgtEl>
                                        <p:attrNameLst>
                                          <p:attrName>ppt_x</p:attrName>
                                        </p:attrNameLst>
                                      </p:cBhvr>
                                      <p:tavLst>
                                        <p:tav tm="0" fmla="#ppt_x+(cos(-2*pi*(1-$))*-#ppt_x-sin(-2*pi*(1-$))*(1-#ppt_y))*(1-$)">
                                          <p:val>
                                            <p:fltVal val="0"/>
                                          </p:val>
                                        </p:tav>
                                        <p:tav tm="100000">
                                          <p:val>
                                            <p:fltVal val="1"/>
                                          </p:val>
                                        </p:tav>
                                      </p:tavLst>
                                    </p:anim>
                                    <p:anim calcmode="lin" valueType="num">
                                      <p:cBhvr>
                                        <p:cTn id="31" dur="6000" fill="hold"/>
                                        <p:tgtEl>
                                          <p:spTgt spid="8"/>
                                        </p:tgtEl>
                                        <p:attrNameLst>
                                          <p:attrName>ppt_y</p:attrName>
                                        </p:attrNameLst>
                                      </p:cBhvr>
                                      <p:tavLst>
                                        <p:tav tm="0" fmla="#ppt_y+(sin(-2*pi*(1-$))*-#ppt_x+cos(-2*pi*(1-$))*(1-#ppt_y))*(1-$)">
                                          <p:val>
                                            <p:fltVal val="0"/>
                                          </p:val>
                                        </p:tav>
                                        <p:tav tm="100000">
                                          <p:val>
                                            <p:fltVal val="1"/>
                                          </p:val>
                                        </p:tav>
                                      </p:tavLst>
                                    </p:anim>
                                  </p:childTnLst>
                                </p:cTn>
                              </p:par>
                              <p:par>
                                <p:cTn id="32" presetID="15" presetClass="entr" presetSubtype="0"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7000" fill="hold"/>
                                        <p:tgtEl>
                                          <p:spTgt spid="9"/>
                                        </p:tgtEl>
                                        <p:attrNameLst>
                                          <p:attrName>ppt_w</p:attrName>
                                        </p:attrNameLst>
                                      </p:cBhvr>
                                      <p:tavLst>
                                        <p:tav tm="0">
                                          <p:val>
                                            <p:fltVal val="0"/>
                                          </p:val>
                                        </p:tav>
                                        <p:tav tm="100000">
                                          <p:val>
                                            <p:strVal val="#ppt_w"/>
                                          </p:val>
                                        </p:tav>
                                      </p:tavLst>
                                    </p:anim>
                                    <p:anim calcmode="lin" valueType="num">
                                      <p:cBhvr>
                                        <p:cTn id="35" dur="7000" fill="hold"/>
                                        <p:tgtEl>
                                          <p:spTgt spid="9"/>
                                        </p:tgtEl>
                                        <p:attrNameLst>
                                          <p:attrName>ppt_h</p:attrName>
                                        </p:attrNameLst>
                                      </p:cBhvr>
                                      <p:tavLst>
                                        <p:tav tm="0">
                                          <p:val>
                                            <p:fltVal val="0"/>
                                          </p:val>
                                        </p:tav>
                                        <p:tav tm="100000">
                                          <p:val>
                                            <p:strVal val="#ppt_h"/>
                                          </p:val>
                                        </p:tav>
                                      </p:tavLst>
                                    </p:anim>
                                    <p:anim calcmode="lin" valueType="num">
                                      <p:cBhvr>
                                        <p:cTn id="36" dur="7000" fill="hold"/>
                                        <p:tgtEl>
                                          <p:spTgt spid="9"/>
                                        </p:tgtEl>
                                        <p:attrNameLst>
                                          <p:attrName>ppt_x</p:attrName>
                                        </p:attrNameLst>
                                      </p:cBhvr>
                                      <p:tavLst>
                                        <p:tav tm="0" fmla="#ppt_x+(cos(-2*pi*(1-$))*-#ppt_x-sin(-2*pi*(1-$))*(1-#ppt_y))*(1-$)">
                                          <p:val>
                                            <p:fltVal val="0"/>
                                          </p:val>
                                        </p:tav>
                                        <p:tav tm="100000">
                                          <p:val>
                                            <p:fltVal val="1"/>
                                          </p:val>
                                        </p:tav>
                                      </p:tavLst>
                                    </p:anim>
                                    <p:anim calcmode="lin" valueType="num">
                                      <p:cBhvr>
                                        <p:cTn id="37" dur="7000" fill="hold"/>
                                        <p:tgtEl>
                                          <p:spTgt spid="9"/>
                                        </p:tgtEl>
                                        <p:attrNameLst>
                                          <p:attrName>ppt_y</p:attrName>
                                        </p:attrNameLst>
                                      </p:cBhvr>
                                      <p:tavLst>
                                        <p:tav tm="0" fmla="#ppt_y+(sin(-2*pi*(1-$))*-#ppt_x+cos(-2*pi*(1-$))*(1-#ppt_y))*(1-$)">
                                          <p:val>
                                            <p:fltVal val="0"/>
                                          </p:val>
                                        </p:tav>
                                        <p:tav tm="100000">
                                          <p:val>
                                            <p:fltVal val="1"/>
                                          </p:val>
                                        </p:tav>
                                      </p:tavLst>
                                    </p:anim>
                                  </p:childTnLst>
                                </p:cTn>
                              </p:par>
                              <p:par>
                                <p:cTn id="38" presetID="15" presetClass="entr" presetSubtype="0"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8000" fill="hold"/>
                                        <p:tgtEl>
                                          <p:spTgt spid="10"/>
                                        </p:tgtEl>
                                        <p:attrNameLst>
                                          <p:attrName>ppt_w</p:attrName>
                                        </p:attrNameLst>
                                      </p:cBhvr>
                                      <p:tavLst>
                                        <p:tav tm="0">
                                          <p:val>
                                            <p:fltVal val="0"/>
                                          </p:val>
                                        </p:tav>
                                        <p:tav tm="100000">
                                          <p:val>
                                            <p:strVal val="#ppt_w"/>
                                          </p:val>
                                        </p:tav>
                                      </p:tavLst>
                                    </p:anim>
                                    <p:anim calcmode="lin" valueType="num">
                                      <p:cBhvr>
                                        <p:cTn id="41" dur="8000" fill="hold"/>
                                        <p:tgtEl>
                                          <p:spTgt spid="10"/>
                                        </p:tgtEl>
                                        <p:attrNameLst>
                                          <p:attrName>ppt_h</p:attrName>
                                        </p:attrNameLst>
                                      </p:cBhvr>
                                      <p:tavLst>
                                        <p:tav tm="0">
                                          <p:val>
                                            <p:fltVal val="0"/>
                                          </p:val>
                                        </p:tav>
                                        <p:tav tm="100000">
                                          <p:val>
                                            <p:strVal val="#ppt_h"/>
                                          </p:val>
                                        </p:tav>
                                      </p:tavLst>
                                    </p:anim>
                                    <p:anim calcmode="lin" valueType="num">
                                      <p:cBhvr>
                                        <p:cTn id="42" dur="8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43" dur="8000" fill="hold"/>
                                        <p:tgtEl>
                                          <p:spTgt spid="10"/>
                                        </p:tgtEl>
                                        <p:attrNameLst>
                                          <p:attrName>ppt_y</p:attrName>
                                        </p:attrNameLst>
                                      </p:cBhvr>
                                      <p:tavLst>
                                        <p:tav tm="0" fmla="#ppt_y+(sin(-2*pi*(1-$))*-#ppt_x+cos(-2*pi*(1-$))*(1-#ppt_y))*(1-$)">
                                          <p:val>
                                            <p:fltVal val="0"/>
                                          </p:val>
                                        </p:tav>
                                        <p:tav tm="100000">
                                          <p:val>
                                            <p:fltVal val="1"/>
                                          </p:val>
                                        </p:tav>
                                      </p:tavLst>
                                    </p:anim>
                                  </p:childTnLst>
                                </p:cTn>
                              </p:par>
                              <p:par>
                                <p:cTn id="44" presetID="8" presetClass="emph" presetSubtype="0" fill="hold" grpId="1" nodeType="withEffect">
                                  <p:stCondLst>
                                    <p:cond delay="0"/>
                                  </p:stCondLst>
                                  <p:childTnLst>
                                    <p:animRot by="21600000">
                                      <p:cBhvr>
                                        <p:cTn id="45" dur="3000" fill="hold"/>
                                        <p:tgtEl>
                                          <p:spTgt spid="5"/>
                                        </p:tgtEl>
                                        <p:attrNameLst>
                                          <p:attrName>r</p:attrName>
                                        </p:attrNameLst>
                                      </p:cBhvr>
                                    </p:animRot>
                                  </p:childTnLst>
                                </p:cTn>
                              </p:par>
                              <p:par>
                                <p:cTn id="46" presetID="8" presetClass="emph" presetSubtype="0" fill="hold" grpId="1" nodeType="withEffect">
                                  <p:stCondLst>
                                    <p:cond delay="0"/>
                                  </p:stCondLst>
                                  <p:childTnLst>
                                    <p:animRot by="21600000">
                                      <p:cBhvr>
                                        <p:cTn id="47" dur="4000" fill="hold"/>
                                        <p:tgtEl>
                                          <p:spTgt spid="6"/>
                                        </p:tgtEl>
                                        <p:attrNameLst>
                                          <p:attrName>r</p:attrName>
                                        </p:attrNameLst>
                                      </p:cBhvr>
                                    </p:animRot>
                                  </p:childTnLst>
                                </p:cTn>
                              </p:par>
                              <p:par>
                                <p:cTn id="48" presetID="8" presetClass="emph" presetSubtype="0" fill="hold" grpId="1" nodeType="withEffect">
                                  <p:stCondLst>
                                    <p:cond delay="0"/>
                                  </p:stCondLst>
                                  <p:childTnLst>
                                    <p:animRot by="21600000">
                                      <p:cBhvr>
                                        <p:cTn id="49" dur="5000" fill="hold"/>
                                        <p:tgtEl>
                                          <p:spTgt spid="7"/>
                                        </p:tgtEl>
                                        <p:attrNameLst>
                                          <p:attrName>r</p:attrName>
                                        </p:attrNameLst>
                                      </p:cBhvr>
                                    </p:animRot>
                                  </p:childTnLst>
                                </p:cTn>
                              </p:par>
                              <p:par>
                                <p:cTn id="50" presetID="8" presetClass="emph" presetSubtype="0" fill="hold" grpId="1" nodeType="withEffect">
                                  <p:stCondLst>
                                    <p:cond delay="0"/>
                                  </p:stCondLst>
                                  <p:childTnLst>
                                    <p:animRot by="21600000">
                                      <p:cBhvr>
                                        <p:cTn id="51" dur="6000" fill="hold"/>
                                        <p:tgtEl>
                                          <p:spTgt spid="8"/>
                                        </p:tgtEl>
                                        <p:attrNameLst>
                                          <p:attrName>r</p:attrName>
                                        </p:attrNameLst>
                                      </p:cBhvr>
                                    </p:animRot>
                                  </p:childTnLst>
                                </p:cTn>
                              </p:par>
                              <p:par>
                                <p:cTn id="52" presetID="8" presetClass="emph" presetSubtype="0" fill="hold" grpId="1" nodeType="withEffect">
                                  <p:stCondLst>
                                    <p:cond delay="0"/>
                                  </p:stCondLst>
                                  <p:childTnLst>
                                    <p:animRot by="21600000">
                                      <p:cBhvr>
                                        <p:cTn id="53" dur="7000" fill="hold"/>
                                        <p:tgtEl>
                                          <p:spTgt spid="9"/>
                                        </p:tgtEl>
                                        <p:attrNameLst>
                                          <p:attrName>r</p:attrName>
                                        </p:attrNameLst>
                                      </p:cBhvr>
                                    </p:animRot>
                                  </p:childTnLst>
                                </p:cTn>
                              </p:par>
                              <p:par>
                                <p:cTn id="54" presetID="8" presetClass="emph" presetSubtype="0" fill="hold" grpId="1" nodeType="withEffect">
                                  <p:stCondLst>
                                    <p:cond delay="0"/>
                                  </p:stCondLst>
                                  <p:childTnLst>
                                    <p:animRot by="21600000">
                                      <p:cBhvr>
                                        <p:cTn id="55" dur="8000" fill="hold"/>
                                        <p:tgtEl>
                                          <p:spTgt spid="10"/>
                                        </p:tgtEl>
                                        <p:attrNameLst>
                                          <p:attrName>r</p:attrName>
                                        </p:attrNameLst>
                                      </p:cBhvr>
                                    </p:animRot>
                                  </p:childTnLst>
                                </p:cTn>
                              </p:par>
                            </p:childTnLst>
                          </p:cTn>
                        </p:par>
                        <p:par>
                          <p:cTn id="56" fill="hold">
                            <p:stCondLst>
                              <p:cond delay="8000"/>
                            </p:stCondLst>
                            <p:childTnLst>
                              <p:par>
                                <p:cTn id="57" presetID="8" presetClass="emph" presetSubtype="0" fill="hold" grpId="2" nodeType="afterEffect">
                                  <p:stCondLst>
                                    <p:cond delay="0"/>
                                  </p:stCondLst>
                                  <p:childTnLst>
                                    <p:animRot by="-10800000">
                                      <p:cBhvr>
                                        <p:cTn id="58" dur="3000" fill="hold"/>
                                        <p:tgtEl>
                                          <p:spTgt spid="5"/>
                                        </p:tgtEl>
                                        <p:attrNameLst>
                                          <p:attrName>r</p:attrName>
                                        </p:attrNameLst>
                                      </p:cBhvr>
                                    </p:animRot>
                                  </p:childTnLst>
                                </p:cTn>
                              </p:par>
                              <p:par>
                                <p:cTn id="59" presetID="8" presetClass="emph" presetSubtype="0" fill="hold" nodeType="withEffect">
                                  <p:stCondLst>
                                    <p:cond delay="0"/>
                                  </p:stCondLst>
                                  <p:childTnLst>
                                    <p:animRot by="-10800000">
                                      <p:cBhvr>
                                        <p:cTn id="60" dur="4000" fill="hold"/>
                                        <p:tgtEl>
                                          <p:spTgt spid="6"/>
                                        </p:tgtEl>
                                        <p:attrNameLst>
                                          <p:attrName>r</p:attrName>
                                        </p:attrNameLst>
                                      </p:cBhvr>
                                    </p:animRot>
                                  </p:childTnLst>
                                </p:cTn>
                              </p:par>
                              <p:par>
                                <p:cTn id="61" presetID="8" presetClass="emph" presetSubtype="0" fill="hold" nodeType="withEffect">
                                  <p:stCondLst>
                                    <p:cond delay="0"/>
                                  </p:stCondLst>
                                  <p:childTnLst>
                                    <p:animRot by="-10800000">
                                      <p:cBhvr>
                                        <p:cTn id="62" dur="5000" fill="hold"/>
                                        <p:tgtEl>
                                          <p:spTgt spid="7"/>
                                        </p:tgtEl>
                                        <p:attrNameLst>
                                          <p:attrName>r</p:attrName>
                                        </p:attrNameLst>
                                      </p:cBhvr>
                                    </p:animRot>
                                  </p:childTnLst>
                                </p:cTn>
                              </p:par>
                              <p:par>
                                <p:cTn id="63" presetID="8" presetClass="emph" presetSubtype="0" fill="hold" nodeType="withEffect">
                                  <p:stCondLst>
                                    <p:cond delay="0"/>
                                  </p:stCondLst>
                                  <p:childTnLst>
                                    <p:animRot by="-10800000">
                                      <p:cBhvr>
                                        <p:cTn id="64" dur="6000" fill="hold"/>
                                        <p:tgtEl>
                                          <p:spTgt spid="8"/>
                                        </p:tgtEl>
                                        <p:attrNameLst>
                                          <p:attrName>r</p:attrName>
                                        </p:attrNameLst>
                                      </p:cBhvr>
                                    </p:animRot>
                                  </p:childTnLst>
                                </p:cTn>
                              </p:par>
                              <p:par>
                                <p:cTn id="65" presetID="8" presetClass="emph" presetSubtype="0" fill="hold" nodeType="withEffect">
                                  <p:stCondLst>
                                    <p:cond delay="0"/>
                                  </p:stCondLst>
                                  <p:childTnLst>
                                    <p:animRot by="-10800000">
                                      <p:cBhvr>
                                        <p:cTn id="66" dur="7000" fill="hold"/>
                                        <p:tgtEl>
                                          <p:spTgt spid="9"/>
                                        </p:tgtEl>
                                        <p:attrNameLst>
                                          <p:attrName>r</p:attrName>
                                        </p:attrNameLst>
                                      </p:cBhvr>
                                    </p:animRot>
                                  </p:childTnLst>
                                </p:cTn>
                              </p:par>
                              <p:par>
                                <p:cTn id="67" presetID="8" presetClass="emph" presetSubtype="0" fill="hold" nodeType="withEffect">
                                  <p:stCondLst>
                                    <p:cond delay="0"/>
                                  </p:stCondLst>
                                  <p:childTnLst>
                                    <p:animRot by="-10800000">
                                      <p:cBhvr>
                                        <p:cTn id="68" dur="8000" fill="hold"/>
                                        <p:tgtEl>
                                          <p:spTgt spid="10"/>
                                        </p:tgtEl>
                                        <p:attrNameLst>
                                          <p:attrName>r</p:attrName>
                                        </p:attrNameLst>
                                      </p:cBhvr>
                                    </p:animRot>
                                  </p:childTnLst>
                                </p:cTn>
                              </p:par>
                              <p:par>
                                <p:cTn id="69" presetID="2" presetClass="exit" presetSubtype="4" fill="hold" nodeType="withEffect">
                                  <p:stCondLst>
                                    <p:cond delay="0"/>
                                  </p:stCondLst>
                                  <p:childTnLst>
                                    <p:anim calcmode="lin" valueType="num">
                                      <p:cBhvr additive="base">
                                        <p:cTn id="70" dur="3000"/>
                                        <p:tgtEl>
                                          <p:spTgt spid="5"/>
                                        </p:tgtEl>
                                        <p:attrNameLst>
                                          <p:attrName>ppt_x</p:attrName>
                                        </p:attrNameLst>
                                      </p:cBhvr>
                                      <p:tavLst>
                                        <p:tav tm="0">
                                          <p:val>
                                            <p:strVal val="ppt_x"/>
                                          </p:val>
                                        </p:tav>
                                        <p:tav tm="100000">
                                          <p:val>
                                            <p:strVal val="ppt_x"/>
                                          </p:val>
                                        </p:tav>
                                      </p:tavLst>
                                    </p:anim>
                                    <p:anim calcmode="lin" valueType="num">
                                      <p:cBhvr additive="base">
                                        <p:cTn id="71" dur="3000"/>
                                        <p:tgtEl>
                                          <p:spTgt spid="5"/>
                                        </p:tgtEl>
                                        <p:attrNameLst>
                                          <p:attrName>ppt_y</p:attrName>
                                        </p:attrNameLst>
                                      </p:cBhvr>
                                      <p:tavLst>
                                        <p:tav tm="0">
                                          <p:val>
                                            <p:strVal val="ppt_y"/>
                                          </p:val>
                                        </p:tav>
                                        <p:tav tm="100000">
                                          <p:val>
                                            <p:strVal val="1+ppt_h/2"/>
                                          </p:val>
                                        </p:tav>
                                      </p:tavLst>
                                    </p:anim>
                                    <p:set>
                                      <p:cBhvr>
                                        <p:cTn id="72" dur="1" fill="hold">
                                          <p:stCondLst>
                                            <p:cond delay="2999"/>
                                          </p:stCondLst>
                                        </p:cTn>
                                        <p:tgtEl>
                                          <p:spTgt spid="5"/>
                                        </p:tgtEl>
                                        <p:attrNameLst>
                                          <p:attrName>style.visibility</p:attrName>
                                        </p:attrNameLst>
                                      </p:cBhvr>
                                      <p:to>
                                        <p:strVal val="hidden"/>
                                      </p:to>
                                    </p:set>
                                  </p:childTnLst>
                                </p:cTn>
                              </p:par>
                              <p:par>
                                <p:cTn id="73" presetID="2" presetClass="exit" presetSubtype="4" fill="hold" nodeType="withEffect">
                                  <p:stCondLst>
                                    <p:cond delay="0"/>
                                  </p:stCondLst>
                                  <p:childTnLst>
                                    <p:anim calcmode="lin" valueType="num">
                                      <p:cBhvr additive="base">
                                        <p:cTn id="74" dur="4000"/>
                                        <p:tgtEl>
                                          <p:spTgt spid="6"/>
                                        </p:tgtEl>
                                        <p:attrNameLst>
                                          <p:attrName>ppt_x</p:attrName>
                                        </p:attrNameLst>
                                      </p:cBhvr>
                                      <p:tavLst>
                                        <p:tav tm="0">
                                          <p:val>
                                            <p:strVal val="ppt_x"/>
                                          </p:val>
                                        </p:tav>
                                        <p:tav tm="100000">
                                          <p:val>
                                            <p:strVal val="ppt_x"/>
                                          </p:val>
                                        </p:tav>
                                      </p:tavLst>
                                    </p:anim>
                                    <p:anim calcmode="lin" valueType="num">
                                      <p:cBhvr additive="base">
                                        <p:cTn id="75" dur="4000"/>
                                        <p:tgtEl>
                                          <p:spTgt spid="6"/>
                                        </p:tgtEl>
                                        <p:attrNameLst>
                                          <p:attrName>ppt_y</p:attrName>
                                        </p:attrNameLst>
                                      </p:cBhvr>
                                      <p:tavLst>
                                        <p:tav tm="0">
                                          <p:val>
                                            <p:strVal val="ppt_y"/>
                                          </p:val>
                                        </p:tav>
                                        <p:tav tm="100000">
                                          <p:val>
                                            <p:strVal val="1+ppt_h/2"/>
                                          </p:val>
                                        </p:tav>
                                      </p:tavLst>
                                    </p:anim>
                                    <p:set>
                                      <p:cBhvr>
                                        <p:cTn id="76" dur="1" fill="hold">
                                          <p:stCondLst>
                                            <p:cond delay="3999"/>
                                          </p:stCondLst>
                                        </p:cTn>
                                        <p:tgtEl>
                                          <p:spTgt spid="6"/>
                                        </p:tgtEl>
                                        <p:attrNameLst>
                                          <p:attrName>style.visibility</p:attrName>
                                        </p:attrNameLst>
                                      </p:cBhvr>
                                      <p:to>
                                        <p:strVal val="hidden"/>
                                      </p:to>
                                    </p:set>
                                  </p:childTnLst>
                                </p:cTn>
                              </p:par>
                              <p:par>
                                <p:cTn id="77" presetID="2" presetClass="exit" presetSubtype="4" fill="hold" nodeType="withEffect">
                                  <p:stCondLst>
                                    <p:cond delay="0"/>
                                  </p:stCondLst>
                                  <p:childTnLst>
                                    <p:anim calcmode="lin" valueType="num">
                                      <p:cBhvr additive="base">
                                        <p:cTn id="78" dur="5000"/>
                                        <p:tgtEl>
                                          <p:spTgt spid="7"/>
                                        </p:tgtEl>
                                        <p:attrNameLst>
                                          <p:attrName>ppt_x</p:attrName>
                                        </p:attrNameLst>
                                      </p:cBhvr>
                                      <p:tavLst>
                                        <p:tav tm="0">
                                          <p:val>
                                            <p:strVal val="ppt_x"/>
                                          </p:val>
                                        </p:tav>
                                        <p:tav tm="100000">
                                          <p:val>
                                            <p:strVal val="ppt_x"/>
                                          </p:val>
                                        </p:tav>
                                      </p:tavLst>
                                    </p:anim>
                                    <p:anim calcmode="lin" valueType="num">
                                      <p:cBhvr additive="base">
                                        <p:cTn id="79" dur="5000"/>
                                        <p:tgtEl>
                                          <p:spTgt spid="7"/>
                                        </p:tgtEl>
                                        <p:attrNameLst>
                                          <p:attrName>ppt_y</p:attrName>
                                        </p:attrNameLst>
                                      </p:cBhvr>
                                      <p:tavLst>
                                        <p:tav tm="0">
                                          <p:val>
                                            <p:strVal val="ppt_y"/>
                                          </p:val>
                                        </p:tav>
                                        <p:tav tm="100000">
                                          <p:val>
                                            <p:strVal val="1+ppt_h/2"/>
                                          </p:val>
                                        </p:tav>
                                      </p:tavLst>
                                    </p:anim>
                                    <p:set>
                                      <p:cBhvr>
                                        <p:cTn id="80" dur="1" fill="hold">
                                          <p:stCondLst>
                                            <p:cond delay="4999"/>
                                          </p:stCondLst>
                                        </p:cTn>
                                        <p:tgtEl>
                                          <p:spTgt spid="7"/>
                                        </p:tgtEl>
                                        <p:attrNameLst>
                                          <p:attrName>style.visibility</p:attrName>
                                        </p:attrNameLst>
                                      </p:cBhvr>
                                      <p:to>
                                        <p:strVal val="hidden"/>
                                      </p:to>
                                    </p:set>
                                  </p:childTnLst>
                                </p:cTn>
                              </p:par>
                              <p:par>
                                <p:cTn id="81" presetID="2" presetClass="exit" presetSubtype="4" fill="hold" nodeType="withEffect">
                                  <p:stCondLst>
                                    <p:cond delay="0"/>
                                  </p:stCondLst>
                                  <p:childTnLst>
                                    <p:anim calcmode="lin" valueType="num">
                                      <p:cBhvr additive="base">
                                        <p:cTn id="82" dur="6000"/>
                                        <p:tgtEl>
                                          <p:spTgt spid="8"/>
                                        </p:tgtEl>
                                        <p:attrNameLst>
                                          <p:attrName>ppt_x</p:attrName>
                                        </p:attrNameLst>
                                      </p:cBhvr>
                                      <p:tavLst>
                                        <p:tav tm="0">
                                          <p:val>
                                            <p:strVal val="ppt_x"/>
                                          </p:val>
                                        </p:tav>
                                        <p:tav tm="100000">
                                          <p:val>
                                            <p:strVal val="ppt_x"/>
                                          </p:val>
                                        </p:tav>
                                      </p:tavLst>
                                    </p:anim>
                                    <p:anim calcmode="lin" valueType="num">
                                      <p:cBhvr additive="base">
                                        <p:cTn id="83" dur="6000"/>
                                        <p:tgtEl>
                                          <p:spTgt spid="8"/>
                                        </p:tgtEl>
                                        <p:attrNameLst>
                                          <p:attrName>ppt_y</p:attrName>
                                        </p:attrNameLst>
                                      </p:cBhvr>
                                      <p:tavLst>
                                        <p:tav tm="0">
                                          <p:val>
                                            <p:strVal val="ppt_y"/>
                                          </p:val>
                                        </p:tav>
                                        <p:tav tm="100000">
                                          <p:val>
                                            <p:strVal val="1+ppt_h/2"/>
                                          </p:val>
                                        </p:tav>
                                      </p:tavLst>
                                    </p:anim>
                                    <p:set>
                                      <p:cBhvr>
                                        <p:cTn id="84" dur="1" fill="hold">
                                          <p:stCondLst>
                                            <p:cond delay="5999"/>
                                          </p:stCondLst>
                                        </p:cTn>
                                        <p:tgtEl>
                                          <p:spTgt spid="8"/>
                                        </p:tgtEl>
                                        <p:attrNameLst>
                                          <p:attrName>style.visibility</p:attrName>
                                        </p:attrNameLst>
                                      </p:cBhvr>
                                      <p:to>
                                        <p:strVal val="hidden"/>
                                      </p:to>
                                    </p:set>
                                  </p:childTnLst>
                                </p:cTn>
                              </p:par>
                              <p:par>
                                <p:cTn id="85" presetID="2" presetClass="exit" presetSubtype="4" fill="hold" nodeType="withEffect">
                                  <p:stCondLst>
                                    <p:cond delay="0"/>
                                  </p:stCondLst>
                                  <p:childTnLst>
                                    <p:anim calcmode="lin" valueType="num">
                                      <p:cBhvr additive="base">
                                        <p:cTn id="86" dur="7000"/>
                                        <p:tgtEl>
                                          <p:spTgt spid="9"/>
                                        </p:tgtEl>
                                        <p:attrNameLst>
                                          <p:attrName>ppt_x</p:attrName>
                                        </p:attrNameLst>
                                      </p:cBhvr>
                                      <p:tavLst>
                                        <p:tav tm="0">
                                          <p:val>
                                            <p:strVal val="ppt_x"/>
                                          </p:val>
                                        </p:tav>
                                        <p:tav tm="100000">
                                          <p:val>
                                            <p:strVal val="ppt_x"/>
                                          </p:val>
                                        </p:tav>
                                      </p:tavLst>
                                    </p:anim>
                                    <p:anim calcmode="lin" valueType="num">
                                      <p:cBhvr additive="base">
                                        <p:cTn id="87" dur="7000"/>
                                        <p:tgtEl>
                                          <p:spTgt spid="9"/>
                                        </p:tgtEl>
                                        <p:attrNameLst>
                                          <p:attrName>ppt_y</p:attrName>
                                        </p:attrNameLst>
                                      </p:cBhvr>
                                      <p:tavLst>
                                        <p:tav tm="0">
                                          <p:val>
                                            <p:strVal val="ppt_y"/>
                                          </p:val>
                                        </p:tav>
                                        <p:tav tm="100000">
                                          <p:val>
                                            <p:strVal val="1+ppt_h/2"/>
                                          </p:val>
                                        </p:tav>
                                      </p:tavLst>
                                    </p:anim>
                                    <p:set>
                                      <p:cBhvr>
                                        <p:cTn id="88" dur="1" fill="hold">
                                          <p:stCondLst>
                                            <p:cond delay="6999"/>
                                          </p:stCondLst>
                                        </p:cTn>
                                        <p:tgtEl>
                                          <p:spTgt spid="9"/>
                                        </p:tgtEl>
                                        <p:attrNameLst>
                                          <p:attrName>style.visibility</p:attrName>
                                        </p:attrNameLst>
                                      </p:cBhvr>
                                      <p:to>
                                        <p:strVal val="hidden"/>
                                      </p:to>
                                    </p:set>
                                  </p:childTnLst>
                                </p:cTn>
                              </p:par>
                              <p:par>
                                <p:cTn id="89" presetID="2" presetClass="exit" presetSubtype="4" fill="hold" nodeType="withEffect">
                                  <p:stCondLst>
                                    <p:cond delay="0"/>
                                  </p:stCondLst>
                                  <p:childTnLst>
                                    <p:anim calcmode="lin" valueType="num">
                                      <p:cBhvr additive="base">
                                        <p:cTn id="90" dur="8000"/>
                                        <p:tgtEl>
                                          <p:spTgt spid="10"/>
                                        </p:tgtEl>
                                        <p:attrNameLst>
                                          <p:attrName>ppt_x</p:attrName>
                                        </p:attrNameLst>
                                      </p:cBhvr>
                                      <p:tavLst>
                                        <p:tav tm="0">
                                          <p:val>
                                            <p:strVal val="ppt_x"/>
                                          </p:val>
                                        </p:tav>
                                        <p:tav tm="100000">
                                          <p:val>
                                            <p:strVal val="ppt_x"/>
                                          </p:val>
                                        </p:tav>
                                      </p:tavLst>
                                    </p:anim>
                                    <p:anim calcmode="lin" valueType="num">
                                      <p:cBhvr additive="base">
                                        <p:cTn id="91" dur="8000"/>
                                        <p:tgtEl>
                                          <p:spTgt spid="10"/>
                                        </p:tgtEl>
                                        <p:attrNameLst>
                                          <p:attrName>ppt_y</p:attrName>
                                        </p:attrNameLst>
                                      </p:cBhvr>
                                      <p:tavLst>
                                        <p:tav tm="0">
                                          <p:val>
                                            <p:strVal val="ppt_y"/>
                                          </p:val>
                                        </p:tav>
                                        <p:tav tm="100000">
                                          <p:val>
                                            <p:strVal val="1+ppt_h/2"/>
                                          </p:val>
                                        </p:tav>
                                      </p:tavLst>
                                    </p:anim>
                                    <p:set>
                                      <p:cBhvr>
                                        <p:cTn id="92" dur="1" fill="hold">
                                          <p:stCondLst>
                                            <p:cond delay="7999"/>
                                          </p:stCondLst>
                                        </p:cTn>
                                        <p:tgtEl>
                                          <p:spTgt spid="10"/>
                                        </p:tgtEl>
                                        <p:attrNameLst>
                                          <p:attrName>style.visibility</p:attrName>
                                        </p:attrNameLst>
                                      </p:cBhvr>
                                      <p:to>
                                        <p:strVal val="hidden"/>
                                      </p:to>
                                    </p:set>
                                  </p:childTnLst>
                                </p:cTn>
                              </p:par>
                              <p:par>
                                <p:cTn id="93" presetID="2" presetClass="entr" presetSubtype="1" fill="hold" nodeType="withEffect">
                                  <p:stCondLst>
                                    <p:cond delay="0"/>
                                  </p:stCondLst>
                                  <p:childTnLst>
                                    <p:set>
                                      <p:cBhvr>
                                        <p:cTn id="94" dur="1" fill="hold">
                                          <p:stCondLst>
                                            <p:cond delay="0"/>
                                          </p:stCondLst>
                                        </p:cTn>
                                        <p:tgtEl>
                                          <p:spTgt spid="4"/>
                                        </p:tgtEl>
                                        <p:attrNameLst>
                                          <p:attrName>style.visibility</p:attrName>
                                        </p:attrNameLst>
                                      </p:cBhvr>
                                      <p:to>
                                        <p:strVal val="visible"/>
                                      </p:to>
                                    </p:set>
                                    <p:anim calcmode="lin" valueType="num">
                                      <p:cBhvr additive="base">
                                        <p:cTn id="95" dur="6000" fill="hold"/>
                                        <p:tgtEl>
                                          <p:spTgt spid="4"/>
                                        </p:tgtEl>
                                        <p:attrNameLst>
                                          <p:attrName>ppt_x</p:attrName>
                                        </p:attrNameLst>
                                      </p:cBhvr>
                                      <p:tavLst>
                                        <p:tav tm="0">
                                          <p:val>
                                            <p:strVal val="#ppt_x"/>
                                          </p:val>
                                        </p:tav>
                                        <p:tav tm="100000">
                                          <p:val>
                                            <p:strVal val="#ppt_x"/>
                                          </p:val>
                                        </p:tav>
                                      </p:tavLst>
                                    </p:anim>
                                    <p:anim calcmode="lin" valueType="num">
                                      <p:cBhvr additive="base">
                                        <p:cTn id="96" dur="6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2E1C00"/>
              </a:gs>
              <a:gs pos="12000">
                <a:srgbClr val="E6D78A"/>
              </a:gs>
              <a:gs pos="30000">
                <a:srgbClr val="C7AC4C"/>
              </a:gs>
              <a:gs pos="45000">
                <a:srgbClr val="E6D78A"/>
              </a:gs>
              <a:gs pos="77000">
                <a:srgbClr val="C7AC4C"/>
              </a:gs>
              <a:gs pos="100000">
                <a:srgbClr val="E6DCAC"/>
              </a:gs>
            </a:gsLst>
            <a:lin ang="16200000" scaled="1"/>
            <a:tileRect/>
          </a:gradFill>
        </p:spPr>
        <p:txBody>
          <a:bodyPr/>
          <a:lstStyle/>
          <a:p>
            <a:endParaRPr lang="es-ES" dirty="0"/>
          </a:p>
        </p:txBody>
      </p:sp>
      <p:pic>
        <p:nvPicPr>
          <p:cNvPr id="4" name="3 Imagen" descr="rzeka-kamienie-wierki-gory.jpeg"/>
          <p:cNvPicPr>
            <a:picLocks noChangeAspect="1"/>
          </p:cNvPicPr>
          <p:nvPr/>
        </p:nvPicPr>
        <p:blipFill>
          <a:blip r:embed="rId2"/>
          <a:srcRect t="4000"/>
          <a:stretch>
            <a:fillRect/>
          </a:stretch>
        </p:blipFill>
        <p:spPr>
          <a:xfrm>
            <a:off x="0" y="0"/>
            <a:ext cx="9144000" cy="6858001"/>
          </a:xfrm>
          <a:prstGeom prst="rect">
            <a:avLst/>
          </a:prstGeom>
        </p:spPr>
      </p:pic>
      <p:sp>
        <p:nvSpPr>
          <p:cNvPr id="6" name="5 Franja diagonal"/>
          <p:cNvSpPr/>
          <p:nvPr/>
        </p:nvSpPr>
        <p:spPr>
          <a:xfrm rot="16200000" flipH="1" flipV="1">
            <a:off x="-1141833" y="784619"/>
            <a:ext cx="6855666" cy="4572000"/>
          </a:xfrm>
          <a:prstGeom prst="diagStripe">
            <a:avLst>
              <a:gd name="adj" fmla="val 90514"/>
            </a:avLst>
          </a:prstGeom>
          <a:blipFill dpi="0" rotWithShape="1">
            <a:blip r:embed="rId3">
              <a:duotone>
                <a:prstClr val="black"/>
                <a:srgbClr val="FFFF00">
                  <a:tint val="45000"/>
                  <a:satMod val="400000"/>
                </a:srgbClr>
              </a:duotone>
              <a:lum bright="-40000" contrast="40000"/>
            </a:blip>
            <a:srcRect/>
            <a:stretch>
              <a:fillRect/>
            </a:stretch>
          </a:blip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ranja diagonal"/>
          <p:cNvSpPr/>
          <p:nvPr/>
        </p:nvSpPr>
        <p:spPr>
          <a:xfrm rot="16200000" flipH="1">
            <a:off x="3405547" y="737799"/>
            <a:ext cx="6904904" cy="4572002"/>
          </a:xfrm>
          <a:prstGeom prst="diagStripe">
            <a:avLst>
              <a:gd name="adj" fmla="val 91204"/>
            </a:avLst>
          </a:prstGeom>
          <a:blipFill>
            <a:blip r:embed="rId3">
              <a:duotone>
                <a:prstClr val="black"/>
                <a:srgbClr val="FFFF00">
                  <a:tint val="45000"/>
                  <a:satMod val="400000"/>
                </a:srgbClr>
              </a:duotone>
              <a:lum bright="-40000" contrast="40000"/>
            </a:blip>
            <a:stretch>
              <a:fillRect/>
            </a:stretch>
          </a:blip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ranja diagonal"/>
          <p:cNvSpPr/>
          <p:nvPr/>
        </p:nvSpPr>
        <p:spPr>
          <a:xfrm rot="16200000" flipH="1" flipV="1">
            <a:off x="35699" y="461975"/>
            <a:ext cx="5357826" cy="3714776"/>
          </a:xfrm>
          <a:prstGeom prst="diagStripe">
            <a:avLst>
              <a:gd name="adj" fmla="val 90514"/>
            </a:avLst>
          </a:prstGeom>
          <a:blipFill dpi="0" rotWithShape="1">
            <a:blip r:embed="rId3">
              <a:duotone>
                <a:prstClr val="black"/>
                <a:srgbClr val="FFFF00">
                  <a:tint val="45000"/>
                  <a:satMod val="400000"/>
                </a:srgbClr>
              </a:duotone>
              <a:lum bright="-40000" contrast="40000"/>
            </a:blip>
            <a:srcRect/>
            <a:stretch>
              <a:fillRect/>
            </a:stretch>
          </a:blip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ranja diagonal"/>
          <p:cNvSpPr/>
          <p:nvPr/>
        </p:nvSpPr>
        <p:spPr>
          <a:xfrm rot="16200000" flipH="1">
            <a:off x="3674275" y="515977"/>
            <a:ext cx="5357826" cy="3562376"/>
          </a:xfrm>
          <a:prstGeom prst="diagStripe">
            <a:avLst>
              <a:gd name="adj" fmla="val 90514"/>
            </a:avLst>
          </a:prstGeom>
          <a:blipFill>
            <a:blip r:embed="rId3">
              <a:duotone>
                <a:prstClr val="black"/>
                <a:srgbClr val="FFFF00">
                  <a:tint val="45000"/>
                  <a:satMod val="400000"/>
                </a:srgbClr>
              </a:duotone>
              <a:lum bright="-40000" contrast="40000"/>
            </a:blip>
            <a:stretch>
              <a:fillRect/>
            </a:stretch>
          </a:blip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ranja diagonal"/>
          <p:cNvSpPr/>
          <p:nvPr/>
        </p:nvSpPr>
        <p:spPr>
          <a:xfrm rot="16200000" flipH="1" flipV="1">
            <a:off x="928674" y="283380"/>
            <a:ext cx="4286256" cy="3000396"/>
          </a:xfrm>
          <a:prstGeom prst="diagStripe">
            <a:avLst>
              <a:gd name="adj" fmla="val 89463"/>
            </a:avLst>
          </a:prstGeom>
          <a:blipFill dpi="0" rotWithShape="1">
            <a:blip r:embed="rId3">
              <a:duotone>
                <a:prstClr val="black"/>
                <a:srgbClr val="FFFF00">
                  <a:tint val="45000"/>
                  <a:satMod val="400000"/>
                </a:srgbClr>
              </a:duotone>
              <a:lum bright="-40000" contrast="40000"/>
            </a:blip>
            <a:srcRect/>
            <a:stretch>
              <a:fillRect/>
            </a:stretch>
          </a:blip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ranja diagonal"/>
          <p:cNvSpPr/>
          <p:nvPr/>
        </p:nvSpPr>
        <p:spPr>
          <a:xfrm rot="16200000" flipH="1">
            <a:off x="3821913" y="368339"/>
            <a:ext cx="4286256" cy="2786082"/>
          </a:xfrm>
          <a:prstGeom prst="diagStripe">
            <a:avLst>
              <a:gd name="adj" fmla="val 89463"/>
            </a:avLst>
          </a:prstGeom>
          <a:blipFill>
            <a:blip r:embed="rId3">
              <a:duotone>
                <a:prstClr val="black"/>
                <a:srgbClr val="FFFF00">
                  <a:tint val="45000"/>
                  <a:satMod val="400000"/>
                </a:srgbClr>
              </a:duotone>
              <a:lum bright="-40000" contrast="40000"/>
            </a:blip>
            <a:stretch>
              <a:fillRect/>
            </a:stretch>
          </a:blip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ranja diagonal"/>
          <p:cNvSpPr/>
          <p:nvPr/>
        </p:nvSpPr>
        <p:spPr>
          <a:xfrm rot="16200000" flipH="1" flipV="1">
            <a:off x="1714492" y="211942"/>
            <a:ext cx="3429000" cy="2286016"/>
          </a:xfrm>
          <a:prstGeom prst="diagStripe">
            <a:avLst>
              <a:gd name="adj" fmla="val 86014"/>
            </a:avLst>
          </a:prstGeom>
          <a:blipFill dpi="0" rotWithShape="1">
            <a:blip r:embed="rId3">
              <a:duotone>
                <a:prstClr val="black"/>
                <a:srgbClr val="FFFF00">
                  <a:tint val="45000"/>
                  <a:satMod val="400000"/>
                </a:srgbClr>
              </a:duotone>
              <a:lum bright="-40000" contrast="40000"/>
            </a:blip>
            <a:srcRect/>
            <a:stretch>
              <a:fillRect/>
            </a:stretch>
          </a:blip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ranja diagonal"/>
          <p:cNvSpPr/>
          <p:nvPr/>
        </p:nvSpPr>
        <p:spPr>
          <a:xfrm rot="16200000" flipH="1">
            <a:off x="3893351" y="296901"/>
            <a:ext cx="3429000" cy="2071702"/>
          </a:xfrm>
          <a:prstGeom prst="diagStripe">
            <a:avLst>
              <a:gd name="adj" fmla="val 86014"/>
            </a:avLst>
          </a:prstGeom>
          <a:blipFill>
            <a:blip r:embed="rId3">
              <a:duotone>
                <a:prstClr val="black"/>
                <a:srgbClr val="FFFF00">
                  <a:tint val="45000"/>
                  <a:satMod val="400000"/>
                </a:srgbClr>
              </a:duotone>
              <a:lum bright="-40000" contrast="40000"/>
            </a:blip>
            <a:stretch>
              <a:fillRect/>
            </a:stretch>
          </a:blip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Franja diagonal"/>
          <p:cNvSpPr/>
          <p:nvPr/>
        </p:nvSpPr>
        <p:spPr>
          <a:xfrm rot="16200000" flipH="1" flipV="1">
            <a:off x="2464591" y="176223"/>
            <a:ext cx="2643182" cy="1571636"/>
          </a:xfrm>
          <a:prstGeom prst="diagStripe">
            <a:avLst>
              <a:gd name="adj" fmla="val 80998"/>
            </a:avLst>
          </a:prstGeom>
          <a:blipFill dpi="0" rotWithShape="1">
            <a:blip r:embed="rId3">
              <a:duotone>
                <a:prstClr val="black"/>
                <a:srgbClr val="FFFF00">
                  <a:tint val="45000"/>
                  <a:satMod val="400000"/>
                </a:srgbClr>
              </a:duotone>
              <a:lum bright="-40000" contrast="40000"/>
            </a:blip>
            <a:srcRect/>
            <a:stretch>
              <a:fillRect/>
            </a:stretch>
          </a:blip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Franja diagonal"/>
          <p:cNvSpPr/>
          <p:nvPr/>
        </p:nvSpPr>
        <p:spPr>
          <a:xfrm rot="16200000" flipH="1">
            <a:off x="3964789" y="225463"/>
            <a:ext cx="2643182" cy="1428760"/>
          </a:xfrm>
          <a:prstGeom prst="diagStripe">
            <a:avLst>
              <a:gd name="adj" fmla="val 80998"/>
            </a:avLst>
          </a:prstGeom>
          <a:blipFill>
            <a:blip r:embed="rId3">
              <a:duotone>
                <a:prstClr val="black"/>
                <a:srgbClr val="FFFF00">
                  <a:tint val="45000"/>
                  <a:satMod val="400000"/>
                </a:srgbClr>
              </a:duotone>
              <a:lum bright="-40000" contrast="40000"/>
            </a:blip>
            <a:stretch>
              <a:fillRect/>
            </a:stretch>
          </a:blip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Franja diagonal"/>
          <p:cNvSpPr/>
          <p:nvPr/>
        </p:nvSpPr>
        <p:spPr>
          <a:xfrm rot="16200000" flipH="1" flipV="1">
            <a:off x="3357566" y="-2372"/>
            <a:ext cx="1571612" cy="857256"/>
          </a:xfrm>
          <a:prstGeom prst="diagStripe">
            <a:avLst>
              <a:gd name="adj" fmla="val 71803"/>
            </a:avLst>
          </a:prstGeom>
          <a:blipFill dpi="0" rotWithShape="1">
            <a:blip r:embed="rId4" cstate="print">
              <a:duotone>
                <a:prstClr val="black"/>
                <a:srgbClr val="FFFF00">
                  <a:tint val="45000"/>
                  <a:satMod val="400000"/>
                </a:srgbClr>
              </a:duotone>
              <a:lum bright="-40000" contrast="40000"/>
            </a:blip>
            <a:srcRect/>
            <a:stretch>
              <a:fillRect/>
            </a:stretch>
          </a:blip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Franja diagonal"/>
          <p:cNvSpPr/>
          <p:nvPr/>
        </p:nvSpPr>
        <p:spPr>
          <a:xfrm rot="16200000" flipH="1">
            <a:off x="4245779" y="-55527"/>
            <a:ext cx="1571612" cy="919170"/>
          </a:xfrm>
          <a:prstGeom prst="diagStripe">
            <a:avLst>
              <a:gd name="adj" fmla="val 75234"/>
            </a:avLst>
          </a:prstGeom>
          <a:blipFill>
            <a:blip r:embed="rId5" cstate="print">
              <a:duotone>
                <a:prstClr val="black"/>
                <a:srgbClr val="FFFF00">
                  <a:tint val="45000"/>
                  <a:satMod val="400000"/>
                </a:srgbClr>
              </a:duotone>
              <a:lum bright="-40000" contrast="40000"/>
            </a:blip>
            <a:stretch>
              <a:fillRect/>
            </a:stretch>
          </a:blip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uadroTexto"/>
          <p:cNvSpPr txBox="1"/>
          <p:nvPr/>
        </p:nvSpPr>
        <p:spPr>
          <a:xfrm>
            <a:off x="1285852" y="214290"/>
            <a:ext cx="6167073" cy="646331"/>
          </a:xfrm>
          <a:prstGeom prst="rect">
            <a:avLst/>
          </a:prstGeom>
          <a:noFill/>
        </p:spPr>
        <p:txBody>
          <a:bodyPr wrap="none" rtlCol="0">
            <a:spAutoFit/>
          </a:bodyPr>
          <a:lstStyle/>
          <a:p>
            <a:pPr algn="ctr"/>
            <a:r>
              <a:rPr lang="es-PE" dirty="0" smtClean="0">
                <a:solidFill>
                  <a:schemeClr val="bg1"/>
                </a:solidFill>
                <a:effectLst>
                  <a:outerShdw blurRad="38100" dist="38100" dir="2700000" algn="tl">
                    <a:srgbClr val="000000">
                      <a:alpha val="43137"/>
                    </a:srgbClr>
                  </a:outerShdw>
                </a:effectLst>
                <a:latin typeface="Lucida Calligraphy" pitchFamily="66" charset="0"/>
              </a:rPr>
              <a:t>La humanidad no puede liberarse de la violencia</a:t>
            </a:r>
          </a:p>
          <a:p>
            <a:pPr algn="ctr"/>
            <a:r>
              <a:rPr lang="es-PE" dirty="0" smtClean="0">
                <a:solidFill>
                  <a:schemeClr val="bg1"/>
                </a:solidFill>
                <a:effectLst>
                  <a:outerShdw blurRad="38100" dist="38100" dir="2700000" algn="tl">
                    <a:srgbClr val="000000">
                      <a:alpha val="43137"/>
                    </a:srgbClr>
                  </a:outerShdw>
                </a:effectLst>
                <a:latin typeface="Lucida Calligraphy" pitchFamily="66" charset="0"/>
              </a:rPr>
              <a:t> más que por medio de la no violencia</a:t>
            </a:r>
            <a:endParaRPr lang="es-PE" dirty="0">
              <a:solidFill>
                <a:schemeClr val="bg1"/>
              </a:solidFill>
              <a:effectLst>
                <a:outerShdw blurRad="38100" dist="38100" dir="2700000" algn="tl">
                  <a:srgbClr val="000000">
                    <a:alpha val="43137"/>
                  </a:srgbClr>
                </a:outerShdw>
              </a:effectLst>
              <a:latin typeface="Lucida Calligraphy" pitchFamily="66" charset="0"/>
            </a:endParaRPr>
          </a:p>
        </p:txBody>
      </p:sp>
      <p:sp>
        <p:nvSpPr>
          <p:cNvPr id="19" name="18 Rectángulo"/>
          <p:cNvSpPr/>
          <p:nvPr/>
        </p:nvSpPr>
        <p:spPr>
          <a:xfrm>
            <a:off x="0" y="-214338"/>
            <a:ext cx="9144000" cy="7072338"/>
          </a:xfrm>
          <a:prstGeom prst="rect">
            <a:avLst/>
          </a:prstGeom>
          <a:gradFill flip="none" rotWithShape="1">
            <a:gsLst>
              <a:gs pos="100000">
                <a:schemeClr val="tx2">
                  <a:lumMod val="10000"/>
                </a:schemeClr>
              </a:gs>
              <a:gs pos="50000">
                <a:schemeClr val="tx1">
                  <a:lumMod val="65000"/>
                  <a:shade val="67500"/>
                  <a:satMod val="115000"/>
                </a:schemeClr>
              </a:gs>
              <a:gs pos="100000">
                <a:schemeClr val="tx1">
                  <a:lumMod val="6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9"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0-#ppt_w/2"/>
                                          </p:val>
                                        </p:tav>
                                        <p:tav tm="100000">
                                          <p:val>
                                            <p:strVal val="#ppt_x"/>
                                          </p:val>
                                        </p:tav>
                                      </p:tavLst>
                                    </p:anim>
                                    <p:anim calcmode="lin" valueType="num">
                                      <p:cBhvr additive="base">
                                        <p:cTn id="11" dur="3000" fill="hold"/>
                                        <p:tgtEl>
                                          <p:spTgt spid="6"/>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0-#ppt_w/2"/>
                                          </p:val>
                                        </p:tav>
                                        <p:tav tm="100000">
                                          <p:val>
                                            <p:strVal val="#ppt_x"/>
                                          </p:val>
                                        </p:tav>
                                      </p:tavLst>
                                    </p:anim>
                                    <p:anim calcmode="lin" valueType="num">
                                      <p:cBhvr additive="base">
                                        <p:cTn id="15" dur="3000" fill="hold"/>
                                        <p:tgtEl>
                                          <p:spTgt spid="8"/>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0-#ppt_w/2"/>
                                          </p:val>
                                        </p:tav>
                                        <p:tav tm="100000">
                                          <p:val>
                                            <p:strVal val="#ppt_x"/>
                                          </p:val>
                                        </p:tav>
                                      </p:tavLst>
                                    </p:anim>
                                    <p:anim calcmode="lin" valueType="num">
                                      <p:cBhvr additive="base">
                                        <p:cTn id="19" dur="3000" fill="hold"/>
                                        <p:tgtEl>
                                          <p:spTgt spid="10"/>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0-#ppt_w/2"/>
                                          </p:val>
                                        </p:tav>
                                        <p:tav tm="100000">
                                          <p:val>
                                            <p:strVal val="#ppt_x"/>
                                          </p:val>
                                        </p:tav>
                                      </p:tavLst>
                                    </p:anim>
                                    <p:anim calcmode="lin" valueType="num">
                                      <p:cBhvr additive="base">
                                        <p:cTn id="23" dur="3000" fill="hold"/>
                                        <p:tgtEl>
                                          <p:spTgt spid="12"/>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0-#ppt_w/2"/>
                                          </p:val>
                                        </p:tav>
                                        <p:tav tm="100000">
                                          <p:val>
                                            <p:strVal val="#ppt_x"/>
                                          </p:val>
                                        </p:tav>
                                      </p:tavLst>
                                    </p:anim>
                                    <p:anim calcmode="lin" valueType="num">
                                      <p:cBhvr additive="base">
                                        <p:cTn id="27" dur="3000" fill="hold"/>
                                        <p:tgtEl>
                                          <p:spTgt spid="14"/>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3000" fill="hold"/>
                                        <p:tgtEl>
                                          <p:spTgt spid="16"/>
                                        </p:tgtEl>
                                        <p:attrNameLst>
                                          <p:attrName>ppt_x</p:attrName>
                                        </p:attrNameLst>
                                      </p:cBhvr>
                                      <p:tavLst>
                                        <p:tav tm="0">
                                          <p:val>
                                            <p:strVal val="0-#ppt_w/2"/>
                                          </p:val>
                                        </p:tav>
                                        <p:tav tm="100000">
                                          <p:val>
                                            <p:strVal val="#ppt_x"/>
                                          </p:val>
                                        </p:tav>
                                      </p:tavLst>
                                    </p:anim>
                                    <p:anim calcmode="lin" valueType="num">
                                      <p:cBhvr additive="base">
                                        <p:cTn id="31" dur="3000" fill="hold"/>
                                        <p:tgtEl>
                                          <p:spTgt spid="16"/>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3000" fill="hold"/>
                                        <p:tgtEl>
                                          <p:spTgt spid="7"/>
                                        </p:tgtEl>
                                        <p:attrNameLst>
                                          <p:attrName>ppt_x</p:attrName>
                                        </p:attrNameLst>
                                      </p:cBhvr>
                                      <p:tavLst>
                                        <p:tav tm="0">
                                          <p:val>
                                            <p:strVal val="1+#ppt_w/2"/>
                                          </p:val>
                                        </p:tav>
                                        <p:tav tm="100000">
                                          <p:val>
                                            <p:strVal val="#ppt_x"/>
                                          </p:val>
                                        </p:tav>
                                      </p:tavLst>
                                    </p:anim>
                                    <p:anim calcmode="lin" valueType="num">
                                      <p:cBhvr additive="base">
                                        <p:cTn id="35" dur="3000" fill="hold"/>
                                        <p:tgtEl>
                                          <p:spTgt spid="7"/>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3000" fill="hold"/>
                                        <p:tgtEl>
                                          <p:spTgt spid="9"/>
                                        </p:tgtEl>
                                        <p:attrNameLst>
                                          <p:attrName>ppt_x</p:attrName>
                                        </p:attrNameLst>
                                      </p:cBhvr>
                                      <p:tavLst>
                                        <p:tav tm="0">
                                          <p:val>
                                            <p:strVal val="1+#ppt_w/2"/>
                                          </p:val>
                                        </p:tav>
                                        <p:tav tm="100000">
                                          <p:val>
                                            <p:strVal val="#ppt_x"/>
                                          </p:val>
                                        </p:tav>
                                      </p:tavLst>
                                    </p:anim>
                                    <p:anim calcmode="lin" valueType="num">
                                      <p:cBhvr additive="base">
                                        <p:cTn id="39" dur="3000" fill="hold"/>
                                        <p:tgtEl>
                                          <p:spTgt spid="9"/>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1+#ppt_w/2"/>
                                          </p:val>
                                        </p:tav>
                                        <p:tav tm="100000">
                                          <p:val>
                                            <p:strVal val="#ppt_x"/>
                                          </p:val>
                                        </p:tav>
                                      </p:tavLst>
                                    </p:anim>
                                    <p:anim calcmode="lin" valueType="num">
                                      <p:cBhvr additive="base">
                                        <p:cTn id="43" dur="3000" fill="hold"/>
                                        <p:tgtEl>
                                          <p:spTgt spid="11"/>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3000" fill="hold"/>
                                        <p:tgtEl>
                                          <p:spTgt spid="13"/>
                                        </p:tgtEl>
                                        <p:attrNameLst>
                                          <p:attrName>ppt_x</p:attrName>
                                        </p:attrNameLst>
                                      </p:cBhvr>
                                      <p:tavLst>
                                        <p:tav tm="0">
                                          <p:val>
                                            <p:strVal val="1+#ppt_w/2"/>
                                          </p:val>
                                        </p:tav>
                                        <p:tav tm="100000">
                                          <p:val>
                                            <p:strVal val="#ppt_x"/>
                                          </p:val>
                                        </p:tav>
                                      </p:tavLst>
                                    </p:anim>
                                    <p:anim calcmode="lin" valueType="num">
                                      <p:cBhvr additive="base">
                                        <p:cTn id="47" dur="3000" fill="hold"/>
                                        <p:tgtEl>
                                          <p:spTgt spid="13"/>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1+#ppt_w/2"/>
                                          </p:val>
                                        </p:tav>
                                        <p:tav tm="100000">
                                          <p:val>
                                            <p:strVal val="#ppt_x"/>
                                          </p:val>
                                        </p:tav>
                                      </p:tavLst>
                                    </p:anim>
                                    <p:anim calcmode="lin" valueType="num">
                                      <p:cBhvr additive="base">
                                        <p:cTn id="51" dur="3000" fill="hold"/>
                                        <p:tgtEl>
                                          <p:spTgt spid="15"/>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1+#ppt_w/2"/>
                                          </p:val>
                                        </p:tav>
                                        <p:tav tm="100000">
                                          <p:val>
                                            <p:strVal val="#ppt_x"/>
                                          </p:val>
                                        </p:tav>
                                      </p:tavLst>
                                    </p:anim>
                                    <p:anim calcmode="lin" valueType="num">
                                      <p:cBhvr additive="base">
                                        <p:cTn id="55" dur="3000" fill="hold"/>
                                        <p:tgtEl>
                                          <p:spTgt spid="17"/>
                                        </p:tgtEl>
                                        <p:attrNameLst>
                                          <p:attrName>ppt_y</p:attrName>
                                        </p:attrNameLst>
                                      </p:cBhvr>
                                      <p:tavLst>
                                        <p:tav tm="0">
                                          <p:val>
                                            <p:strVal val="0-#ppt_h/2"/>
                                          </p:val>
                                        </p:tav>
                                        <p:tav tm="100000">
                                          <p:val>
                                            <p:strVal val="#ppt_y"/>
                                          </p:val>
                                        </p:tav>
                                      </p:tavLst>
                                    </p:anim>
                                  </p:childTnLst>
                                </p:cTn>
                              </p:par>
                            </p:childTnLst>
                          </p:cTn>
                        </p:par>
                        <p:par>
                          <p:cTn id="56" fill="hold">
                            <p:stCondLst>
                              <p:cond delay="3000"/>
                            </p:stCondLst>
                            <p:childTnLst>
                              <p:par>
                                <p:cTn id="57" presetID="2" presetClass="exit" presetSubtype="6" fill="hold" grpId="1" nodeType="afterEffect">
                                  <p:stCondLst>
                                    <p:cond delay="0"/>
                                  </p:stCondLst>
                                  <p:childTnLst>
                                    <p:anim calcmode="lin" valueType="num">
                                      <p:cBhvr additive="base">
                                        <p:cTn id="58" dur="3000"/>
                                        <p:tgtEl>
                                          <p:spTgt spid="6"/>
                                        </p:tgtEl>
                                        <p:attrNameLst>
                                          <p:attrName>ppt_x</p:attrName>
                                        </p:attrNameLst>
                                      </p:cBhvr>
                                      <p:tavLst>
                                        <p:tav tm="0">
                                          <p:val>
                                            <p:strVal val="ppt_x"/>
                                          </p:val>
                                        </p:tav>
                                        <p:tav tm="100000">
                                          <p:val>
                                            <p:strVal val="1+ppt_w/2"/>
                                          </p:val>
                                        </p:tav>
                                      </p:tavLst>
                                    </p:anim>
                                    <p:anim calcmode="lin" valueType="num">
                                      <p:cBhvr additive="base">
                                        <p:cTn id="59" dur="3000"/>
                                        <p:tgtEl>
                                          <p:spTgt spid="6"/>
                                        </p:tgtEl>
                                        <p:attrNameLst>
                                          <p:attrName>ppt_y</p:attrName>
                                        </p:attrNameLst>
                                      </p:cBhvr>
                                      <p:tavLst>
                                        <p:tav tm="0">
                                          <p:val>
                                            <p:strVal val="ppt_y"/>
                                          </p:val>
                                        </p:tav>
                                        <p:tav tm="100000">
                                          <p:val>
                                            <p:strVal val="1+ppt_h/2"/>
                                          </p:val>
                                        </p:tav>
                                      </p:tavLst>
                                    </p:anim>
                                    <p:set>
                                      <p:cBhvr>
                                        <p:cTn id="60" dur="1" fill="hold">
                                          <p:stCondLst>
                                            <p:cond delay="2999"/>
                                          </p:stCondLst>
                                        </p:cTn>
                                        <p:tgtEl>
                                          <p:spTgt spid="6"/>
                                        </p:tgtEl>
                                        <p:attrNameLst>
                                          <p:attrName>style.visibility</p:attrName>
                                        </p:attrNameLst>
                                      </p:cBhvr>
                                      <p:to>
                                        <p:strVal val="hidden"/>
                                      </p:to>
                                    </p:set>
                                  </p:childTnLst>
                                </p:cTn>
                              </p:par>
                              <p:par>
                                <p:cTn id="61" presetID="2" presetClass="exit" presetSubtype="6" fill="hold" grpId="1" nodeType="withEffect">
                                  <p:stCondLst>
                                    <p:cond delay="0"/>
                                  </p:stCondLst>
                                  <p:childTnLst>
                                    <p:anim calcmode="lin" valueType="num">
                                      <p:cBhvr additive="base">
                                        <p:cTn id="62" dur="3000"/>
                                        <p:tgtEl>
                                          <p:spTgt spid="8"/>
                                        </p:tgtEl>
                                        <p:attrNameLst>
                                          <p:attrName>ppt_x</p:attrName>
                                        </p:attrNameLst>
                                      </p:cBhvr>
                                      <p:tavLst>
                                        <p:tav tm="0">
                                          <p:val>
                                            <p:strVal val="ppt_x"/>
                                          </p:val>
                                        </p:tav>
                                        <p:tav tm="100000">
                                          <p:val>
                                            <p:strVal val="1+ppt_w/2"/>
                                          </p:val>
                                        </p:tav>
                                      </p:tavLst>
                                    </p:anim>
                                    <p:anim calcmode="lin" valueType="num">
                                      <p:cBhvr additive="base">
                                        <p:cTn id="63" dur="3000"/>
                                        <p:tgtEl>
                                          <p:spTgt spid="8"/>
                                        </p:tgtEl>
                                        <p:attrNameLst>
                                          <p:attrName>ppt_y</p:attrName>
                                        </p:attrNameLst>
                                      </p:cBhvr>
                                      <p:tavLst>
                                        <p:tav tm="0">
                                          <p:val>
                                            <p:strVal val="ppt_y"/>
                                          </p:val>
                                        </p:tav>
                                        <p:tav tm="100000">
                                          <p:val>
                                            <p:strVal val="1+ppt_h/2"/>
                                          </p:val>
                                        </p:tav>
                                      </p:tavLst>
                                    </p:anim>
                                    <p:set>
                                      <p:cBhvr>
                                        <p:cTn id="64" dur="1" fill="hold">
                                          <p:stCondLst>
                                            <p:cond delay="2999"/>
                                          </p:stCondLst>
                                        </p:cTn>
                                        <p:tgtEl>
                                          <p:spTgt spid="8"/>
                                        </p:tgtEl>
                                        <p:attrNameLst>
                                          <p:attrName>style.visibility</p:attrName>
                                        </p:attrNameLst>
                                      </p:cBhvr>
                                      <p:to>
                                        <p:strVal val="hidden"/>
                                      </p:to>
                                    </p:set>
                                  </p:childTnLst>
                                </p:cTn>
                              </p:par>
                              <p:par>
                                <p:cTn id="65" presetID="2" presetClass="exit" presetSubtype="6" fill="hold" grpId="1" nodeType="withEffect">
                                  <p:stCondLst>
                                    <p:cond delay="0"/>
                                  </p:stCondLst>
                                  <p:childTnLst>
                                    <p:anim calcmode="lin" valueType="num">
                                      <p:cBhvr additive="base">
                                        <p:cTn id="66" dur="3000"/>
                                        <p:tgtEl>
                                          <p:spTgt spid="10"/>
                                        </p:tgtEl>
                                        <p:attrNameLst>
                                          <p:attrName>ppt_x</p:attrName>
                                        </p:attrNameLst>
                                      </p:cBhvr>
                                      <p:tavLst>
                                        <p:tav tm="0">
                                          <p:val>
                                            <p:strVal val="ppt_x"/>
                                          </p:val>
                                        </p:tav>
                                        <p:tav tm="100000">
                                          <p:val>
                                            <p:strVal val="1+ppt_w/2"/>
                                          </p:val>
                                        </p:tav>
                                      </p:tavLst>
                                    </p:anim>
                                    <p:anim calcmode="lin" valueType="num">
                                      <p:cBhvr additive="base">
                                        <p:cTn id="67" dur="3000"/>
                                        <p:tgtEl>
                                          <p:spTgt spid="10"/>
                                        </p:tgtEl>
                                        <p:attrNameLst>
                                          <p:attrName>ppt_y</p:attrName>
                                        </p:attrNameLst>
                                      </p:cBhvr>
                                      <p:tavLst>
                                        <p:tav tm="0">
                                          <p:val>
                                            <p:strVal val="ppt_y"/>
                                          </p:val>
                                        </p:tav>
                                        <p:tav tm="100000">
                                          <p:val>
                                            <p:strVal val="1+ppt_h/2"/>
                                          </p:val>
                                        </p:tav>
                                      </p:tavLst>
                                    </p:anim>
                                    <p:set>
                                      <p:cBhvr>
                                        <p:cTn id="68" dur="1" fill="hold">
                                          <p:stCondLst>
                                            <p:cond delay="2999"/>
                                          </p:stCondLst>
                                        </p:cTn>
                                        <p:tgtEl>
                                          <p:spTgt spid="10"/>
                                        </p:tgtEl>
                                        <p:attrNameLst>
                                          <p:attrName>style.visibility</p:attrName>
                                        </p:attrNameLst>
                                      </p:cBhvr>
                                      <p:to>
                                        <p:strVal val="hidden"/>
                                      </p:to>
                                    </p:set>
                                  </p:childTnLst>
                                </p:cTn>
                              </p:par>
                              <p:par>
                                <p:cTn id="69" presetID="2" presetClass="exit" presetSubtype="6" fill="hold" grpId="1" nodeType="withEffect">
                                  <p:stCondLst>
                                    <p:cond delay="0"/>
                                  </p:stCondLst>
                                  <p:childTnLst>
                                    <p:anim calcmode="lin" valueType="num">
                                      <p:cBhvr additive="base">
                                        <p:cTn id="70" dur="3000"/>
                                        <p:tgtEl>
                                          <p:spTgt spid="12"/>
                                        </p:tgtEl>
                                        <p:attrNameLst>
                                          <p:attrName>ppt_x</p:attrName>
                                        </p:attrNameLst>
                                      </p:cBhvr>
                                      <p:tavLst>
                                        <p:tav tm="0">
                                          <p:val>
                                            <p:strVal val="ppt_x"/>
                                          </p:val>
                                        </p:tav>
                                        <p:tav tm="100000">
                                          <p:val>
                                            <p:strVal val="1+ppt_w/2"/>
                                          </p:val>
                                        </p:tav>
                                      </p:tavLst>
                                    </p:anim>
                                    <p:anim calcmode="lin" valueType="num">
                                      <p:cBhvr additive="base">
                                        <p:cTn id="71" dur="3000"/>
                                        <p:tgtEl>
                                          <p:spTgt spid="12"/>
                                        </p:tgtEl>
                                        <p:attrNameLst>
                                          <p:attrName>ppt_y</p:attrName>
                                        </p:attrNameLst>
                                      </p:cBhvr>
                                      <p:tavLst>
                                        <p:tav tm="0">
                                          <p:val>
                                            <p:strVal val="ppt_y"/>
                                          </p:val>
                                        </p:tav>
                                        <p:tav tm="100000">
                                          <p:val>
                                            <p:strVal val="1+ppt_h/2"/>
                                          </p:val>
                                        </p:tav>
                                      </p:tavLst>
                                    </p:anim>
                                    <p:set>
                                      <p:cBhvr>
                                        <p:cTn id="72" dur="1" fill="hold">
                                          <p:stCondLst>
                                            <p:cond delay="2999"/>
                                          </p:stCondLst>
                                        </p:cTn>
                                        <p:tgtEl>
                                          <p:spTgt spid="12"/>
                                        </p:tgtEl>
                                        <p:attrNameLst>
                                          <p:attrName>style.visibility</p:attrName>
                                        </p:attrNameLst>
                                      </p:cBhvr>
                                      <p:to>
                                        <p:strVal val="hidden"/>
                                      </p:to>
                                    </p:set>
                                  </p:childTnLst>
                                </p:cTn>
                              </p:par>
                              <p:par>
                                <p:cTn id="73" presetID="2" presetClass="exit" presetSubtype="6" fill="hold" grpId="1" nodeType="withEffect">
                                  <p:stCondLst>
                                    <p:cond delay="0"/>
                                  </p:stCondLst>
                                  <p:childTnLst>
                                    <p:anim calcmode="lin" valueType="num">
                                      <p:cBhvr additive="base">
                                        <p:cTn id="74" dur="3000"/>
                                        <p:tgtEl>
                                          <p:spTgt spid="14"/>
                                        </p:tgtEl>
                                        <p:attrNameLst>
                                          <p:attrName>ppt_x</p:attrName>
                                        </p:attrNameLst>
                                      </p:cBhvr>
                                      <p:tavLst>
                                        <p:tav tm="0">
                                          <p:val>
                                            <p:strVal val="ppt_x"/>
                                          </p:val>
                                        </p:tav>
                                        <p:tav tm="100000">
                                          <p:val>
                                            <p:strVal val="1+ppt_w/2"/>
                                          </p:val>
                                        </p:tav>
                                      </p:tavLst>
                                    </p:anim>
                                    <p:anim calcmode="lin" valueType="num">
                                      <p:cBhvr additive="base">
                                        <p:cTn id="75" dur="3000"/>
                                        <p:tgtEl>
                                          <p:spTgt spid="14"/>
                                        </p:tgtEl>
                                        <p:attrNameLst>
                                          <p:attrName>ppt_y</p:attrName>
                                        </p:attrNameLst>
                                      </p:cBhvr>
                                      <p:tavLst>
                                        <p:tav tm="0">
                                          <p:val>
                                            <p:strVal val="ppt_y"/>
                                          </p:val>
                                        </p:tav>
                                        <p:tav tm="100000">
                                          <p:val>
                                            <p:strVal val="1+ppt_h/2"/>
                                          </p:val>
                                        </p:tav>
                                      </p:tavLst>
                                    </p:anim>
                                    <p:set>
                                      <p:cBhvr>
                                        <p:cTn id="76" dur="1" fill="hold">
                                          <p:stCondLst>
                                            <p:cond delay="2999"/>
                                          </p:stCondLst>
                                        </p:cTn>
                                        <p:tgtEl>
                                          <p:spTgt spid="14"/>
                                        </p:tgtEl>
                                        <p:attrNameLst>
                                          <p:attrName>style.visibility</p:attrName>
                                        </p:attrNameLst>
                                      </p:cBhvr>
                                      <p:to>
                                        <p:strVal val="hidden"/>
                                      </p:to>
                                    </p:set>
                                  </p:childTnLst>
                                </p:cTn>
                              </p:par>
                              <p:par>
                                <p:cTn id="77" presetID="2" presetClass="exit" presetSubtype="6" fill="hold" grpId="1" nodeType="withEffect">
                                  <p:stCondLst>
                                    <p:cond delay="0"/>
                                  </p:stCondLst>
                                  <p:childTnLst>
                                    <p:anim calcmode="lin" valueType="num">
                                      <p:cBhvr additive="base">
                                        <p:cTn id="78" dur="3000"/>
                                        <p:tgtEl>
                                          <p:spTgt spid="16"/>
                                        </p:tgtEl>
                                        <p:attrNameLst>
                                          <p:attrName>ppt_x</p:attrName>
                                        </p:attrNameLst>
                                      </p:cBhvr>
                                      <p:tavLst>
                                        <p:tav tm="0">
                                          <p:val>
                                            <p:strVal val="ppt_x"/>
                                          </p:val>
                                        </p:tav>
                                        <p:tav tm="100000">
                                          <p:val>
                                            <p:strVal val="1+ppt_w/2"/>
                                          </p:val>
                                        </p:tav>
                                      </p:tavLst>
                                    </p:anim>
                                    <p:anim calcmode="lin" valueType="num">
                                      <p:cBhvr additive="base">
                                        <p:cTn id="79" dur="3000"/>
                                        <p:tgtEl>
                                          <p:spTgt spid="16"/>
                                        </p:tgtEl>
                                        <p:attrNameLst>
                                          <p:attrName>ppt_y</p:attrName>
                                        </p:attrNameLst>
                                      </p:cBhvr>
                                      <p:tavLst>
                                        <p:tav tm="0">
                                          <p:val>
                                            <p:strVal val="ppt_y"/>
                                          </p:val>
                                        </p:tav>
                                        <p:tav tm="100000">
                                          <p:val>
                                            <p:strVal val="1+ppt_h/2"/>
                                          </p:val>
                                        </p:tav>
                                      </p:tavLst>
                                    </p:anim>
                                    <p:set>
                                      <p:cBhvr>
                                        <p:cTn id="80" dur="1" fill="hold">
                                          <p:stCondLst>
                                            <p:cond delay="2999"/>
                                          </p:stCondLst>
                                        </p:cTn>
                                        <p:tgtEl>
                                          <p:spTgt spid="16"/>
                                        </p:tgtEl>
                                        <p:attrNameLst>
                                          <p:attrName>style.visibility</p:attrName>
                                        </p:attrNameLst>
                                      </p:cBhvr>
                                      <p:to>
                                        <p:strVal val="hidden"/>
                                      </p:to>
                                    </p:set>
                                  </p:childTnLst>
                                </p:cTn>
                              </p:par>
                              <p:par>
                                <p:cTn id="81" presetID="2" presetClass="exit" presetSubtype="12" fill="hold" grpId="1" nodeType="withEffect">
                                  <p:stCondLst>
                                    <p:cond delay="0"/>
                                  </p:stCondLst>
                                  <p:childTnLst>
                                    <p:anim calcmode="lin" valueType="num">
                                      <p:cBhvr additive="base">
                                        <p:cTn id="82" dur="3000"/>
                                        <p:tgtEl>
                                          <p:spTgt spid="7"/>
                                        </p:tgtEl>
                                        <p:attrNameLst>
                                          <p:attrName>ppt_x</p:attrName>
                                        </p:attrNameLst>
                                      </p:cBhvr>
                                      <p:tavLst>
                                        <p:tav tm="0">
                                          <p:val>
                                            <p:strVal val="ppt_x"/>
                                          </p:val>
                                        </p:tav>
                                        <p:tav tm="100000">
                                          <p:val>
                                            <p:strVal val="0-ppt_w/2"/>
                                          </p:val>
                                        </p:tav>
                                      </p:tavLst>
                                    </p:anim>
                                    <p:anim calcmode="lin" valueType="num">
                                      <p:cBhvr additive="base">
                                        <p:cTn id="83" dur="3000"/>
                                        <p:tgtEl>
                                          <p:spTgt spid="7"/>
                                        </p:tgtEl>
                                        <p:attrNameLst>
                                          <p:attrName>ppt_y</p:attrName>
                                        </p:attrNameLst>
                                      </p:cBhvr>
                                      <p:tavLst>
                                        <p:tav tm="0">
                                          <p:val>
                                            <p:strVal val="ppt_y"/>
                                          </p:val>
                                        </p:tav>
                                        <p:tav tm="100000">
                                          <p:val>
                                            <p:strVal val="1+ppt_h/2"/>
                                          </p:val>
                                        </p:tav>
                                      </p:tavLst>
                                    </p:anim>
                                    <p:set>
                                      <p:cBhvr>
                                        <p:cTn id="84" dur="1" fill="hold">
                                          <p:stCondLst>
                                            <p:cond delay="2999"/>
                                          </p:stCondLst>
                                        </p:cTn>
                                        <p:tgtEl>
                                          <p:spTgt spid="7"/>
                                        </p:tgtEl>
                                        <p:attrNameLst>
                                          <p:attrName>style.visibility</p:attrName>
                                        </p:attrNameLst>
                                      </p:cBhvr>
                                      <p:to>
                                        <p:strVal val="hidden"/>
                                      </p:to>
                                    </p:set>
                                  </p:childTnLst>
                                </p:cTn>
                              </p:par>
                              <p:par>
                                <p:cTn id="85" presetID="2" presetClass="exit" presetSubtype="12" fill="hold" grpId="1" nodeType="withEffect">
                                  <p:stCondLst>
                                    <p:cond delay="0"/>
                                  </p:stCondLst>
                                  <p:childTnLst>
                                    <p:anim calcmode="lin" valueType="num">
                                      <p:cBhvr additive="base">
                                        <p:cTn id="86" dur="3000"/>
                                        <p:tgtEl>
                                          <p:spTgt spid="9"/>
                                        </p:tgtEl>
                                        <p:attrNameLst>
                                          <p:attrName>ppt_x</p:attrName>
                                        </p:attrNameLst>
                                      </p:cBhvr>
                                      <p:tavLst>
                                        <p:tav tm="0">
                                          <p:val>
                                            <p:strVal val="ppt_x"/>
                                          </p:val>
                                        </p:tav>
                                        <p:tav tm="100000">
                                          <p:val>
                                            <p:strVal val="0-ppt_w/2"/>
                                          </p:val>
                                        </p:tav>
                                      </p:tavLst>
                                    </p:anim>
                                    <p:anim calcmode="lin" valueType="num">
                                      <p:cBhvr additive="base">
                                        <p:cTn id="87" dur="3000"/>
                                        <p:tgtEl>
                                          <p:spTgt spid="9"/>
                                        </p:tgtEl>
                                        <p:attrNameLst>
                                          <p:attrName>ppt_y</p:attrName>
                                        </p:attrNameLst>
                                      </p:cBhvr>
                                      <p:tavLst>
                                        <p:tav tm="0">
                                          <p:val>
                                            <p:strVal val="ppt_y"/>
                                          </p:val>
                                        </p:tav>
                                        <p:tav tm="100000">
                                          <p:val>
                                            <p:strVal val="1+ppt_h/2"/>
                                          </p:val>
                                        </p:tav>
                                      </p:tavLst>
                                    </p:anim>
                                    <p:set>
                                      <p:cBhvr>
                                        <p:cTn id="88" dur="1" fill="hold">
                                          <p:stCondLst>
                                            <p:cond delay="2999"/>
                                          </p:stCondLst>
                                        </p:cTn>
                                        <p:tgtEl>
                                          <p:spTgt spid="9"/>
                                        </p:tgtEl>
                                        <p:attrNameLst>
                                          <p:attrName>style.visibility</p:attrName>
                                        </p:attrNameLst>
                                      </p:cBhvr>
                                      <p:to>
                                        <p:strVal val="hidden"/>
                                      </p:to>
                                    </p:set>
                                  </p:childTnLst>
                                </p:cTn>
                              </p:par>
                              <p:par>
                                <p:cTn id="89" presetID="2" presetClass="exit" presetSubtype="12" fill="hold" grpId="1" nodeType="withEffect">
                                  <p:stCondLst>
                                    <p:cond delay="0"/>
                                  </p:stCondLst>
                                  <p:childTnLst>
                                    <p:anim calcmode="lin" valueType="num">
                                      <p:cBhvr additive="base">
                                        <p:cTn id="90" dur="3000"/>
                                        <p:tgtEl>
                                          <p:spTgt spid="11"/>
                                        </p:tgtEl>
                                        <p:attrNameLst>
                                          <p:attrName>ppt_x</p:attrName>
                                        </p:attrNameLst>
                                      </p:cBhvr>
                                      <p:tavLst>
                                        <p:tav tm="0">
                                          <p:val>
                                            <p:strVal val="ppt_x"/>
                                          </p:val>
                                        </p:tav>
                                        <p:tav tm="100000">
                                          <p:val>
                                            <p:strVal val="0-ppt_w/2"/>
                                          </p:val>
                                        </p:tav>
                                      </p:tavLst>
                                    </p:anim>
                                    <p:anim calcmode="lin" valueType="num">
                                      <p:cBhvr additive="base">
                                        <p:cTn id="91" dur="3000"/>
                                        <p:tgtEl>
                                          <p:spTgt spid="11"/>
                                        </p:tgtEl>
                                        <p:attrNameLst>
                                          <p:attrName>ppt_y</p:attrName>
                                        </p:attrNameLst>
                                      </p:cBhvr>
                                      <p:tavLst>
                                        <p:tav tm="0">
                                          <p:val>
                                            <p:strVal val="ppt_y"/>
                                          </p:val>
                                        </p:tav>
                                        <p:tav tm="100000">
                                          <p:val>
                                            <p:strVal val="1+ppt_h/2"/>
                                          </p:val>
                                        </p:tav>
                                      </p:tavLst>
                                    </p:anim>
                                    <p:set>
                                      <p:cBhvr>
                                        <p:cTn id="92" dur="1" fill="hold">
                                          <p:stCondLst>
                                            <p:cond delay="2999"/>
                                          </p:stCondLst>
                                        </p:cTn>
                                        <p:tgtEl>
                                          <p:spTgt spid="11"/>
                                        </p:tgtEl>
                                        <p:attrNameLst>
                                          <p:attrName>style.visibility</p:attrName>
                                        </p:attrNameLst>
                                      </p:cBhvr>
                                      <p:to>
                                        <p:strVal val="hidden"/>
                                      </p:to>
                                    </p:set>
                                  </p:childTnLst>
                                </p:cTn>
                              </p:par>
                              <p:par>
                                <p:cTn id="93" presetID="2" presetClass="exit" presetSubtype="12" fill="hold" grpId="1" nodeType="withEffect">
                                  <p:stCondLst>
                                    <p:cond delay="0"/>
                                  </p:stCondLst>
                                  <p:childTnLst>
                                    <p:anim calcmode="lin" valueType="num">
                                      <p:cBhvr additive="base">
                                        <p:cTn id="94" dur="3000"/>
                                        <p:tgtEl>
                                          <p:spTgt spid="13"/>
                                        </p:tgtEl>
                                        <p:attrNameLst>
                                          <p:attrName>ppt_x</p:attrName>
                                        </p:attrNameLst>
                                      </p:cBhvr>
                                      <p:tavLst>
                                        <p:tav tm="0">
                                          <p:val>
                                            <p:strVal val="ppt_x"/>
                                          </p:val>
                                        </p:tav>
                                        <p:tav tm="100000">
                                          <p:val>
                                            <p:strVal val="0-ppt_w/2"/>
                                          </p:val>
                                        </p:tav>
                                      </p:tavLst>
                                    </p:anim>
                                    <p:anim calcmode="lin" valueType="num">
                                      <p:cBhvr additive="base">
                                        <p:cTn id="95" dur="3000"/>
                                        <p:tgtEl>
                                          <p:spTgt spid="13"/>
                                        </p:tgtEl>
                                        <p:attrNameLst>
                                          <p:attrName>ppt_y</p:attrName>
                                        </p:attrNameLst>
                                      </p:cBhvr>
                                      <p:tavLst>
                                        <p:tav tm="0">
                                          <p:val>
                                            <p:strVal val="ppt_y"/>
                                          </p:val>
                                        </p:tav>
                                        <p:tav tm="100000">
                                          <p:val>
                                            <p:strVal val="1+ppt_h/2"/>
                                          </p:val>
                                        </p:tav>
                                      </p:tavLst>
                                    </p:anim>
                                    <p:set>
                                      <p:cBhvr>
                                        <p:cTn id="96" dur="1" fill="hold">
                                          <p:stCondLst>
                                            <p:cond delay="2999"/>
                                          </p:stCondLst>
                                        </p:cTn>
                                        <p:tgtEl>
                                          <p:spTgt spid="13"/>
                                        </p:tgtEl>
                                        <p:attrNameLst>
                                          <p:attrName>style.visibility</p:attrName>
                                        </p:attrNameLst>
                                      </p:cBhvr>
                                      <p:to>
                                        <p:strVal val="hidden"/>
                                      </p:to>
                                    </p:set>
                                  </p:childTnLst>
                                </p:cTn>
                              </p:par>
                              <p:par>
                                <p:cTn id="97" presetID="2" presetClass="exit" presetSubtype="12" fill="hold" grpId="1" nodeType="withEffect">
                                  <p:stCondLst>
                                    <p:cond delay="0"/>
                                  </p:stCondLst>
                                  <p:childTnLst>
                                    <p:anim calcmode="lin" valueType="num">
                                      <p:cBhvr additive="base">
                                        <p:cTn id="98" dur="3000"/>
                                        <p:tgtEl>
                                          <p:spTgt spid="15"/>
                                        </p:tgtEl>
                                        <p:attrNameLst>
                                          <p:attrName>ppt_x</p:attrName>
                                        </p:attrNameLst>
                                      </p:cBhvr>
                                      <p:tavLst>
                                        <p:tav tm="0">
                                          <p:val>
                                            <p:strVal val="ppt_x"/>
                                          </p:val>
                                        </p:tav>
                                        <p:tav tm="100000">
                                          <p:val>
                                            <p:strVal val="0-ppt_w/2"/>
                                          </p:val>
                                        </p:tav>
                                      </p:tavLst>
                                    </p:anim>
                                    <p:anim calcmode="lin" valueType="num">
                                      <p:cBhvr additive="base">
                                        <p:cTn id="99" dur="3000"/>
                                        <p:tgtEl>
                                          <p:spTgt spid="15"/>
                                        </p:tgtEl>
                                        <p:attrNameLst>
                                          <p:attrName>ppt_y</p:attrName>
                                        </p:attrNameLst>
                                      </p:cBhvr>
                                      <p:tavLst>
                                        <p:tav tm="0">
                                          <p:val>
                                            <p:strVal val="ppt_y"/>
                                          </p:val>
                                        </p:tav>
                                        <p:tav tm="100000">
                                          <p:val>
                                            <p:strVal val="1+ppt_h/2"/>
                                          </p:val>
                                        </p:tav>
                                      </p:tavLst>
                                    </p:anim>
                                    <p:set>
                                      <p:cBhvr>
                                        <p:cTn id="100" dur="1" fill="hold">
                                          <p:stCondLst>
                                            <p:cond delay="2999"/>
                                          </p:stCondLst>
                                        </p:cTn>
                                        <p:tgtEl>
                                          <p:spTgt spid="15"/>
                                        </p:tgtEl>
                                        <p:attrNameLst>
                                          <p:attrName>style.visibility</p:attrName>
                                        </p:attrNameLst>
                                      </p:cBhvr>
                                      <p:to>
                                        <p:strVal val="hidden"/>
                                      </p:to>
                                    </p:set>
                                  </p:childTnLst>
                                </p:cTn>
                              </p:par>
                              <p:par>
                                <p:cTn id="101" presetID="2" presetClass="exit" presetSubtype="12" fill="hold" grpId="1" nodeType="withEffect">
                                  <p:stCondLst>
                                    <p:cond delay="0"/>
                                  </p:stCondLst>
                                  <p:childTnLst>
                                    <p:anim calcmode="lin" valueType="num">
                                      <p:cBhvr additive="base">
                                        <p:cTn id="102" dur="3000"/>
                                        <p:tgtEl>
                                          <p:spTgt spid="17"/>
                                        </p:tgtEl>
                                        <p:attrNameLst>
                                          <p:attrName>ppt_x</p:attrName>
                                        </p:attrNameLst>
                                      </p:cBhvr>
                                      <p:tavLst>
                                        <p:tav tm="0">
                                          <p:val>
                                            <p:strVal val="ppt_x"/>
                                          </p:val>
                                        </p:tav>
                                        <p:tav tm="100000">
                                          <p:val>
                                            <p:strVal val="0-ppt_w/2"/>
                                          </p:val>
                                        </p:tav>
                                      </p:tavLst>
                                    </p:anim>
                                    <p:anim calcmode="lin" valueType="num">
                                      <p:cBhvr additive="base">
                                        <p:cTn id="103" dur="3000"/>
                                        <p:tgtEl>
                                          <p:spTgt spid="17"/>
                                        </p:tgtEl>
                                        <p:attrNameLst>
                                          <p:attrName>ppt_y</p:attrName>
                                        </p:attrNameLst>
                                      </p:cBhvr>
                                      <p:tavLst>
                                        <p:tav tm="0">
                                          <p:val>
                                            <p:strVal val="ppt_y"/>
                                          </p:val>
                                        </p:tav>
                                        <p:tav tm="100000">
                                          <p:val>
                                            <p:strVal val="1+ppt_h/2"/>
                                          </p:val>
                                        </p:tav>
                                      </p:tavLst>
                                    </p:anim>
                                    <p:set>
                                      <p:cBhvr>
                                        <p:cTn id="104" dur="1" fill="hold">
                                          <p:stCondLst>
                                            <p:cond delay="2999"/>
                                          </p:stCondLst>
                                        </p:cTn>
                                        <p:tgtEl>
                                          <p:spTgt spid="17"/>
                                        </p:tgtEl>
                                        <p:attrNameLst>
                                          <p:attrName>style.visibility</p:attrName>
                                        </p:attrNameLst>
                                      </p:cBhvr>
                                      <p:to>
                                        <p:strVal val="hidden"/>
                                      </p:to>
                                    </p:set>
                                  </p:childTnLst>
                                </p:cTn>
                              </p:par>
                              <p:par>
                                <p:cTn id="105" presetID="2" presetClass="entr" presetSubtype="1"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additive="base">
                                        <p:cTn id="107" dur="3000" fill="hold"/>
                                        <p:tgtEl>
                                          <p:spTgt spid="4"/>
                                        </p:tgtEl>
                                        <p:attrNameLst>
                                          <p:attrName>ppt_x</p:attrName>
                                        </p:attrNameLst>
                                      </p:cBhvr>
                                      <p:tavLst>
                                        <p:tav tm="0">
                                          <p:val>
                                            <p:strVal val="#ppt_x"/>
                                          </p:val>
                                        </p:tav>
                                        <p:tav tm="100000">
                                          <p:val>
                                            <p:strVal val="#ppt_x"/>
                                          </p:val>
                                        </p:tav>
                                      </p:tavLst>
                                    </p:anim>
                                    <p:anim calcmode="lin" valueType="num">
                                      <p:cBhvr additive="base">
                                        <p:cTn id="108" dur="3000" fill="hold"/>
                                        <p:tgtEl>
                                          <p:spTgt spid="4"/>
                                        </p:tgtEl>
                                        <p:attrNameLst>
                                          <p:attrName>ppt_y</p:attrName>
                                        </p:attrNameLst>
                                      </p:cBhvr>
                                      <p:tavLst>
                                        <p:tav tm="0">
                                          <p:val>
                                            <p:strVal val="0-#ppt_h/2"/>
                                          </p:val>
                                        </p:tav>
                                        <p:tav tm="100000">
                                          <p:val>
                                            <p:strVal val="#ppt_y"/>
                                          </p:val>
                                        </p:tav>
                                      </p:tavLst>
                                    </p:anim>
                                  </p:childTnLst>
                                </p:cTn>
                              </p:par>
                              <p:par>
                                <p:cTn id="109" presetID="16" presetClass="entr" presetSubtype="37"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Effect transition="in" filter="barn(outVertical)">
                                      <p:cBhvr>
                                        <p:cTn id="111" dur="3000"/>
                                        <p:tgtEl>
                                          <p:spTgt spid="4"/>
                                        </p:tgtEl>
                                      </p:cBhvr>
                                    </p:animEffect>
                                  </p:childTnLst>
                                </p:cTn>
                              </p:par>
                            </p:childTnLst>
                          </p:cTn>
                        </p:par>
                        <p:par>
                          <p:cTn id="112" fill="hold">
                            <p:stCondLst>
                              <p:cond delay="6000"/>
                            </p:stCondLst>
                            <p:childTnLst>
                              <p:par>
                                <p:cTn id="113" presetID="17" presetClass="entr" presetSubtype="10" fill="hold" grpId="0" nodeType="afterEffect">
                                  <p:stCondLst>
                                    <p:cond delay="0"/>
                                  </p:stCondLst>
                                  <p:childTnLst>
                                    <p:set>
                                      <p:cBhvr>
                                        <p:cTn id="114" dur="1" fill="hold">
                                          <p:stCondLst>
                                            <p:cond delay="0"/>
                                          </p:stCondLst>
                                        </p:cTn>
                                        <p:tgtEl>
                                          <p:spTgt spid="18"/>
                                        </p:tgtEl>
                                        <p:attrNameLst>
                                          <p:attrName>style.visibility</p:attrName>
                                        </p:attrNameLst>
                                      </p:cBhvr>
                                      <p:to>
                                        <p:strVal val="visible"/>
                                      </p:to>
                                    </p:set>
                                    <p:anim calcmode="lin" valueType="num">
                                      <p:cBhvr>
                                        <p:cTn id="115" dur="2000" fill="hold"/>
                                        <p:tgtEl>
                                          <p:spTgt spid="18"/>
                                        </p:tgtEl>
                                        <p:attrNameLst>
                                          <p:attrName>ppt_w</p:attrName>
                                        </p:attrNameLst>
                                      </p:cBhvr>
                                      <p:tavLst>
                                        <p:tav tm="0">
                                          <p:val>
                                            <p:fltVal val="0"/>
                                          </p:val>
                                        </p:tav>
                                        <p:tav tm="100000">
                                          <p:val>
                                            <p:strVal val="#ppt_w"/>
                                          </p:val>
                                        </p:tav>
                                      </p:tavLst>
                                    </p:anim>
                                    <p:anim calcmode="lin" valueType="num">
                                      <p:cBhvr>
                                        <p:cTn id="116" dur="2000" fill="hold"/>
                                        <p:tgtEl>
                                          <p:spTgt spid="1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p:bldP spid="19"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12000">
                <a:schemeClr val="accent5">
                  <a:lumMod val="50000"/>
                </a:schemeClr>
              </a:gs>
              <a:gs pos="25000">
                <a:srgbClr val="21D6E0"/>
              </a:gs>
              <a:gs pos="75000">
                <a:srgbClr val="0087E6"/>
              </a:gs>
              <a:gs pos="100000">
                <a:srgbClr val="005CBF"/>
              </a:gs>
            </a:gsLst>
            <a:path path="circle">
              <a:fillToRect l="50000" t="50000" r="50000" b="50000"/>
            </a:path>
            <a:tileRect/>
          </a:gradFill>
        </p:spPr>
        <p:txBody>
          <a:bodyPr/>
          <a:lstStyle/>
          <a:p>
            <a:endParaRPr lang="es-ES" dirty="0"/>
          </a:p>
        </p:txBody>
      </p:sp>
      <p:pic>
        <p:nvPicPr>
          <p:cNvPr id="4" name="3 Imagen" descr="rio en las montañas.jpg"/>
          <p:cNvPicPr>
            <a:picLocks noChangeAspect="1"/>
          </p:cNvPicPr>
          <p:nvPr/>
        </p:nvPicPr>
        <p:blipFill>
          <a:blip r:embed="rId2"/>
          <a:stretch>
            <a:fillRect/>
          </a:stretch>
        </p:blipFill>
        <p:spPr>
          <a:xfrm>
            <a:off x="0" y="13368"/>
            <a:ext cx="9144000" cy="6844632"/>
          </a:xfrm>
          <a:prstGeom prst="rect">
            <a:avLst/>
          </a:prstGeom>
        </p:spPr>
      </p:pic>
      <p:sp>
        <p:nvSpPr>
          <p:cNvPr id="5" name="4 Luna"/>
          <p:cNvSpPr/>
          <p:nvPr/>
        </p:nvSpPr>
        <p:spPr>
          <a:xfrm>
            <a:off x="1000100" y="0"/>
            <a:ext cx="3786214" cy="6858000"/>
          </a:xfrm>
          <a:prstGeom prst="moon">
            <a:avLst>
              <a:gd name="adj" fmla="val 16316"/>
            </a:avLst>
          </a:prstGeom>
          <a:blipFill dpi="0" rotWithShape="1">
            <a:blip r:embed="rId3">
              <a:duotone>
                <a:prstClr val="black"/>
                <a:schemeClr val="accent5">
                  <a:tint val="45000"/>
                  <a:satMod val="400000"/>
                </a:schemeClr>
              </a:duotone>
              <a:lum contrast="40000"/>
            </a:blip>
            <a:srcRect/>
            <a:stretch>
              <a:fillRect/>
            </a:stretch>
          </a:blipFill>
          <a:ln w="3175">
            <a:noFill/>
            <a:prstDash val="sysDot"/>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4714876" y="0"/>
            <a:ext cx="3571900" cy="6858000"/>
          </a:xfrm>
          <a:prstGeom prst="moon">
            <a:avLst>
              <a:gd name="adj" fmla="val 16468"/>
            </a:avLst>
          </a:prstGeom>
          <a:blipFill dpi="0" rotWithShape="1">
            <a:blip r:embed="rId3">
              <a:duotone>
                <a:prstClr val="black"/>
                <a:schemeClr val="accent5">
                  <a:tint val="45000"/>
                  <a:satMod val="400000"/>
                </a:schemeClr>
              </a:duotone>
              <a:lum contrast="40000"/>
            </a:blip>
            <a:srcRect/>
            <a:stretch>
              <a:fillRect/>
            </a:stretch>
          </a:blipFill>
          <a:ln w="3175">
            <a:noFill/>
            <a:prstDash val="sysDot"/>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1785918" y="928670"/>
            <a:ext cx="2786082" cy="5214974"/>
          </a:xfrm>
          <a:prstGeom prst="moon">
            <a:avLst>
              <a:gd name="adj" fmla="val 16316"/>
            </a:avLst>
          </a:prstGeom>
          <a:blipFill dpi="0" rotWithShape="1">
            <a:blip r:embed="rId3">
              <a:duotone>
                <a:prstClr val="black"/>
                <a:schemeClr val="accent5">
                  <a:tint val="45000"/>
                  <a:satMod val="400000"/>
                </a:schemeClr>
              </a:duotone>
              <a:lum contrast="40000"/>
            </a:blip>
            <a:srcRect/>
            <a:stretch>
              <a:fillRect/>
            </a:stretch>
          </a:blipFill>
          <a:ln w="3175">
            <a:noFill/>
            <a:prstDash val="sysDot"/>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4714876" y="857232"/>
            <a:ext cx="2776558" cy="5286412"/>
          </a:xfrm>
          <a:prstGeom prst="moon">
            <a:avLst>
              <a:gd name="adj" fmla="val 16316"/>
            </a:avLst>
          </a:prstGeom>
          <a:blipFill dpi="0" rotWithShape="1">
            <a:blip r:embed="rId3">
              <a:duotone>
                <a:prstClr val="black"/>
                <a:schemeClr val="accent5">
                  <a:tint val="45000"/>
                  <a:satMod val="400000"/>
                </a:schemeClr>
              </a:duotone>
              <a:lum contrast="40000"/>
            </a:blip>
            <a:srcRect/>
            <a:stretch>
              <a:fillRect/>
            </a:stretch>
          </a:blipFill>
          <a:ln w="3175">
            <a:noFill/>
            <a:prstDash val="sysDot"/>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2428860" y="1571612"/>
            <a:ext cx="2286016" cy="4000528"/>
          </a:xfrm>
          <a:prstGeom prst="moon">
            <a:avLst>
              <a:gd name="adj" fmla="val 16316"/>
            </a:avLst>
          </a:prstGeom>
          <a:blipFill dpi="0" rotWithShape="1">
            <a:blip r:embed="rId3">
              <a:duotone>
                <a:prstClr val="black"/>
                <a:schemeClr val="accent5">
                  <a:tint val="45000"/>
                  <a:satMod val="400000"/>
                </a:schemeClr>
              </a:duotone>
              <a:lum contrast="40000"/>
            </a:blip>
            <a:srcRect/>
            <a:stretch>
              <a:fillRect/>
            </a:stretch>
          </a:blipFill>
          <a:ln w="3175">
            <a:noFill/>
            <a:prstDash val="sysDot"/>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4643438" y="1571612"/>
            <a:ext cx="2143140" cy="4000528"/>
          </a:xfrm>
          <a:prstGeom prst="moon">
            <a:avLst>
              <a:gd name="adj" fmla="val 16316"/>
            </a:avLst>
          </a:prstGeom>
          <a:blipFill dpi="0" rotWithShape="1">
            <a:blip r:embed="rId3">
              <a:duotone>
                <a:prstClr val="black"/>
                <a:schemeClr val="accent5">
                  <a:tint val="45000"/>
                  <a:satMod val="400000"/>
                </a:schemeClr>
              </a:duotone>
              <a:lum contrast="40000"/>
            </a:blip>
            <a:srcRect/>
            <a:stretch>
              <a:fillRect/>
            </a:stretch>
          </a:blipFill>
          <a:ln w="3175">
            <a:noFill/>
            <a:prstDash val="sysDot"/>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3000364" y="2143116"/>
            <a:ext cx="1857388" cy="3000396"/>
          </a:xfrm>
          <a:prstGeom prst="moon">
            <a:avLst>
              <a:gd name="adj" fmla="val 21499"/>
            </a:avLst>
          </a:prstGeom>
          <a:blipFill dpi="0" rotWithShape="1">
            <a:blip r:embed="rId3">
              <a:duotone>
                <a:prstClr val="black"/>
                <a:schemeClr val="accent5">
                  <a:tint val="45000"/>
                  <a:satMod val="400000"/>
                </a:schemeClr>
              </a:duotone>
              <a:lum contrast="40000"/>
            </a:blip>
            <a:srcRect/>
            <a:stretch>
              <a:fillRect/>
            </a:stretch>
          </a:blipFill>
          <a:ln w="3175">
            <a:noFill/>
            <a:prstDash val="sysDot"/>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flipH="1">
            <a:off x="4572000" y="2143116"/>
            <a:ext cx="1714512" cy="3000396"/>
          </a:xfrm>
          <a:prstGeom prst="moon">
            <a:avLst>
              <a:gd name="adj" fmla="val 22378"/>
            </a:avLst>
          </a:prstGeom>
          <a:blipFill dpi="0" rotWithShape="1">
            <a:blip r:embed="rId3">
              <a:duotone>
                <a:prstClr val="black"/>
                <a:schemeClr val="accent5">
                  <a:tint val="45000"/>
                  <a:satMod val="400000"/>
                </a:schemeClr>
              </a:duotone>
              <a:lum contrast="40000"/>
            </a:blip>
            <a:srcRect/>
            <a:stretch>
              <a:fillRect/>
            </a:stretch>
          </a:blipFill>
          <a:ln w="3175">
            <a:noFill/>
            <a:prstDash val="sysDot"/>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a:off x="3643306" y="2643182"/>
            <a:ext cx="1143008" cy="1928826"/>
          </a:xfrm>
          <a:prstGeom prst="moon">
            <a:avLst>
              <a:gd name="adj" fmla="val 25709"/>
            </a:avLst>
          </a:prstGeom>
          <a:blipFill dpi="0" rotWithShape="1">
            <a:blip r:embed="rId3">
              <a:duotone>
                <a:prstClr val="black"/>
                <a:schemeClr val="accent5">
                  <a:tint val="45000"/>
                  <a:satMod val="400000"/>
                </a:schemeClr>
              </a:duotone>
              <a:lum contrast="40000"/>
            </a:blip>
            <a:srcRect/>
            <a:stretch>
              <a:fillRect/>
            </a:stretch>
          </a:blipFill>
          <a:ln w="3175">
            <a:noFill/>
            <a:prstDash val="sysDot"/>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flipH="1">
            <a:off x="4643438" y="2643182"/>
            <a:ext cx="1071570" cy="1928826"/>
          </a:xfrm>
          <a:prstGeom prst="moon">
            <a:avLst>
              <a:gd name="adj" fmla="val 25709"/>
            </a:avLst>
          </a:prstGeom>
          <a:blipFill dpi="0" rotWithShape="1">
            <a:blip r:embed="rId3">
              <a:duotone>
                <a:prstClr val="black"/>
                <a:schemeClr val="accent5">
                  <a:tint val="45000"/>
                  <a:satMod val="400000"/>
                </a:schemeClr>
              </a:duotone>
              <a:lum contrast="40000"/>
            </a:blip>
            <a:srcRect/>
            <a:stretch>
              <a:fillRect/>
            </a:stretch>
          </a:blipFill>
          <a:ln w="3175">
            <a:noFill/>
            <a:prstDash val="sysDot"/>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0"/>
            <a:ext cx="9144000" cy="6858000"/>
          </a:xfrm>
          <a:prstGeom prst="rect">
            <a:avLst/>
          </a:prstGeom>
          <a:gradFill flip="none" rotWithShape="1">
            <a:gsLst>
              <a:gs pos="100000">
                <a:schemeClr val="tx2">
                  <a:lumMod val="10000"/>
                </a:schemeClr>
              </a:gs>
              <a:gs pos="50000">
                <a:schemeClr val="tx1">
                  <a:lumMod val="65000"/>
                  <a:shade val="67500"/>
                  <a:satMod val="115000"/>
                </a:schemeClr>
              </a:gs>
              <a:gs pos="100000">
                <a:schemeClr val="tx1">
                  <a:lumMod val="6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1" presetClass="entr" presetSubtype="8" fill="hold" grpId="1"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heel(8)">
                                      <p:cBhvr>
                                        <p:cTn id="10" dur="3000"/>
                                        <p:tgtEl>
                                          <p:spTgt spid="5"/>
                                        </p:tgtEl>
                                      </p:cBhvr>
                                    </p:animEffect>
                                  </p:childTnLst>
                                </p:cTn>
                              </p:par>
                              <p:par>
                                <p:cTn id="11" presetID="21" presetClass="entr" presetSubtype="8" fill="hold" grpId="1"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heel(8)">
                                      <p:cBhvr>
                                        <p:cTn id="13" dur="3000"/>
                                        <p:tgtEl>
                                          <p:spTgt spid="6"/>
                                        </p:tgtEl>
                                      </p:cBhvr>
                                    </p:animEffect>
                                  </p:childTnLst>
                                </p:cTn>
                              </p:par>
                              <p:par>
                                <p:cTn id="14" presetID="21" presetClass="entr" presetSubtype="8" fill="hold" grpId="1"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heel(8)">
                                      <p:cBhvr>
                                        <p:cTn id="16" dur="3000"/>
                                        <p:tgtEl>
                                          <p:spTgt spid="7"/>
                                        </p:tgtEl>
                                      </p:cBhvr>
                                    </p:animEffect>
                                  </p:childTnLst>
                                </p:cTn>
                              </p:par>
                              <p:par>
                                <p:cTn id="17" presetID="21" presetClass="entr" presetSubtype="8" fill="hold" grpId="1"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heel(8)">
                                      <p:cBhvr>
                                        <p:cTn id="19" dur="3000"/>
                                        <p:tgtEl>
                                          <p:spTgt spid="8"/>
                                        </p:tgtEl>
                                      </p:cBhvr>
                                    </p:animEffect>
                                  </p:childTnLst>
                                </p:cTn>
                              </p:par>
                              <p:par>
                                <p:cTn id="20" presetID="21" presetClass="entr" presetSubtype="8" fill="hold" grpId="1"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heel(8)">
                                      <p:cBhvr>
                                        <p:cTn id="22" dur="3000"/>
                                        <p:tgtEl>
                                          <p:spTgt spid="9"/>
                                        </p:tgtEl>
                                      </p:cBhvr>
                                    </p:animEffect>
                                  </p:childTnLst>
                                </p:cTn>
                              </p:par>
                              <p:par>
                                <p:cTn id="23" presetID="21" presetClass="entr" presetSubtype="8" fill="hold" grpId="1"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wheel(8)">
                                      <p:cBhvr>
                                        <p:cTn id="25" dur="3000"/>
                                        <p:tgtEl>
                                          <p:spTgt spid="10"/>
                                        </p:tgtEl>
                                      </p:cBhvr>
                                    </p:animEffect>
                                  </p:childTnLst>
                                </p:cTn>
                              </p:par>
                              <p:par>
                                <p:cTn id="26" presetID="21" presetClass="entr" presetSubtype="8" fill="hold" grpId="1"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wheel(8)">
                                      <p:cBhvr>
                                        <p:cTn id="28" dur="3000"/>
                                        <p:tgtEl>
                                          <p:spTgt spid="11"/>
                                        </p:tgtEl>
                                      </p:cBhvr>
                                    </p:animEffect>
                                  </p:childTnLst>
                                </p:cTn>
                              </p:par>
                              <p:par>
                                <p:cTn id="29" presetID="21" presetClass="entr" presetSubtype="8" fill="hold" grpId="1"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wheel(8)">
                                      <p:cBhvr>
                                        <p:cTn id="31" dur="3000"/>
                                        <p:tgtEl>
                                          <p:spTgt spid="12"/>
                                        </p:tgtEl>
                                      </p:cBhvr>
                                    </p:animEffect>
                                  </p:childTnLst>
                                </p:cTn>
                              </p:par>
                              <p:par>
                                <p:cTn id="32" presetID="21" presetClass="entr" presetSubtype="8" fill="hold" grpId="1"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wheel(8)">
                                      <p:cBhvr>
                                        <p:cTn id="34" dur="3000"/>
                                        <p:tgtEl>
                                          <p:spTgt spid="13"/>
                                        </p:tgtEl>
                                      </p:cBhvr>
                                    </p:animEffect>
                                  </p:childTnLst>
                                </p:cTn>
                              </p:par>
                              <p:par>
                                <p:cTn id="35" presetID="21" presetClass="entr" presetSubtype="8" fill="hold" grpId="1"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wheel(8)">
                                      <p:cBhvr>
                                        <p:cTn id="37" dur="3000"/>
                                        <p:tgtEl>
                                          <p:spTgt spid="14"/>
                                        </p:tgtEl>
                                      </p:cBhvr>
                                    </p:animEffect>
                                  </p:childTnLst>
                                </p:cTn>
                              </p:par>
                              <p:par>
                                <p:cTn id="38" presetID="23" presetClass="entr" presetSubtype="528" fill="hold" grpId="0" nodeType="withEffect">
                                  <p:stCondLst>
                                    <p:cond delay="0"/>
                                  </p:stCondLst>
                                  <p:childTnLst>
                                    <p:set>
                                      <p:cBhvr>
                                        <p:cTn id="39" dur="1" fill="hold">
                                          <p:stCondLst>
                                            <p:cond delay="0"/>
                                          </p:stCondLst>
                                        </p:cTn>
                                        <p:tgtEl>
                                          <p:spTgt spid="5"/>
                                        </p:tgtEl>
                                        <p:attrNameLst>
                                          <p:attrName>style.visibility</p:attrName>
                                        </p:attrNameLst>
                                      </p:cBhvr>
                                      <p:to>
                                        <p:strVal val="visible"/>
                                      </p:to>
                                    </p:set>
                                    <p:anim calcmode="lin" valueType="num">
                                      <p:cBhvr>
                                        <p:cTn id="40" dur="3000" fill="hold"/>
                                        <p:tgtEl>
                                          <p:spTgt spid="5"/>
                                        </p:tgtEl>
                                        <p:attrNameLst>
                                          <p:attrName>ppt_w</p:attrName>
                                        </p:attrNameLst>
                                      </p:cBhvr>
                                      <p:tavLst>
                                        <p:tav tm="0">
                                          <p:val>
                                            <p:fltVal val="0"/>
                                          </p:val>
                                        </p:tav>
                                        <p:tav tm="100000">
                                          <p:val>
                                            <p:strVal val="#ppt_w"/>
                                          </p:val>
                                        </p:tav>
                                      </p:tavLst>
                                    </p:anim>
                                    <p:anim calcmode="lin" valueType="num">
                                      <p:cBhvr>
                                        <p:cTn id="41" dur="3000" fill="hold"/>
                                        <p:tgtEl>
                                          <p:spTgt spid="5"/>
                                        </p:tgtEl>
                                        <p:attrNameLst>
                                          <p:attrName>ppt_h</p:attrName>
                                        </p:attrNameLst>
                                      </p:cBhvr>
                                      <p:tavLst>
                                        <p:tav tm="0">
                                          <p:val>
                                            <p:fltVal val="0"/>
                                          </p:val>
                                        </p:tav>
                                        <p:tav tm="100000">
                                          <p:val>
                                            <p:strVal val="#ppt_h"/>
                                          </p:val>
                                        </p:tav>
                                      </p:tavLst>
                                    </p:anim>
                                    <p:anim calcmode="lin" valueType="num">
                                      <p:cBhvr>
                                        <p:cTn id="42" dur="3000" fill="hold"/>
                                        <p:tgtEl>
                                          <p:spTgt spid="5"/>
                                        </p:tgtEl>
                                        <p:attrNameLst>
                                          <p:attrName>ppt_x</p:attrName>
                                        </p:attrNameLst>
                                      </p:cBhvr>
                                      <p:tavLst>
                                        <p:tav tm="0">
                                          <p:val>
                                            <p:fltVal val="0.5"/>
                                          </p:val>
                                        </p:tav>
                                        <p:tav tm="100000">
                                          <p:val>
                                            <p:strVal val="#ppt_x"/>
                                          </p:val>
                                        </p:tav>
                                      </p:tavLst>
                                    </p:anim>
                                    <p:anim calcmode="lin" valueType="num">
                                      <p:cBhvr>
                                        <p:cTn id="43" dur="3000" fill="hold"/>
                                        <p:tgtEl>
                                          <p:spTgt spid="5"/>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p:cTn id="46" dur="3000" fill="hold"/>
                                        <p:tgtEl>
                                          <p:spTgt spid="6"/>
                                        </p:tgtEl>
                                        <p:attrNameLst>
                                          <p:attrName>ppt_w</p:attrName>
                                        </p:attrNameLst>
                                      </p:cBhvr>
                                      <p:tavLst>
                                        <p:tav tm="0">
                                          <p:val>
                                            <p:fltVal val="0"/>
                                          </p:val>
                                        </p:tav>
                                        <p:tav tm="100000">
                                          <p:val>
                                            <p:strVal val="#ppt_w"/>
                                          </p:val>
                                        </p:tav>
                                      </p:tavLst>
                                    </p:anim>
                                    <p:anim calcmode="lin" valueType="num">
                                      <p:cBhvr>
                                        <p:cTn id="47" dur="3000" fill="hold"/>
                                        <p:tgtEl>
                                          <p:spTgt spid="6"/>
                                        </p:tgtEl>
                                        <p:attrNameLst>
                                          <p:attrName>ppt_h</p:attrName>
                                        </p:attrNameLst>
                                      </p:cBhvr>
                                      <p:tavLst>
                                        <p:tav tm="0">
                                          <p:val>
                                            <p:fltVal val="0"/>
                                          </p:val>
                                        </p:tav>
                                        <p:tav tm="100000">
                                          <p:val>
                                            <p:strVal val="#ppt_h"/>
                                          </p:val>
                                        </p:tav>
                                      </p:tavLst>
                                    </p:anim>
                                    <p:anim calcmode="lin" valueType="num">
                                      <p:cBhvr>
                                        <p:cTn id="48" dur="3000" fill="hold"/>
                                        <p:tgtEl>
                                          <p:spTgt spid="6"/>
                                        </p:tgtEl>
                                        <p:attrNameLst>
                                          <p:attrName>ppt_x</p:attrName>
                                        </p:attrNameLst>
                                      </p:cBhvr>
                                      <p:tavLst>
                                        <p:tav tm="0">
                                          <p:val>
                                            <p:fltVal val="0.5"/>
                                          </p:val>
                                        </p:tav>
                                        <p:tav tm="100000">
                                          <p:val>
                                            <p:strVal val="#ppt_x"/>
                                          </p:val>
                                        </p:tav>
                                      </p:tavLst>
                                    </p:anim>
                                    <p:anim calcmode="lin" valueType="num">
                                      <p:cBhvr>
                                        <p:cTn id="49" dur="3000" fill="hold"/>
                                        <p:tgtEl>
                                          <p:spTgt spid="6"/>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7"/>
                                        </p:tgtEl>
                                        <p:attrNameLst>
                                          <p:attrName>style.visibility</p:attrName>
                                        </p:attrNameLst>
                                      </p:cBhvr>
                                      <p:to>
                                        <p:strVal val="visible"/>
                                      </p:to>
                                    </p:set>
                                    <p:anim calcmode="lin" valueType="num">
                                      <p:cBhvr>
                                        <p:cTn id="52" dur="3000" fill="hold"/>
                                        <p:tgtEl>
                                          <p:spTgt spid="7"/>
                                        </p:tgtEl>
                                        <p:attrNameLst>
                                          <p:attrName>ppt_w</p:attrName>
                                        </p:attrNameLst>
                                      </p:cBhvr>
                                      <p:tavLst>
                                        <p:tav tm="0">
                                          <p:val>
                                            <p:fltVal val="0"/>
                                          </p:val>
                                        </p:tav>
                                        <p:tav tm="100000">
                                          <p:val>
                                            <p:strVal val="#ppt_w"/>
                                          </p:val>
                                        </p:tav>
                                      </p:tavLst>
                                    </p:anim>
                                    <p:anim calcmode="lin" valueType="num">
                                      <p:cBhvr>
                                        <p:cTn id="53" dur="3000" fill="hold"/>
                                        <p:tgtEl>
                                          <p:spTgt spid="7"/>
                                        </p:tgtEl>
                                        <p:attrNameLst>
                                          <p:attrName>ppt_h</p:attrName>
                                        </p:attrNameLst>
                                      </p:cBhvr>
                                      <p:tavLst>
                                        <p:tav tm="0">
                                          <p:val>
                                            <p:fltVal val="0"/>
                                          </p:val>
                                        </p:tav>
                                        <p:tav tm="100000">
                                          <p:val>
                                            <p:strVal val="#ppt_h"/>
                                          </p:val>
                                        </p:tav>
                                      </p:tavLst>
                                    </p:anim>
                                    <p:anim calcmode="lin" valueType="num">
                                      <p:cBhvr>
                                        <p:cTn id="54" dur="3000" fill="hold"/>
                                        <p:tgtEl>
                                          <p:spTgt spid="7"/>
                                        </p:tgtEl>
                                        <p:attrNameLst>
                                          <p:attrName>ppt_x</p:attrName>
                                        </p:attrNameLst>
                                      </p:cBhvr>
                                      <p:tavLst>
                                        <p:tav tm="0">
                                          <p:val>
                                            <p:fltVal val="0.5"/>
                                          </p:val>
                                        </p:tav>
                                        <p:tav tm="100000">
                                          <p:val>
                                            <p:strVal val="#ppt_x"/>
                                          </p:val>
                                        </p:tav>
                                      </p:tavLst>
                                    </p:anim>
                                    <p:anim calcmode="lin" valueType="num">
                                      <p:cBhvr>
                                        <p:cTn id="55" dur="3000" fill="hold"/>
                                        <p:tgtEl>
                                          <p:spTgt spid="7"/>
                                        </p:tgtEl>
                                        <p:attrNameLst>
                                          <p:attrName>ppt_y</p:attrName>
                                        </p:attrNameLst>
                                      </p:cBhvr>
                                      <p:tavLst>
                                        <p:tav tm="0">
                                          <p:val>
                                            <p:fltVal val="0.5"/>
                                          </p:val>
                                        </p:tav>
                                        <p:tav tm="100000">
                                          <p:val>
                                            <p:strVal val="#ppt_y"/>
                                          </p:val>
                                        </p:tav>
                                      </p:tavLst>
                                    </p:anim>
                                  </p:childTnLst>
                                </p:cTn>
                              </p:par>
                              <p:par>
                                <p:cTn id="56" presetID="23" presetClass="entr" presetSubtype="528" fill="hold" grpId="0" nodeType="withEffect">
                                  <p:stCondLst>
                                    <p:cond delay="0"/>
                                  </p:stCondLst>
                                  <p:childTnLst>
                                    <p:set>
                                      <p:cBhvr>
                                        <p:cTn id="57" dur="1" fill="hold">
                                          <p:stCondLst>
                                            <p:cond delay="0"/>
                                          </p:stCondLst>
                                        </p:cTn>
                                        <p:tgtEl>
                                          <p:spTgt spid="8"/>
                                        </p:tgtEl>
                                        <p:attrNameLst>
                                          <p:attrName>style.visibility</p:attrName>
                                        </p:attrNameLst>
                                      </p:cBhvr>
                                      <p:to>
                                        <p:strVal val="visible"/>
                                      </p:to>
                                    </p:set>
                                    <p:anim calcmode="lin" valueType="num">
                                      <p:cBhvr>
                                        <p:cTn id="58" dur="3000" fill="hold"/>
                                        <p:tgtEl>
                                          <p:spTgt spid="8"/>
                                        </p:tgtEl>
                                        <p:attrNameLst>
                                          <p:attrName>ppt_w</p:attrName>
                                        </p:attrNameLst>
                                      </p:cBhvr>
                                      <p:tavLst>
                                        <p:tav tm="0">
                                          <p:val>
                                            <p:fltVal val="0"/>
                                          </p:val>
                                        </p:tav>
                                        <p:tav tm="100000">
                                          <p:val>
                                            <p:strVal val="#ppt_w"/>
                                          </p:val>
                                        </p:tav>
                                      </p:tavLst>
                                    </p:anim>
                                    <p:anim calcmode="lin" valueType="num">
                                      <p:cBhvr>
                                        <p:cTn id="59" dur="3000" fill="hold"/>
                                        <p:tgtEl>
                                          <p:spTgt spid="8"/>
                                        </p:tgtEl>
                                        <p:attrNameLst>
                                          <p:attrName>ppt_h</p:attrName>
                                        </p:attrNameLst>
                                      </p:cBhvr>
                                      <p:tavLst>
                                        <p:tav tm="0">
                                          <p:val>
                                            <p:fltVal val="0"/>
                                          </p:val>
                                        </p:tav>
                                        <p:tav tm="100000">
                                          <p:val>
                                            <p:strVal val="#ppt_h"/>
                                          </p:val>
                                        </p:tav>
                                      </p:tavLst>
                                    </p:anim>
                                    <p:anim calcmode="lin" valueType="num">
                                      <p:cBhvr>
                                        <p:cTn id="60" dur="3000" fill="hold"/>
                                        <p:tgtEl>
                                          <p:spTgt spid="8"/>
                                        </p:tgtEl>
                                        <p:attrNameLst>
                                          <p:attrName>ppt_x</p:attrName>
                                        </p:attrNameLst>
                                      </p:cBhvr>
                                      <p:tavLst>
                                        <p:tav tm="0">
                                          <p:val>
                                            <p:fltVal val="0.5"/>
                                          </p:val>
                                        </p:tav>
                                        <p:tav tm="100000">
                                          <p:val>
                                            <p:strVal val="#ppt_x"/>
                                          </p:val>
                                        </p:tav>
                                      </p:tavLst>
                                    </p:anim>
                                    <p:anim calcmode="lin" valueType="num">
                                      <p:cBhvr>
                                        <p:cTn id="61" dur="3000" fill="hold"/>
                                        <p:tgtEl>
                                          <p:spTgt spid="8"/>
                                        </p:tgtEl>
                                        <p:attrNameLst>
                                          <p:attrName>ppt_y</p:attrName>
                                        </p:attrNameLst>
                                      </p:cBhvr>
                                      <p:tavLst>
                                        <p:tav tm="0">
                                          <p:val>
                                            <p:fltVal val="0.5"/>
                                          </p:val>
                                        </p:tav>
                                        <p:tav tm="100000">
                                          <p:val>
                                            <p:strVal val="#ppt_y"/>
                                          </p:val>
                                        </p:tav>
                                      </p:tavLst>
                                    </p:anim>
                                  </p:childTnLst>
                                </p:cTn>
                              </p:par>
                              <p:par>
                                <p:cTn id="62" presetID="23" presetClass="entr" presetSubtype="528" fill="hold" grpId="0" nodeType="withEffect">
                                  <p:stCondLst>
                                    <p:cond delay="0"/>
                                  </p:stCondLst>
                                  <p:childTnLst>
                                    <p:set>
                                      <p:cBhvr>
                                        <p:cTn id="63" dur="1" fill="hold">
                                          <p:stCondLst>
                                            <p:cond delay="0"/>
                                          </p:stCondLst>
                                        </p:cTn>
                                        <p:tgtEl>
                                          <p:spTgt spid="9"/>
                                        </p:tgtEl>
                                        <p:attrNameLst>
                                          <p:attrName>style.visibility</p:attrName>
                                        </p:attrNameLst>
                                      </p:cBhvr>
                                      <p:to>
                                        <p:strVal val="visible"/>
                                      </p:to>
                                    </p:set>
                                    <p:anim calcmode="lin" valueType="num">
                                      <p:cBhvr>
                                        <p:cTn id="64" dur="3000" fill="hold"/>
                                        <p:tgtEl>
                                          <p:spTgt spid="9"/>
                                        </p:tgtEl>
                                        <p:attrNameLst>
                                          <p:attrName>ppt_w</p:attrName>
                                        </p:attrNameLst>
                                      </p:cBhvr>
                                      <p:tavLst>
                                        <p:tav tm="0">
                                          <p:val>
                                            <p:fltVal val="0"/>
                                          </p:val>
                                        </p:tav>
                                        <p:tav tm="100000">
                                          <p:val>
                                            <p:strVal val="#ppt_w"/>
                                          </p:val>
                                        </p:tav>
                                      </p:tavLst>
                                    </p:anim>
                                    <p:anim calcmode="lin" valueType="num">
                                      <p:cBhvr>
                                        <p:cTn id="65" dur="3000" fill="hold"/>
                                        <p:tgtEl>
                                          <p:spTgt spid="9"/>
                                        </p:tgtEl>
                                        <p:attrNameLst>
                                          <p:attrName>ppt_h</p:attrName>
                                        </p:attrNameLst>
                                      </p:cBhvr>
                                      <p:tavLst>
                                        <p:tav tm="0">
                                          <p:val>
                                            <p:fltVal val="0"/>
                                          </p:val>
                                        </p:tav>
                                        <p:tav tm="100000">
                                          <p:val>
                                            <p:strVal val="#ppt_h"/>
                                          </p:val>
                                        </p:tav>
                                      </p:tavLst>
                                    </p:anim>
                                    <p:anim calcmode="lin" valueType="num">
                                      <p:cBhvr>
                                        <p:cTn id="66" dur="3000" fill="hold"/>
                                        <p:tgtEl>
                                          <p:spTgt spid="9"/>
                                        </p:tgtEl>
                                        <p:attrNameLst>
                                          <p:attrName>ppt_x</p:attrName>
                                        </p:attrNameLst>
                                      </p:cBhvr>
                                      <p:tavLst>
                                        <p:tav tm="0">
                                          <p:val>
                                            <p:fltVal val="0.5"/>
                                          </p:val>
                                        </p:tav>
                                        <p:tav tm="100000">
                                          <p:val>
                                            <p:strVal val="#ppt_x"/>
                                          </p:val>
                                        </p:tav>
                                      </p:tavLst>
                                    </p:anim>
                                    <p:anim calcmode="lin" valueType="num">
                                      <p:cBhvr>
                                        <p:cTn id="67" dur="3000" fill="hold"/>
                                        <p:tgtEl>
                                          <p:spTgt spid="9"/>
                                        </p:tgtEl>
                                        <p:attrNameLst>
                                          <p:attrName>ppt_y</p:attrName>
                                        </p:attrNameLst>
                                      </p:cBhvr>
                                      <p:tavLst>
                                        <p:tav tm="0">
                                          <p:val>
                                            <p:fltVal val="0.5"/>
                                          </p:val>
                                        </p:tav>
                                        <p:tav tm="100000">
                                          <p:val>
                                            <p:strVal val="#ppt_y"/>
                                          </p:val>
                                        </p:tav>
                                      </p:tavLst>
                                    </p:anim>
                                  </p:childTnLst>
                                </p:cTn>
                              </p:par>
                              <p:par>
                                <p:cTn id="68" presetID="23" presetClass="entr" presetSubtype="528" fill="hold" grpId="0" nodeType="withEffect">
                                  <p:stCondLst>
                                    <p:cond delay="0"/>
                                  </p:stCondLst>
                                  <p:childTnLst>
                                    <p:set>
                                      <p:cBhvr>
                                        <p:cTn id="69" dur="1" fill="hold">
                                          <p:stCondLst>
                                            <p:cond delay="0"/>
                                          </p:stCondLst>
                                        </p:cTn>
                                        <p:tgtEl>
                                          <p:spTgt spid="10"/>
                                        </p:tgtEl>
                                        <p:attrNameLst>
                                          <p:attrName>style.visibility</p:attrName>
                                        </p:attrNameLst>
                                      </p:cBhvr>
                                      <p:to>
                                        <p:strVal val="visible"/>
                                      </p:to>
                                    </p:set>
                                    <p:anim calcmode="lin" valueType="num">
                                      <p:cBhvr>
                                        <p:cTn id="70" dur="3000" fill="hold"/>
                                        <p:tgtEl>
                                          <p:spTgt spid="10"/>
                                        </p:tgtEl>
                                        <p:attrNameLst>
                                          <p:attrName>ppt_w</p:attrName>
                                        </p:attrNameLst>
                                      </p:cBhvr>
                                      <p:tavLst>
                                        <p:tav tm="0">
                                          <p:val>
                                            <p:fltVal val="0"/>
                                          </p:val>
                                        </p:tav>
                                        <p:tav tm="100000">
                                          <p:val>
                                            <p:strVal val="#ppt_w"/>
                                          </p:val>
                                        </p:tav>
                                      </p:tavLst>
                                    </p:anim>
                                    <p:anim calcmode="lin" valueType="num">
                                      <p:cBhvr>
                                        <p:cTn id="71" dur="3000" fill="hold"/>
                                        <p:tgtEl>
                                          <p:spTgt spid="10"/>
                                        </p:tgtEl>
                                        <p:attrNameLst>
                                          <p:attrName>ppt_h</p:attrName>
                                        </p:attrNameLst>
                                      </p:cBhvr>
                                      <p:tavLst>
                                        <p:tav tm="0">
                                          <p:val>
                                            <p:fltVal val="0"/>
                                          </p:val>
                                        </p:tav>
                                        <p:tav tm="100000">
                                          <p:val>
                                            <p:strVal val="#ppt_h"/>
                                          </p:val>
                                        </p:tav>
                                      </p:tavLst>
                                    </p:anim>
                                    <p:anim calcmode="lin" valueType="num">
                                      <p:cBhvr>
                                        <p:cTn id="72" dur="3000" fill="hold"/>
                                        <p:tgtEl>
                                          <p:spTgt spid="10"/>
                                        </p:tgtEl>
                                        <p:attrNameLst>
                                          <p:attrName>ppt_x</p:attrName>
                                        </p:attrNameLst>
                                      </p:cBhvr>
                                      <p:tavLst>
                                        <p:tav tm="0">
                                          <p:val>
                                            <p:fltVal val="0.5"/>
                                          </p:val>
                                        </p:tav>
                                        <p:tav tm="100000">
                                          <p:val>
                                            <p:strVal val="#ppt_x"/>
                                          </p:val>
                                        </p:tav>
                                      </p:tavLst>
                                    </p:anim>
                                    <p:anim calcmode="lin" valueType="num">
                                      <p:cBhvr>
                                        <p:cTn id="73" dur="3000" fill="hold"/>
                                        <p:tgtEl>
                                          <p:spTgt spid="10"/>
                                        </p:tgtEl>
                                        <p:attrNameLst>
                                          <p:attrName>ppt_y</p:attrName>
                                        </p:attrNameLst>
                                      </p:cBhvr>
                                      <p:tavLst>
                                        <p:tav tm="0">
                                          <p:val>
                                            <p:fltVal val="0.5"/>
                                          </p:val>
                                        </p:tav>
                                        <p:tav tm="100000">
                                          <p:val>
                                            <p:strVal val="#ppt_y"/>
                                          </p:val>
                                        </p:tav>
                                      </p:tavLst>
                                    </p:anim>
                                  </p:childTnLst>
                                </p:cTn>
                              </p:par>
                              <p:par>
                                <p:cTn id="74" presetID="23" presetClass="entr" presetSubtype="528" fill="hold" grpId="0" nodeType="withEffect">
                                  <p:stCondLst>
                                    <p:cond delay="0"/>
                                  </p:stCondLst>
                                  <p:childTnLst>
                                    <p:set>
                                      <p:cBhvr>
                                        <p:cTn id="75" dur="1" fill="hold">
                                          <p:stCondLst>
                                            <p:cond delay="0"/>
                                          </p:stCondLst>
                                        </p:cTn>
                                        <p:tgtEl>
                                          <p:spTgt spid="11"/>
                                        </p:tgtEl>
                                        <p:attrNameLst>
                                          <p:attrName>style.visibility</p:attrName>
                                        </p:attrNameLst>
                                      </p:cBhvr>
                                      <p:to>
                                        <p:strVal val="visible"/>
                                      </p:to>
                                    </p:set>
                                    <p:anim calcmode="lin" valueType="num">
                                      <p:cBhvr>
                                        <p:cTn id="76" dur="3000" fill="hold"/>
                                        <p:tgtEl>
                                          <p:spTgt spid="11"/>
                                        </p:tgtEl>
                                        <p:attrNameLst>
                                          <p:attrName>ppt_w</p:attrName>
                                        </p:attrNameLst>
                                      </p:cBhvr>
                                      <p:tavLst>
                                        <p:tav tm="0">
                                          <p:val>
                                            <p:fltVal val="0"/>
                                          </p:val>
                                        </p:tav>
                                        <p:tav tm="100000">
                                          <p:val>
                                            <p:strVal val="#ppt_w"/>
                                          </p:val>
                                        </p:tav>
                                      </p:tavLst>
                                    </p:anim>
                                    <p:anim calcmode="lin" valueType="num">
                                      <p:cBhvr>
                                        <p:cTn id="77" dur="3000" fill="hold"/>
                                        <p:tgtEl>
                                          <p:spTgt spid="11"/>
                                        </p:tgtEl>
                                        <p:attrNameLst>
                                          <p:attrName>ppt_h</p:attrName>
                                        </p:attrNameLst>
                                      </p:cBhvr>
                                      <p:tavLst>
                                        <p:tav tm="0">
                                          <p:val>
                                            <p:fltVal val="0"/>
                                          </p:val>
                                        </p:tav>
                                        <p:tav tm="100000">
                                          <p:val>
                                            <p:strVal val="#ppt_h"/>
                                          </p:val>
                                        </p:tav>
                                      </p:tavLst>
                                    </p:anim>
                                    <p:anim calcmode="lin" valueType="num">
                                      <p:cBhvr>
                                        <p:cTn id="78" dur="3000" fill="hold"/>
                                        <p:tgtEl>
                                          <p:spTgt spid="11"/>
                                        </p:tgtEl>
                                        <p:attrNameLst>
                                          <p:attrName>ppt_x</p:attrName>
                                        </p:attrNameLst>
                                      </p:cBhvr>
                                      <p:tavLst>
                                        <p:tav tm="0">
                                          <p:val>
                                            <p:fltVal val="0.5"/>
                                          </p:val>
                                        </p:tav>
                                        <p:tav tm="100000">
                                          <p:val>
                                            <p:strVal val="#ppt_x"/>
                                          </p:val>
                                        </p:tav>
                                      </p:tavLst>
                                    </p:anim>
                                    <p:anim calcmode="lin" valueType="num">
                                      <p:cBhvr>
                                        <p:cTn id="79" dur="3000" fill="hold"/>
                                        <p:tgtEl>
                                          <p:spTgt spid="11"/>
                                        </p:tgtEl>
                                        <p:attrNameLst>
                                          <p:attrName>ppt_y</p:attrName>
                                        </p:attrNameLst>
                                      </p:cBhvr>
                                      <p:tavLst>
                                        <p:tav tm="0">
                                          <p:val>
                                            <p:fltVal val="0.5"/>
                                          </p:val>
                                        </p:tav>
                                        <p:tav tm="100000">
                                          <p:val>
                                            <p:strVal val="#ppt_y"/>
                                          </p:val>
                                        </p:tav>
                                      </p:tavLst>
                                    </p:anim>
                                  </p:childTnLst>
                                </p:cTn>
                              </p:par>
                              <p:par>
                                <p:cTn id="80" presetID="23" presetClass="entr" presetSubtype="528" fill="hold" grpId="0" nodeType="withEffect">
                                  <p:stCondLst>
                                    <p:cond delay="0"/>
                                  </p:stCondLst>
                                  <p:childTnLst>
                                    <p:set>
                                      <p:cBhvr>
                                        <p:cTn id="81" dur="1" fill="hold">
                                          <p:stCondLst>
                                            <p:cond delay="0"/>
                                          </p:stCondLst>
                                        </p:cTn>
                                        <p:tgtEl>
                                          <p:spTgt spid="12"/>
                                        </p:tgtEl>
                                        <p:attrNameLst>
                                          <p:attrName>style.visibility</p:attrName>
                                        </p:attrNameLst>
                                      </p:cBhvr>
                                      <p:to>
                                        <p:strVal val="visible"/>
                                      </p:to>
                                    </p:set>
                                    <p:anim calcmode="lin" valueType="num">
                                      <p:cBhvr>
                                        <p:cTn id="82" dur="3000" fill="hold"/>
                                        <p:tgtEl>
                                          <p:spTgt spid="12"/>
                                        </p:tgtEl>
                                        <p:attrNameLst>
                                          <p:attrName>ppt_w</p:attrName>
                                        </p:attrNameLst>
                                      </p:cBhvr>
                                      <p:tavLst>
                                        <p:tav tm="0">
                                          <p:val>
                                            <p:fltVal val="0"/>
                                          </p:val>
                                        </p:tav>
                                        <p:tav tm="100000">
                                          <p:val>
                                            <p:strVal val="#ppt_w"/>
                                          </p:val>
                                        </p:tav>
                                      </p:tavLst>
                                    </p:anim>
                                    <p:anim calcmode="lin" valueType="num">
                                      <p:cBhvr>
                                        <p:cTn id="83" dur="3000" fill="hold"/>
                                        <p:tgtEl>
                                          <p:spTgt spid="12"/>
                                        </p:tgtEl>
                                        <p:attrNameLst>
                                          <p:attrName>ppt_h</p:attrName>
                                        </p:attrNameLst>
                                      </p:cBhvr>
                                      <p:tavLst>
                                        <p:tav tm="0">
                                          <p:val>
                                            <p:fltVal val="0"/>
                                          </p:val>
                                        </p:tav>
                                        <p:tav tm="100000">
                                          <p:val>
                                            <p:strVal val="#ppt_h"/>
                                          </p:val>
                                        </p:tav>
                                      </p:tavLst>
                                    </p:anim>
                                    <p:anim calcmode="lin" valueType="num">
                                      <p:cBhvr>
                                        <p:cTn id="84" dur="3000" fill="hold"/>
                                        <p:tgtEl>
                                          <p:spTgt spid="12"/>
                                        </p:tgtEl>
                                        <p:attrNameLst>
                                          <p:attrName>ppt_x</p:attrName>
                                        </p:attrNameLst>
                                      </p:cBhvr>
                                      <p:tavLst>
                                        <p:tav tm="0">
                                          <p:val>
                                            <p:fltVal val="0.5"/>
                                          </p:val>
                                        </p:tav>
                                        <p:tav tm="100000">
                                          <p:val>
                                            <p:strVal val="#ppt_x"/>
                                          </p:val>
                                        </p:tav>
                                      </p:tavLst>
                                    </p:anim>
                                    <p:anim calcmode="lin" valueType="num">
                                      <p:cBhvr>
                                        <p:cTn id="85" dur="3000" fill="hold"/>
                                        <p:tgtEl>
                                          <p:spTgt spid="12"/>
                                        </p:tgtEl>
                                        <p:attrNameLst>
                                          <p:attrName>ppt_y</p:attrName>
                                        </p:attrNameLst>
                                      </p:cBhvr>
                                      <p:tavLst>
                                        <p:tav tm="0">
                                          <p:val>
                                            <p:fltVal val="0.5"/>
                                          </p:val>
                                        </p:tav>
                                        <p:tav tm="100000">
                                          <p:val>
                                            <p:strVal val="#ppt_y"/>
                                          </p:val>
                                        </p:tav>
                                      </p:tavLst>
                                    </p:anim>
                                  </p:childTnLst>
                                </p:cTn>
                              </p:par>
                              <p:par>
                                <p:cTn id="86" presetID="23" presetClass="entr" presetSubtype="528" fill="hold" grpId="0" nodeType="withEffect">
                                  <p:stCondLst>
                                    <p:cond delay="0"/>
                                  </p:stCondLst>
                                  <p:childTnLst>
                                    <p:set>
                                      <p:cBhvr>
                                        <p:cTn id="87" dur="1" fill="hold">
                                          <p:stCondLst>
                                            <p:cond delay="0"/>
                                          </p:stCondLst>
                                        </p:cTn>
                                        <p:tgtEl>
                                          <p:spTgt spid="13"/>
                                        </p:tgtEl>
                                        <p:attrNameLst>
                                          <p:attrName>style.visibility</p:attrName>
                                        </p:attrNameLst>
                                      </p:cBhvr>
                                      <p:to>
                                        <p:strVal val="visible"/>
                                      </p:to>
                                    </p:set>
                                    <p:anim calcmode="lin" valueType="num">
                                      <p:cBhvr>
                                        <p:cTn id="88" dur="3000" fill="hold"/>
                                        <p:tgtEl>
                                          <p:spTgt spid="13"/>
                                        </p:tgtEl>
                                        <p:attrNameLst>
                                          <p:attrName>ppt_w</p:attrName>
                                        </p:attrNameLst>
                                      </p:cBhvr>
                                      <p:tavLst>
                                        <p:tav tm="0">
                                          <p:val>
                                            <p:fltVal val="0"/>
                                          </p:val>
                                        </p:tav>
                                        <p:tav tm="100000">
                                          <p:val>
                                            <p:strVal val="#ppt_w"/>
                                          </p:val>
                                        </p:tav>
                                      </p:tavLst>
                                    </p:anim>
                                    <p:anim calcmode="lin" valueType="num">
                                      <p:cBhvr>
                                        <p:cTn id="89" dur="3000" fill="hold"/>
                                        <p:tgtEl>
                                          <p:spTgt spid="13"/>
                                        </p:tgtEl>
                                        <p:attrNameLst>
                                          <p:attrName>ppt_h</p:attrName>
                                        </p:attrNameLst>
                                      </p:cBhvr>
                                      <p:tavLst>
                                        <p:tav tm="0">
                                          <p:val>
                                            <p:fltVal val="0"/>
                                          </p:val>
                                        </p:tav>
                                        <p:tav tm="100000">
                                          <p:val>
                                            <p:strVal val="#ppt_h"/>
                                          </p:val>
                                        </p:tav>
                                      </p:tavLst>
                                    </p:anim>
                                    <p:anim calcmode="lin" valueType="num">
                                      <p:cBhvr>
                                        <p:cTn id="90" dur="3000" fill="hold"/>
                                        <p:tgtEl>
                                          <p:spTgt spid="13"/>
                                        </p:tgtEl>
                                        <p:attrNameLst>
                                          <p:attrName>ppt_x</p:attrName>
                                        </p:attrNameLst>
                                      </p:cBhvr>
                                      <p:tavLst>
                                        <p:tav tm="0">
                                          <p:val>
                                            <p:fltVal val="0.5"/>
                                          </p:val>
                                        </p:tav>
                                        <p:tav tm="100000">
                                          <p:val>
                                            <p:strVal val="#ppt_x"/>
                                          </p:val>
                                        </p:tav>
                                      </p:tavLst>
                                    </p:anim>
                                    <p:anim calcmode="lin" valueType="num">
                                      <p:cBhvr>
                                        <p:cTn id="91" dur="3000" fill="hold"/>
                                        <p:tgtEl>
                                          <p:spTgt spid="13"/>
                                        </p:tgtEl>
                                        <p:attrNameLst>
                                          <p:attrName>ppt_y</p:attrName>
                                        </p:attrNameLst>
                                      </p:cBhvr>
                                      <p:tavLst>
                                        <p:tav tm="0">
                                          <p:val>
                                            <p:fltVal val="0.5"/>
                                          </p:val>
                                        </p:tav>
                                        <p:tav tm="100000">
                                          <p:val>
                                            <p:strVal val="#ppt_y"/>
                                          </p:val>
                                        </p:tav>
                                      </p:tavLst>
                                    </p:anim>
                                  </p:childTnLst>
                                </p:cTn>
                              </p:par>
                              <p:par>
                                <p:cTn id="92" presetID="23" presetClass="entr" presetSubtype="528" fill="hold" grpId="0" nodeType="withEffect">
                                  <p:stCondLst>
                                    <p:cond delay="0"/>
                                  </p:stCondLst>
                                  <p:childTnLst>
                                    <p:set>
                                      <p:cBhvr>
                                        <p:cTn id="93" dur="1" fill="hold">
                                          <p:stCondLst>
                                            <p:cond delay="0"/>
                                          </p:stCondLst>
                                        </p:cTn>
                                        <p:tgtEl>
                                          <p:spTgt spid="14"/>
                                        </p:tgtEl>
                                        <p:attrNameLst>
                                          <p:attrName>style.visibility</p:attrName>
                                        </p:attrNameLst>
                                      </p:cBhvr>
                                      <p:to>
                                        <p:strVal val="visible"/>
                                      </p:to>
                                    </p:set>
                                    <p:anim calcmode="lin" valueType="num">
                                      <p:cBhvr>
                                        <p:cTn id="94" dur="3000" fill="hold"/>
                                        <p:tgtEl>
                                          <p:spTgt spid="14"/>
                                        </p:tgtEl>
                                        <p:attrNameLst>
                                          <p:attrName>ppt_w</p:attrName>
                                        </p:attrNameLst>
                                      </p:cBhvr>
                                      <p:tavLst>
                                        <p:tav tm="0">
                                          <p:val>
                                            <p:fltVal val="0"/>
                                          </p:val>
                                        </p:tav>
                                        <p:tav tm="100000">
                                          <p:val>
                                            <p:strVal val="#ppt_w"/>
                                          </p:val>
                                        </p:tav>
                                      </p:tavLst>
                                    </p:anim>
                                    <p:anim calcmode="lin" valueType="num">
                                      <p:cBhvr>
                                        <p:cTn id="95" dur="3000" fill="hold"/>
                                        <p:tgtEl>
                                          <p:spTgt spid="14"/>
                                        </p:tgtEl>
                                        <p:attrNameLst>
                                          <p:attrName>ppt_h</p:attrName>
                                        </p:attrNameLst>
                                      </p:cBhvr>
                                      <p:tavLst>
                                        <p:tav tm="0">
                                          <p:val>
                                            <p:fltVal val="0"/>
                                          </p:val>
                                        </p:tav>
                                        <p:tav tm="100000">
                                          <p:val>
                                            <p:strVal val="#ppt_h"/>
                                          </p:val>
                                        </p:tav>
                                      </p:tavLst>
                                    </p:anim>
                                    <p:anim calcmode="lin" valueType="num">
                                      <p:cBhvr>
                                        <p:cTn id="96" dur="3000" fill="hold"/>
                                        <p:tgtEl>
                                          <p:spTgt spid="14"/>
                                        </p:tgtEl>
                                        <p:attrNameLst>
                                          <p:attrName>ppt_x</p:attrName>
                                        </p:attrNameLst>
                                      </p:cBhvr>
                                      <p:tavLst>
                                        <p:tav tm="0">
                                          <p:val>
                                            <p:fltVal val="0.5"/>
                                          </p:val>
                                        </p:tav>
                                        <p:tav tm="100000">
                                          <p:val>
                                            <p:strVal val="#ppt_x"/>
                                          </p:val>
                                        </p:tav>
                                      </p:tavLst>
                                    </p:anim>
                                    <p:anim calcmode="lin" valueType="num">
                                      <p:cBhvr>
                                        <p:cTn id="97" dur="3000" fill="hold"/>
                                        <p:tgtEl>
                                          <p:spTgt spid="14"/>
                                        </p:tgtEl>
                                        <p:attrNameLst>
                                          <p:attrName>ppt_y</p:attrName>
                                        </p:attrNameLst>
                                      </p:cBhvr>
                                      <p:tavLst>
                                        <p:tav tm="0">
                                          <p:val>
                                            <p:fltVal val="0.5"/>
                                          </p:val>
                                        </p:tav>
                                        <p:tav tm="100000">
                                          <p:val>
                                            <p:strVal val="#ppt_y"/>
                                          </p:val>
                                        </p:tav>
                                      </p:tavLst>
                                    </p:anim>
                                  </p:childTnLst>
                                </p:cTn>
                              </p:par>
                            </p:childTnLst>
                          </p:cTn>
                        </p:par>
                        <p:par>
                          <p:cTn id="98" fill="hold">
                            <p:stCondLst>
                              <p:cond delay="3000"/>
                            </p:stCondLst>
                            <p:childTnLst>
                              <p:par>
                                <p:cTn id="99" presetID="8" presetClass="emph" presetSubtype="0" fill="hold" grpId="2" nodeType="afterEffect">
                                  <p:stCondLst>
                                    <p:cond delay="0"/>
                                  </p:stCondLst>
                                  <p:childTnLst>
                                    <p:animRot by="-10800000">
                                      <p:cBhvr>
                                        <p:cTn id="100" dur="3000" fill="hold"/>
                                        <p:tgtEl>
                                          <p:spTgt spid="5"/>
                                        </p:tgtEl>
                                        <p:attrNameLst>
                                          <p:attrName>r</p:attrName>
                                        </p:attrNameLst>
                                      </p:cBhvr>
                                    </p:animRot>
                                  </p:childTnLst>
                                </p:cTn>
                              </p:par>
                              <p:par>
                                <p:cTn id="101" presetID="8" presetClass="emph" presetSubtype="0" fill="hold" grpId="2" nodeType="withEffect">
                                  <p:stCondLst>
                                    <p:cond delay="0"/>
                                  </p:stCondLst>
                                  <p:childTnLst>
                                    <p:animRot by="-10800000">
                                      <p:cBhvr>
                                        <p:cTn id="102" dur="3000" fill="hold"/>
                                        <p:tgtEl>
                                          <p:spTgt spid="7"/>
                                        </p:tgtEl>
                                        <p:attrNameLst>
                                          <p:attrName>r</p:attrName>
                                        </p:attrNameLst>
                                      </p:cBhvr>
                                    </p:animRot>
                                  </p:childTnLst>
                                </p:cTn>
                              </p:par>
                              <p:par>
                                <p:cTn id="103" presetID="8" presetClass="emph" presetSubtype="0" fill="hold" grpId="2" nodeType="withEffect">
                                  <p:stCondLst>
                                    <p:cond delay="0"/>
                                  </p:stCondLst>
                                  <p:childTnLst>
                                    <p:animRot by="-10800000">
                                      <p:cBhvr>
                                        <p:cTn id="104" dur="3000" fill="hold"/>
                                        <p:tgtEl>
                                          <p:spTgt spid="9"/>
                                        </p:tgtEl>
                                        <p:attrNameLst>
                                          <p:attrName>r</p:attrName>
                                        </p:attrNameLst>
                                      </p:cBhvr>
                                    </p:animRot>
                                  </p:childTnLst>
                                </p:cTn>
                              </p:par>
                              <p:par>
                                <p:cTn id="105" presetID="8" presetClass="emph" presetSubtype="0" fill="hold" grpId="2" nodeType="withEffect">
                                  <p:stCondLst>
                                    <p:cond delay="0"/>
                                  </p:stCondLst>
                                  <p:childTnLst>
                                    <p:animRot by="-10800000">
                                      <p:cBhvr>
                                        <p:cTn id="106" dur="3000" fill="hold"/>
                                        <p:tgtEl>
                                          <p:spTgt spid="11"/>
                                        </p:tgtEl>
                                        <p:attrNameLst>
                                          <p:attrName>r</p:attrName>
                                        </p:attrNameLst>
                                      </p:cBhvr>
                                    </p:animRot>
                                  </p:childTnLst>
                                </p:cTn>
                              </p:par>
                              <p:par>
                                <p:cTn id="107" presetID="8" presetClass="emph" presetSubtype="0" fill="hold" grpId="2" nodeType="withEffect">
                                  <p:stCondLst>
                                    <p:cond delay="0"/>
                                  </p:stCondLst>
                                  <p:childTnLst>
                                    <p:animRot by="-10800000">
                                      <p:cBhvr>
                                        <p:cTn id="108" dur="3000" fill="hold"/>
                                        <p:tgtEl>
                                          <p:spTgt spid="13"/>
                                        </p:tgtEl>
                                        <p:attrNameLst>
                                          <p:attrName>r</p:attrName>
                                        </p:attrNameLst>
                                      </p:cBhvr>
                                    </p:animRot>
                                  </p:childTnLst>
                                </p:cTn>
                              </p:par>
                              <p:par>
                                <p:cTn id="109" presetID="8" presetClass="emph" presetSubtype="0" fill="hold" grpId="2" nodeType="withEffect">
                                  <p:stCondLst>
                                    <p:cond delay="0"/>
                                  </p:stCondLst>
                                  <p:childTnLst>
                                    <p:animRot by="-10800000">
                                      <p:cBhvr>
                                        <p:cTn id="110" dur="3000" fill="hold"/>
                                        <p:tgtEl>
                                          <p:spTgt spid="6"/>
                                        </p:tgtEl>
                                        <p:attrNameLst>
                                          <p:attrName>r</p:attrName>
                                        </p:attrNameLst>
                                      </p:cBhvr>
                                    </p:animRot>
                                  </p:childTnLst>
                                </p:cTn>
                              </p:par>
                              <p:par>
                                <p:cTn id="111" presetID="8" presetClass="emph" presetSubtype="0" fill="hold" grpId="2" nodeType="withEffect">
                                  <p:stCondLst>
                                    <p:cond delay="0"/>
                                  </p:stCondLst>
                                  <p:childTnLst>
                                    <p:animRot by="-10800000">
                                      <p:cBhvr>
                                        <p:cTn id="112" dur="3000" fill="hold"/>
                                        <p:tgtEl>
                                          <p:spTgt spid="8"/>
                                        </p:tgtEl>
                                        <p:attrNameLst>
                                          <p:attrName>r</p:attrName>
                                        </p:attrNameLst>
                                      </p:cBhvr>
                                    </p:animRot>
                                  </p:childTnLst>
                                </p:cTn>
                              </p:par>
                              <p:par>
                                <p:cTn id="113" presetID="8" presetClass="emph" presetSubtype="0" fill="hold" grpId="2" nodeType="withEffect">
                                  <p:stCondLst>
                                    <p:cond delay="0"/>
                                  </p:stCondLst>
                                  <p:childTnLst>
                                    <p:animRot by="-10800000">
                                      <p:cBhvr>
                                        <p:cTn id="114" dur="3000" fill="hold"/>
                                        <p:tgtEl>
                                          <p:spTgt spid="10"/>
                                        </p:tgtEl>
                                        <p:attrNameLst>
                                          <p:attrName>r</p:attrName>
                                        </p:attrNameLst>
                                      </p:cBhvr>
                                    </p:animRot>
                                  </p:childTnLst>
                                </p:cTn>
                              </p:par>
                              <p:par>
                                <p:cTn id="115" presetID="8" presetClass="emph" presetSubtype="0" fill="hold" grpId="2" nodeType="withEffect">
                                  <p:stCondLst>
                                    <p:cond delay="0"/>
                                  </p:stCondLst>
                                  <p:childTnLst>
                                    <p:animRot by="-10800000">
                                      <p:cBhvr>
                                        <p:cTn id="116" dur="3000" fill="hold"/>
                                        <p:tgtEl>
                                          <p:spTgt spid="12"/>
                                        </p:tgtEl>
                                        <p:attrNameLst>
                                          <p:attrName>r</p:attrName>
                                        </p:attrNameLst>
                                      </p:cBhvr>
                                    </p:animRot>
                                  </p:childTnLst>
                                </p:cTn>
                              </p:par>
                              <p:par>
                                <p:cTn id="117" presetID="8" presetClass="emph" presetSubtype="0" fill="hold" grpId="2" nodeType="withEffect">
                                  <p:stCondLst>
                                    <p:cond delay="0"/>
                                  </p:stCondLst>
                                  <p:childTnLst>
                                    <p:animRot by="-10800000">
                                      <p:cBhvr>
                                        <p:cTn id="118" dur="3000" fill="hold"/>
                                        <p:tgtEl>
                                          <p:spTgt spid="14"/>
                                        </p:tgtEl>
                                        <p:attrNameLst>
                                          <p:attrName>r</p:attrName>
                                        </p:attrNameLst>
                                      </p:cBhvr>
                                    </p:animRot>
                                  </p:childTnLst>
                                </p:cTn>
                              </p:par>
                            </p:childTnLst>
                          </p:cTn>
                        </p:par>
                        <p:par>
                          <p:cTn id="119" fill="hold">
                            <p:stCondLst>
                              <p:cond delay="6000"/>
                            </p:stCondLst>
                            <p:childTnLst>
                              <p:par>
                                <p:cTn id="120" presetID="2" presetClass="exit" presetSubtype="8" fill="hold" grpId="3" nodeType="afterEffect">
                                  <p:stCondLst>
                                    <p:cond delay="0"/>
                                  </p:stCondLst>
                                  <p:childTnLst>
                                    <p:anim calcmode="lin" valueType="num">
                                      <p:cBhvr additive="base">
                                        <p:cTn id="121" dur="3000"/>
                                        <p:tgtEl>
                                          <p:spTgt spid="6"/>
                                        </p:tgtEl>
                                        <p:attrNameLst>
                                          <p:attrName>ppt_x</p:attrName>
                                        </p:attrNameLst>
                                      </p:cBhvr>
                                      <p:tavLst>
                                        <p:tav tm="0">
                                          <p:val>
                                            <p:strVal val="ppt_x"/>
                                          </p:val>
                                        </p:tav>
                                        <p:tav tm="100000">
                                          <p:val>
                                            <p:strVal val="0-ppt_w/2"/>
                                          </p:val>
                                        </p:tav>
                                      </p:tavLst>
                                    </p:anim>
                                    <p:anim calcmode="lin" valueType="num">
                                      <p:cBhvr additive="base">
                                        <p:cTn id="122" dur="3000"/>
                                        <p:tgtEl>
                                          <p:spTgt spid="6"/>
                                        </p:tgtEl>
                                        <p:attrNameLst>
                                          <p:attrName>ppt_y</p:attrName>
                                        </p:attrNameLst>
                                      </p:cBhvr>
                                      <p:tavLst>
                                        <p:tav tm="0">
                                          <p:val>
                                            <p:strVal val="ppt_y"/>
                                          </p:val>
                                        </p:tav>
                                        <p:tav tm="100000">
                                          <p:val>
                                            <p:strVal val="ppt_y"/>
                                          </p:val>
                                        </p:tav>
                                      </p:tavLst>
                                    </p:anim>
                                    <p:set>
                                      <p:cBhvr>
                                        <p:cTn id="123" dur="1" fill="hold">
                                          <p:stCondLst>
                                            <p:cond delay="2999"/>
                                          </p:stCondLst>
                                        </p:cTn>
                                        <p:tgtEl>
                                          <p:spTgt spid="6"/>
                                        </p:tgtEl>
                                        <p:attrNameLst>
                                          <p:attrName>style.visibility</p:attrName>
                                        </p:attrNameLst>
                                      </p:cBhvr>
                                      <p:to>
                                        <p:strVal val="hidden"/>
                                      </p:to>
                                    </p:set>
                                  </p:childTnLst>
                                </p:cTn>
                              </p:par>
                              <p:par>
                                <p:cTn id="124" presetID="2" presetClass="exit" presetSubtype="8" fill="hold" grpId="3" nodeType="withEffect">
                                  <p:stCondLst>
                                    <p:cond delay="0"/>
                                  </p:stCondLst>
                                  <p:childTnLst>
                                    <p:anim calcmode="lin" valueType="num">
                                      <p:cBhvr additive="base">
                                        <p:cTn id="125" dur="3000"/>
                                        <p:tgtEl>
                                          <p:spTgt spid="8"/>
                                        </p:tgtEl>
                                        <p:attrNameLst>
                                          <p:attrName>ppt_x</p:attrName>
                                        </p:attrNameLst>
                                      </p:cBhvr>
                                      <p:tavLst>
                                        <p:tav tm="0">
                                          <p:val>
                                            <p:strVal val="ppt_x"/>
                                          </p:val>
                                        </p:tav>
                                        <p:tav tm="100000">
                                          <p:val>
                                            <p:strVal val="0-ppt_w/2"/>
                                          </p:val>
                                        </p:tav>
                                      </p:tavLst>
                                    </p:anim>
                                    <p:anim calcmode="lin" valueType="num">
                                      <p:cBhvr additive="base">
                                        <p:cTn id="126" dur="3000"/>
                                        <p:tgtEl>
                                          <p:spTgt spid="8"/>
                                        </p:tgtEl>
                                        <p:attrNameLst>
                                          <p:attrName>ppt_y</p:attrName>
                                        </p:attrNameLst>
                                      </p:cBhvr>
                                      <p:tavLst>
                                        <p:tav tm="0">
                                          <p:val>
                                            <p:strVal val="ppt_y"/>
                                          </p:val>
                                        </p:tav>
                                        <p:tav tm="100000">
                                          <p:val>
                                            <p:strVal val="ppt_y"/>
                                          </p:val>
                                        </p:tav>
                                      </p:tavLst>
                                    </p:anim>
                                    <p:set>
                                      <p:cBhvr>
                                        <p:cTn id="127" dur="1" fill="hold">
                                          <p:stCondLst>
                                            <p:cond delay="2999"/>
                                          </p:stCondLst>
                                        </p:cTn>
                                        <p:tgtEl>
                                          <p:spTgt spid="8"/>
                                        </p:tgtEl>
                                        <p:attrNameLst>
                                          <p:attrName>style.visibility</p:attrName>
                                        </p:attrNameLst>
                                      </p:cBhvr>
                                      <p:to>
                                        <p:strVal val="hidden"/>
                                      </p:to>
                                    </p:set>
                                  </p:childTnLst>
                                </p:cTn>
                              </p:par>
                              <p:par>
                                <p:cTn id="128" presetID="2" presetClass="exit" presetSubtype="8" fill="hold" grpId="3" nodeType="withEffect">
                                  <p:stCondLst>
                                    <p:cond delay="0"/>
                                  </p:stCondLst>
                                  <p:childTnLst>
                                    <p:anim calcmode="lin" valueType="num">
                                      <p:cBhvr additive="base">
                                        <p:cTn id="129" dur="3000"/>
                                        <p:tgtEl>
                                          <p:spTgt spid="10"/>
                                        </p:tgtEl>
                                        <p:attrNameLst>
                                          <p:attrName>ppt_x</p:attrName>
                                        </p:attrNameLst>
                                      </p:cBhvr>
                                      <p:tavLst>
                                        <p:tav tm="0">
                                          <p:val>
                                            <p:strVal val="ppt_x"/>
                                          </p:val>
                                        </p:tav>
                                        <p:tav tm="100000">
                                          <p:val>
                                            <p:strVal val="0-ppt_w/2"/>
                                          </p:val>
                                        </p:tav>
                                      </p:tavLst>
                                    </p:anim>
                                    <p:anim calcmode="lin" valueType="num">
                                      <p:cBhvr additive="base">
                                        <p:cTn id="130" dur="3000"/>
                                        <p:tgtEl>
                                          <p:spTgt spid="10"/>
                                        </p:tgtEl>
                                        <p:attrNameLst>
                                          <p:attrName>ppt_y</p:attrName>
                                        </p:attrNameLst>
                                      </p:cBhvr>
                                      <p:tavLst>
                                        <p:tav tm="0">
                                          <p:val>
                                            <p:strVal val="ppt_y"/>
                                          </p:val>
                                        </p:tav>
                                        <p:tav tm="100000">
                                          <p:val>
                                            <p:strVal val="ppt_y"/>
                                          </p:val>
                                        </p:tav>
                                      </p:tavLst>
                                    </p:anim>
                                    <p:set>
                                      <p:cBhvr>
                                        <p:cTn id="131" dur="1" fill="hold">
                                          <p:stCondLst>
                                            <p:cond delay="2999"/>
                                          </p:stCondLst>
                                        </p:cTn>
                                        <p:tgtEl>
                                          <p:spTgt spid="10"/>
                                        </p:tgtEl>
                                        <p:attrNameLst>
                                          <p:attrName>style.visibility</p:attrName>
                                        </p:attrNameLst>
                                      </p:cBhvr>
                                      <p:to>
                                        <p:strVal val="hidden"/>
                                      </p:to>
                                    </p:set>
                                  </p:childTnLst>
                                </p:cTn>
                              </p:par>
                              <p:par>
                                <p:cTn id="132" presetID="2" presetClass="exit" presetSubtype="8" fill="hold" grpId="3" nodeType="withEffect">
                                  <p:stCondLst>
                                    <p:cond delay="0"/>
                                  </p:stCondLst>
                                  <p:childTnLst>
                                    <p:anim calcmode="lin" valueType="num">
                                      <p:cBhvr additive="base">
                                        <p:cTn id="133" dur="3000"/>
                                        <p:tgtEl>
                                          <p:spTgt spid="12"/>
                                        </p:tgtEl>
                                        <p:attrNameLst>
                                          <p:attrName>ppt_x</p:attrName>
                                        </p:attrNameLst>
                                      </p:cBhvr>
                                      <p:tavLst>
                                        <p:tav tm="0">
                                          <p:val>
                                            <p:strVal val="ppt_x"/>
                                          </p:val>
                                        </p:tav>
                                        <p:tav tm="100000">
                                          <p:val>
                                            <p:strVal val="0-ppt_w/2"/>
                                          </p:val>
                                        </p:tav>
                                      </p:tavLst>
                                    </p:anim>
                                    <p:anim calcmode="lin" valueType="num">
                                      <p:cBhvr additive="base">
                                        <p:cTn id="134" dur="3000"/>
                                        <p:tgtEl>
                                          <p:spTgt spid="12"/>
                                        </p:tgtEl>
                                        <p:attrNameLst>
                                          <p:attrName>ppt_y</p:attrName>
                                        </p:attrNameLst>
                                      </p:cBhvr>
                                      <p:tavLst>
                                        <p:tav tm="0">
                                          <p:val>
                                            <p:strVal val="ppt_y"/>
                                          </p:val>
                                        </p:tav>
                                        <p:tav tm="100000">
                                          <p:val>
                                            <p:strVal val="ppt_y"/>
                                          </p:val>
                                        </p:tav>
                                      </p:tavLst>
                                    </p:anim>
                                    <p:set>
                                      <p:cBhvr>
                                        <p:cTn id="135" dur="1" fill="hold">
                                          <p:stCondLst>
                                            <p:cond delay="2999"/>
                                          </p:stCondLst>
                                        </p:cTn>
                                        <p:tgtEl>
                                          <p:spTgt spid="12"/>
                                        </p:tgtEl>
                                        <p:attrNameLst>
                                          <p:attrName>style.visibility</p:attrName>
                                        </p:attrNameLst>
                                      </p:cBhvr>
                                      <p:to>
                                        <p:strVal val="hidden"/>
                                      </p:to>
                                    </p:set>
                                  </p:childTnLst>
                                </p:cTn>
                              </p:par>
                              <p:par>
                                <p:cTn id="136" presetID="2" presetClass="exit" presetSubtype="8" fill="hold" grpId="3" nodeType="withEffect">
                                  <p:stCondLst>
                                    <p:cond delay="0"/>
                                  </p:stCondLst>
                                  <p:childTnLst>
                                    <p:anim calcmode="lin" valueType="num">
                                      <p:cBhvr additive="base">
                                        <p:cTn id="137" dur="3000"/>
                                        <p:tgtEl>
                                          <p:spTgt spid="14"/>
                                        </p:tgtEl>
                                        <p:attrNameLst>
                                          <p:attrName>ppt_x</p:attrName>
                                        </p:attrNameLst>
                                      </p:cBhvr>
                                      <p:tavLst>
                                        <p:tav tm="0">
                                          <p:val>
                                            <p:strVal val="ppt_x"/>
                                          </p:val>
                                        </p:tav>
                                        <p:tav tm="100000">
                                          <p:val>
                                            <p:strVal val="0-ppt_w/2"/>
                                          </p:val>
                                        </p:tav>
                                      </p:tavLst>
                                    </p:anim>
                                    <p:anim calcmode="lin" valueType="num">
                                      <p:cBhvr additive="base">
                                        <p:cTn id="138" dur="3000"/>
                                        <p:tgtEl>
                                          <p:spTgt spid="14"/>
                                        </p:tgtEl>
                                        <p:attrNameLst>
                                          <p:attrName>ppt_y</p:attrName>
                                        </p:attrNameLst>
                                      </p:cBhvr>
                                      <p:tavLst>
                                        <p:tav tm="0">
                                          <p:val>
                                            <p:strVal val="ppt_y"/>
                                          </p:val>
                                        </p:tav>
                                        <p:tav tm="100000">
                                          <p:val>
                                            <p:strVal val="ppt_y"/>
                                          </p:val>
                                        </p:tav>
                                      </p:tavLst>
                                    </p:anim>
                                    <p:set>
                                      <p:cBhvr>
                                        <p:cTn id="139" dur="1" fill="hold">
                                          <p:stCondLst>
                                            <p:cond delay="2999"/>
                                          </p:stCondLst>
                                        </p:cTn>
                                        <p:tgtEl>
                                          <p:spTgt spid="14"/>
                                        </p:tgtEl>
                                        <p:attrNameLst>
                                          <p:attrName>style.visibility</p:attrName>
                                        </p:attrNameLst>
                                      </p:cBhvr>
                                      <p:to>
                                        <p:strVal val="hidden"/>
                                      </p:to>
                                    </p:set>
                                  </p:childTnLst>
                                </p:cTn>
                              </p:par>
                              <p:par>
                                <p:cTn id="140" presetID="2" presetClass="exit" presetSubtype="2" fill="hold" grpId="3" nodeType="withEffect">
                                  <p:stCondLst>
                                    <p:cond delay="0"/>
                                  </p:stCondLst>
                                  <p:childTnLst>
                                    <p:anim calcmode="lin" valueType="num">
                                      <p:cBhvr additive="base">
                                        <p:cTn id="141" dur="3000"/>
                                        <p:tgtEl>
                                          <p:spTgt spid="5"/>
                                        </p:tgtEl>
                                        <p:attrNameLst>
                                          <p:attrName>ppt_x</p:attrName>
                                        </p:attrNameLst>
                                      </p:cBhvr>
                                      <p:tavLst>
                                        <p:tav tm="0">
                                          <p:val>
                                            <p:strVal val="ppt_x"/>
                                          </p:val>
                                        </p:tav>
                                        <p:tav tm="100000">
                                          <p:val>
                                            <p:strVal val="1+ppt_w/2"/>
                                          </p:val>
                                        </p:tav>
                                      </p:tavLst>
                                    </p:anim>
                                    <p:anim calcmode="lin" valueType="num">
                                      <p:cBhvr additive="base">
                                        <p:cTn id="142" dur="3000"/>
                                        <p:tgtEl>
                                          <p:spTgt spid="5"/>
                                        </p:tgtEl>
                                        <p:attrNameLst>
                                          <p:attrName>ppt_y</p:attrName>
                                        </p:attrNameLst>
                                      </p:cBhvr>
                                      <p:tavLst>
                                        <p:tav tm="0">
                                          <p:val>
                                            <p:strVal val="ppt_y"/>
                                          </p:val>
                                        </p:tav>
                                        <p:tav tm="100000">
                                          <p:val>
                                            <p:strVal val="ppt_y"/>
                                          </p:val>
                                        </p:tav>
                                      </p:tavLst>
                                    </p:anim>
                                    <p:set>
                                      <p:cBhvr>
                                        <p:cTn id="143" dur="1" fill="hold">
                                          <p:stCondLst>
                                            <p:cond delay="2999"/>
                                          </p:stCondLst>
                                        </p:cTn>
                                        <p:tgtEl>
                                          <p:spTgt spid="5"/>
                                        </p:tgtEl>
                                        <p:attrNameLst>
                                          <p:attrName>style.visibility</p:attrName>
                                        </p:attrNameLst>
                                      </p:cBhvr>
                                      <p:to>
                                        <p:strVal val="hidden"/>
                                      </p:to>
                                    </p:set>
                                  </p:childTnLst>
                                </p:cTn>
                              </p:par>
                              <p:par>
                                <p:cTn id="144" presetID="2" presetClass="exit" presetSubtype="2" fill="hold" grpId="3" nodeType="withEffect">
                                  <p:stCondLst>
                                    <p:cond delay="0"/>
                                  </p:stCondLst>
                                  <p:childTnLst>
                                    <p:anim calcmode="lin" valueType="num">
                                      <p:cBhvr additive="base">
                                        <p:cTn id="145" dur="3000"/>
                                        <p:tgtEl>
                                          <p:spTgt spid="7"/>
                                        </p:tgtEl>
                                        <p:attrNameLst>
                                          <p:attrName>ppt_x</p:attrName>
                                        </p:attrNameLst>
                                      </p:cBhvr>
                                      <p:tavLst>
                                        <p:tav tm="0">
                                          <p:val>
                                            <p:strVal val="ppt_x"/>
                                          </p:val>
                                        </p:tav>
                                        <p:tav tm="100000">
                                          <p:val>
                                            <p:strVal val="1+ppt_w/2"/>
                                          </p:val>
                                        </p:tav>
                                      </p:tavLst>
                                    </p:anim>
                                    <p:anim calcmode="lin" valueType="num">
                                      <p:cBhvr additive="base">
                                        <p:cTn id="146" dur="3000"/>
                                        <p:tgtEl>
                                          <p:spTgt spid="7"/>
                                        </p:tgtEl>
                                        <p:attrNameLst>
                                          <p:attrName>ppt_y</p:attrName>
                                        </p:attrNameLst>
                                      </p:cBhvr>
                                      <p:tavLst>
                                        <p:tav tm="0">
                                          <p:val>
                                            <p:strVal val="ppt_y"/>
                                          </p:val>
                                        </p:tav>
                                        <p:tav tm="100000">
                                          <p:val>
                                            <p:strVal val="ppt_y"/>
                                          </p:val>
                                        </p:tav>
                                      </p:tavLst>
                                    </p:anim>
                                    <p:set>
                                      <p:cBhvr>
                                        <p:cTn id="147" dur="1" fill="hold">
                                          <p:stCondLst>
                                            <p:cond delay="2999"/>
                                          </p:stCondLst>
                                        </p:cTn>
                                        <p:tgtEl>
                                          <p:spTgt spid="7"/>
                                        </p:tgtEl>
                                        <p:attrNameLst>
                                          <p:attrName>style.visibility</p:attrName>
                                        </p:attrNameLst>
                                      </p:cBhvr>
                                      <p:to>
                                        <p:strVal val="hidden"/>
                                      </p:to>
                                    </p:set>
                                  </p:childTnLst>
                                </p:cTn>
                              </p:par>
                              <p:par>
                                <p:cTn id="148" presetID="2" presetClass="exit" presetSubtype="2" fill="hold" grpId="3" nodeType="withEffect">
                                  <p:stCondLst>
                                    <p:cond delay="0"/>
                                  </p:stCondLst>
                                  <p:childTnLst>
                                    <p:anim calcmode="lin" valueType="num">
                                      <p:cBhvr additive="base">
                                        <p:cTn id="149" dur="3000"/>
                                        <p:tgtEl>
                                          <p:spTgt spid="9"/>
                                        </p:tgtEl>
                                        <p:attrNameLst>
                                          <p:attrName>ppt_x</p:attrName>
                                        </p:attrNameLst>
                                      </p:cBhvr>
                                      <p:tavLst>
                                        <p:tav tm="0">
                                          <p:val>
                                            <p:strVal val="ppt_x"/>
                                          </p:val>
                                        </p:tav>
                                        <p:tav tm="100000">
                                          <p:val>
                                            <p:strVal val="1+ppt_w/2"/>
                                          </p:val>
                                        </p:tav>
                                      </p:tavLst>
                                    </p:anim>
                                    <p:anim calcmode="lin" valueType="num">
                                      <p:cBhvr additive="base">
                                        <p:cTn id="150" dur="3000"/>
                                        <p:tgtEl>
                                          <p:spTgt spid="9"/>
                                        </p:tgtEl>
                                        <p:attrNameLst>
                                          <p:attrName>ppt_y</p:attrName>
                                        </p:attrNameLst>
                                      </p:cBhvr>
                                      <p:tavLst>
                                        <p:tav tm="0">
                                          <p:val>
                                            <p:strVal val="ppt_y"/>
                                          </p:val>
                                        </p:tav>
                                        <p:tav tm="100000">
                                          <p:val>
                                            <p:strVal val="ppt_y"/>
                                          </p:val>
                                        </p:tav>
                                      </p:tavLst>
                                    </p:anim>
                                    <p:set>
                                      <p:cBhvr>
                                        <p:cTn id="151" dur="1" fill="hold">
                                          <p:stCondLst>
                                            <p:cond delay="2999"/>
                                          </p:stCondLst>
                                        </p:cTn>
                                        <p:tgtEl>
                                          <p:spTgt spid="9"/>
                                        </p:tgtEl>
                                        <p:attrNameLst>
                                          <p:attrName>style.visibility</p:attrName>
                                        </p:attrNameLst>
                                      </p:cBhvr>
                                      <p:to>
                                        <p:strVal val="hidden"/>
                                      </p:to>
                                    </p:set>
                                  </p:childTnLst>
                                </p:cTn>
                              </p:par>
                              <p:par>
                                <p:cTn id="152" presetID="2" presetClass="exit" presetSubtype="2" fill="hold" grpId="3" nodeType="withEffect">
                                  <p:stCondLst>
                                    <p:cond delay="0"/>
                                  </p:stCondLst>
                                  <p:childTnLst>
                                    <p:anim calcmode="lin" valueType="num">
                                      <p:cBhvr additive="base">
                                        <p:cTn id="153" dur="3000"/>
                                        <p:tgtEl>
                                          <p:spTgt spid="11"/>
                                        </p:tgtEl>
                                        <p:attrNameLst>
                                          <p:attrName>ppt_x</p:attrName>
                                        </p:attrNameLst>
                                      </p:cBhvr>
                                      <p:tavLst>
                                        <p:tav tm="0">
                                          <p:val>
                                            <p:strVal val="ppt_x"/>
                                          </p:val>
                                        </p:tav>
                                        <p:tav tm="100000">
                                          <p:val>
                                            <p:strVal val="1+ppt_w/2"/>
                                          </p:val>
                                        </p:tav>
                                      </p:tavLst>
                                    </p:anim>
                                    <p:anim calcmode="lin" valueType="num">
                                      <p:cBhvr additive="base">
                                        <p:cTn id="154" dur="3000"/>
                                        <p:tgtEl>
                                          <p:spTgt spid="11"/>
                                        </p:tgtEl>
                                        <p:attrNameLst>
                                          <p:attrName>ppt_y</p:attrName>
                                        </p:attrNameLst>
                                      </p:cBhvr>
                                      <p:tavLst>
                                        <p:tav tm="0">
                                          <p:val>
                                            <p:strVal val="ppt_y"/>
                                          </p:val>
                                        </p:tav>
                                        <p:tav tm="100000">
                                          <p:val>
                                            <p:strVal val="ppt_y"/>
                                          </p:val>
                                        </p:tav>
                                      </p:tavLst>
                                    </p:anim>
                                    <p:set>
                                      <p:cBhvr>
                                        <p:cTn id="155" dur="1" fill="hold">
                                          <p:stCondLst>
                                            <p:cond delay="2999"/>
                                          </p:stCondLst>
                                        </p:cTn>
                                        <p:tgtEl>
                                          <p:spTgt spid="11"/>
                                        </p:tgtEl>
                                        <p:attrNameLst>
                                          <p:attrName>style.visibility</p:attrName>
                                        </p:attrNameLst>
                                      </p:cBhvr>
                                      <p:to>
                                        <p:strVal val="hidden"/>
                                      </p:to>
                                    </p:set>
                                  </p:childTnLst>
                                </p:cTn>
                              </p:par>
                              <p:par>
                                <p:cTn id="156" presetID="2" presetClass="exit" presetSubtype="2" fill="hold" grpId="3" nodeType="withEffect">
                                  <p:stCondLst>
                                    <p:cond delay="0"/>
                                  </p:stCondLst>
                                  <p:childTnLst>
                                    <p:anim calcmode="lin" valueType="num">
                                      <p:cBhvr additive="base">
                                        <p:cTn id="157" dur="3000"/>
                                        <p:tgtEl>
                                          <p:spTgt spid="13"/>
                                        </p:tgtEl>
                                        <p:attrNameLst>
                                          <p:attrName>ppt_x</p:attrName>
                                        </p:attrNameLst>
                                      </p:cBhvr>
                                      <p:tavLst>
                                        <p:tav tm="0">
                                          <p:val>
                                            <p:strVal val="ppt_x"/>
                                          </p:val>
                                        </p:tav>
                                        <p:tav tm="100000">
                                          <p:val>
                                            <p:strVal val="1+ppt_w/2"/>
                                          </p:val>
                                        </p:tav>
                                      </p:tavLst>
                                    </p:anim>
                                    <p:anim calcmode="lin" valueType="num">
                                      <p:cBhvr additive="base">
                                        <p:cTn id="158" dur="3000"/>
                                        <p:tgtEl>
                                          <p:spTgt spid="13"/>
                                        </p:tgtEl>
                                        <p:attrNameLst>
                                          <p:attrName>ppt_y</p:attrName>
                                        </p:attrNameLst>
                                      </p:cBhvr>
                                      <p:tavLst>
                                        <p:tav tm="0">
                                          <p:val>
                                            <p:strVal val="ppt_y"/>
                                          </p:val>
                                        </p:tav>
                                        <p:tav tm="100000">
                                          <p:val>
                                            <p:strVal val="ppt_y"/>
                                          </p:val>
                                        </p:tav>
                                      </p:tavLst>
                                    </p:anim>
                                    <p:set>
                                      <p:cBhvr>
                                        <p:cTn id="159" dur="1" fill="hold">
                                          <p:stCondLst>
                                            <p:cond delay="2999"/>
                                          </p:stCondLst>
                                        </p:cTn>
                                        <p:tgtEl>
                                          <p:spTgt spid="13"/>
                                        </p:tgtEl>
                                        <p:attrNameLst>
                                          <p:attrName>style.visibility</p:attrName>
                                        </p:attrNameLst>
                                      </p:cBhvr>
                                      <p:to>
                                        <p:strVal val="hidden"/>
                                      </p:to>
                                    </p:set>
                                  </p:childTnLst>
                                </p:cTn>
                              </p:par>
                              <p:par>
                                <p:cTn id="160" presetID="16" presetClass="entr" presetSubtype="37" fill="hold" nodeType="withEffect">
                                  <p:stCondLst>
                                    <p:cond delay="0"/>
                                  </p:stCondLst>
                                  <p:childTnLst>
                                    <p:set>
                                      <p:cBhvr>
                                        <p:cTn id="161" dur="1" fill="hold">
                                          <p:stCondLst>
                                            <p:cond delay="0"/>
                                          </p:stCondLst>
                                        </p:cTn>
                                        <p:tgtEl>
                                          <p:spTgt spid="4"/>
                                        </p:tgtEl>
                                        <p:attrNameLst>
                                          <p:attrName>style.visibility</p:attrName>
                                        </p:attrNameLst>
                                      </p:cBhvr>
                                      <p:to>
                                        <p:strVal val="visible"/>
                                      </p:to>
                                    </p:set>
                                    <p:animEffect transition="in" filter="barn(outVertical)">
                                      <p:cBhvr>
                                        <p:cTn id="162" dur="3000"/>
                                        <p:tgtEl>
                                          <p:spTgt spid="4"/>
                                        </p:tgtEl>
                                      </p:cBhvr>
                                    </p:animEffect>
                                  </p:childTnLst>
                                </p:cTn>
                              </p:par>
                              <p:par>
                                <p:cTn id="163" presetID="23" presetClass="entr" presetSubtype="288" fill="hold" nodeType="withEffect">
                                  <p:stCondLst>
                                    <p:cond delay="0"/>
                                  </p:stCondLst>
                                  <p:childTnLst>
                                    <p:set>
                                      <p:cBhvr>
                                        <p:cTn id="164" dur="1" fill="hold">
                                          <p:stCondLst>
                                            <p:cond delay="0"/>
                                          </p:stCondLst>
                                        </p:cTn>
                                        <p:tgtEl>
                                          <p:spTgt spid="4"/>
                                        </p:tgtEl>
                                        <p:attrNameLst>
                                          <p:attrName>style.visibility</p:attrName>
                                        </p:attrNameLst>
                                      </p:cBhvr>
                                      <p:to>
                                        <p:strVal val="visible"/>
                                      </p:to>
                                    </p:set>
                                    <p:anim calcmode="lin" valueType="num">
                                      <p:cBhvr>
                                        <p:cTn id="165" dur="3000" fill="hold"/>
                                        <p:tgtEl>
                                          <p:spTgt spid="4"/>
                                        </p:tgtEl>
                                        <p:attrNameLst>
                                          <p:attrName>ppt_w</p:attrName>
                                        </p:attrNameLst>
                                      </p:cBhvr>
                                      <p:tavLst>
                                        <p:tav tm="0">
                                          <p:val>
                                            <p:strVal val="4/3*#ppt_w"/>
                                          </p:val>
                                        </p:tav>
                                        <p:tav tm="100000">
                                          <p:val>
                                            <p:strVal val="#ppt_w"/>
                                          </p:val>
                                        </p:tav>
                                      </p:tavLst>
                                    </p:anim>
                                    <p:anim calcmode="lin" valueType="num">
                                      <p:cBhvr>
                                        <p:cTn id="166"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a:gsLst>
              <a:gs pos="0">
                <a:srgbClr val="2E1C00"/>
              </a:gs>
              <a:gs pos="12000">
                <a:srgbClr val="E6D78A"/>
              </a:gs>
              <a:gs pos="30000">
                <a:srgbClr val="C7AC4C"/>
              </a:gs>
              <a:gs pos="45000">
                <a:srgbClr val="E6D78A"/>
              </a:gs>
              <a:gs pos="77000">
                <a:srgbClr val="C7AC4C"/>
              </a:gs>
              <a:gs pos="100000">
                <a:srgbClr val="E6DCAC"/>
              </a:gs>
            </a:gsLst>
            <a:lin ang="16200000" scaled="1"/>
          </a:gradFill>
        </p:spPr>
        <p:txBody>
          <a:bodyPr/>
          <a:lstStyle/>
          <a:p>
            <a:endParaRPr lang="es-ES" dirty="0"/>
          </a:p>
        </p:txBody>
      </p:sp>
      <p:pic>
        <p:nvPicPr>
          <p:cNvPr id="4" name="3 Imagen" descr="rzeka-wzgorza-las.jpeg"/>
          <p:cNvPicPr>
            <a:picLocks noChangeAspect="1"/>
          </p:cNvPicPr>
          <p:nvPr/>
        </p:nvPicPr>
        <p:blipFill>
          <a:blip r:embed="rId2"/>
          <a:stretch>
            <a:fillRect/>
          </a:stretch>
        </p:blipFill>
        <p:spPr>
          <a:xfrm>
            <a:off x="0" y="0"/>
            <a:ext cx="9144000" cy="6858000"/>
          </a:xfrm>
          <a:prstGeom prst="rect">
            <a:avLst/>
          </a:prstGeom>
        </p:spPr>
      </p:pic>
      <p:sp>
        <p:nvSpPr>
          <p:cNvPr id="6" name="5 Anillo"/>
          <p:cNvSpPr/>
          <p:nvPr/>
        </p:nvSpPr>
        <p:spPr>
          <a:xfrm rot="1957026">
            <a:off x="29478" y="-77787"/>
            <a:ext cx="928388" cy="1441384"/>
          </a:xfrm>
          <a:prstGeom prst="donut">
            <a:avLst>
              <a:gd name="adj" fmla="val 17926"/>
            </a:avLst>
          </a:prstGeom>
          <a:blipFill dpi="0" rotWithShape="1">
            <a:blip r:embed="rId3" cstate="print">
              <a:duotone>
                <a:prstClr val="black"/>
                <a:srgbClr val="D9C3A5">
                  <a:tint val="50000"/>
                  <a:satMod val="180000"/>
                </a:srgbClr>
              </a:duotone>
              <a:lum bright="-40000" contrast="40000"/>
            </a:blip>
            <a:srcRect/>
            <a:stretch>
              <a:fillRect/>
            </a:stretch>
          </a:blipFill>
          <a:ln w="3175">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rot="1957026">
            <a:off x="8173409" y="5494378"/>
            <a:ext cx="928388" cy="1441384"/>
          </a:xfrm>
          <a:prstGeom prst="donut">
            <a:avLst>
              <a:gd name="adj" fmla="val 17926"/>
            </a:avLst>
          </a:prstGeom>
          <a:blipFill>
            <a:blip r:embed="rId3" cstate="print">
              <a:duotone>
                <a:prstClr val="black"/>
                <a:srgbClr val="D9C3A5">
                  <a:tint val="50000"/>
                  <a:satMod val="180000"/>
                </a:srgbClr>
              </a:duotone>
              <a:lum bright="-40000" contrast="40000"/>
            </a:blip>
            <a:stretch>
              <a:fillRect/>
            </a:stretch>
          </a:blipFill>
          <a:ln w="3175">
            <a:solidFill>
              <a:srgbClr val="FFC00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rot="8429042">
            <a:off x="66696" y="5559911"/>
            <a:ext cx="928388" cy="1441384"/>
          </a:xfrm>
          <a:prstGeom prst="donut">
            <a:avLst>
              <a:gd name="adj" fmla="val 17926"/>
            </a:avLst>
          </a:prstGeom>
          <a:blipFill dpi="0" rotWithShape="1">
            <a:blip r:embed="rId3" cstate="print">
              <a:duotone>
                <a:prstClr val="black"/>
                <a:srgbClr val="D9C3A5">
                  <a:tint val="50000"/>
                  <a:satMod val="180000"/>
                </a:srgbClr>
              </a:duotone>
              <a:lum bright="-40000" contrast="40000"/>
            </a:blip>
            <a:srcRect/>
            <a:stretch>
              <a:fillRect/>
            </a:stretch>
          </a:blipFill>
          <a:ln w="3175">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rot="8289580">
            <a:off x="8149086" y="-88465"/>
            <a:ext cx="928388" cy="1441384"/>
          </a:xfrm>
          <a:prstGeom prst="donut">
            <a:avLst>
              <a:gd name="adj" fmla="val 17926"/>
            </a:avLst>
          </a:prstGeom>
          <a:blipFill>
            <a:blip r:embed="rId3" cstate="print">
              <a:duotone>
                <a:prstClr val="black"/>
                <a:srgbClr val="D9C3A5">
                  <a:tint val="50000"/>
                  <a:satMod val="180000"/>
                </a:srgbClr>
              </a:duotone>
              <a:lum bright="-40000" contrast="40000"/>
            </a:blip>
            <a:stretch>
              <a:fillRect/>
            </a:stretch>
          </a:blipFill>
          <a:ln w="3175">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rot="1957026">
            <a:off x="271269" y="134834"/>
            <a:ext cx="869191" cy="1260835"/>
          </a:xfrm>
          <a:prstGeom prst="donut">
            <a:avLst>
              <a:gd name="adj" fmla="val 17926"/>
            </a:avLst>
          </a:prstGeom>
          <a:blipFill dpi="0" rotWithShape="1">
            <a:blip r:embed="rId4" cstate="print">
              <a:duotone>
                <a:prstClr val="black"/>
                <a:srgbClr val="D9C3A5">
                  <a:tint val="50000"/>
                  <a:satMod val="180000"/>
                </a:srgbClr>
              </a:duotone>
              <a:lum bright="-40000" contrast="40000"/>
            </a:blip>
            <a:srcRect/>
            <a:stretch>
              <a:fillRect/>
            </a:stretch>
          </a:blipFill>
          <a:ln w="3175">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rot="8289580">
            <a:off x="7903505" y="152851"/>
            <a:ext cx="940026" cy="1260219"/>
          </a:xfrm>
          <a:prstGeom prst="donut">
            <a:avLst>
              <a:gd name="adj" fmla="val 17926"/>
            </a:avLst>
          </a:prstGeom>
          <a:blipFill>
            <a:blip r:embed="rId5" cstate="print">
              <a:duotone>
                <a:prstClr val="black"/>
                <a:srgbClr val="D9C3A5">
                  <a:tint val="50000"/>
                  <a:satMod val="180000"/>
                </a:srgbClr>
              </a:duotone>
              <a:lum bright="-40000" contrast="40000"/>
            </a:blip>
            <a:stretch>
              <a:fillRect/>
            </a:stretch>
          </a:blipFill>
          <a:ln w="3175">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rot="8289580">
            <a:off x="327649" y="5369815"/>
            <a:ext cx="946037" cy="1344011"/>
          </a:xfrm>
          <a:prstGeom prst="donut">
            <a:avLst>
              <a:gd name="adj" fmla="val 17926"/>
            </a:avLst>
          </a:prstGeom>
          <a:blipFill dpi="0" rotWithShape="1">
            <a:blip r:embed="rId6" cstate="print">
              <a:duotone>
                <a:prstClr val="black"/>
                <a:srgbClr val="D9C3A5">
                  <a:tint val="50000"/>
                  <a:satMod val="180000"/>
                </a:srgbClr>
              </a:duotone>
              <a:lum bright="-40000" contrast="40000"/>
            </a:blip>
            <a:srcRect/>
            <a:stretch>
              <a:fillRect/>
            </a:stretch>
          </a:blipFill>
          <a:ln w="3175">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rot="13169441">
            <a:off x="7878577" y="5366572"/>
            <a:ext cx="946037" cy="1344011"/>
          </a:xfrm>
          <a:prstGeom prst="donut">
            <a:avLst>
              <a:gd name="adj" fmla="val 17433"/>
            </a:avLst>
          </a:prstGeom>
          <a:blipFill>
            <a:blip r:embed="rId6" cstate="print">
              <a:duotone>
                <a:prstClr val="black"/>
                <a:srgbClr val="D9C3A5">
                  <a:tint val="50000"/>
                  <a:satMod val="180000"/>
                </a:srgbClr>
              </a:duotone>
              <a:lum bright="-40000" contrast="40000"/>
            </a:blip>
            <a:stretch>
              <a:fillRect/>
            </a:stretch>
          </a:blipFill>
          <a:ln w="3175">
            <a:solidFill>
              <a:srgbClr val="FFC00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rot="8289580">
            <a:off x="718166" y="5143770"/>
            <a:ext cx="891277" cy="1208907"/>
          </a:xfrm>
          <a:prstGeom prst="donut">
            <a:avLst>
              <a:gd name="adj" fmla="val 17926"/>
            </a:avLst>
          </a:prstGeom>
          <a:blipFill dpi="0" rotWithShape="1">
            <a:blip r:embed="rId7" cstate="print">
              <a:duotone>
                <a:prstClr val="black"/>
                <a:srgbClr val="D9C3A5">
                  <a:tint val="50000"/>
                  <a:satMod val="180000"/>
                </a:srgbClr>
              </a:duotone>
              <a:lum bright="-40000" contrast="40000"/>
            </a:blip>
            <a:srcRect/>
            <a:stretch>
              <a:fillRect/>
            </a:stretch>
          </a:blipFill>
          <a:ln w="3175">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rot="13058349">
            <a:off x="590067" y="421084"/>
            <a:ext cx="831078" cy="1137833"/>
          </a:xfrm>
          <a:prstGeom prst="donut">
            <a:avLst>
              <a:gd name="adj" fmla="val 17926"/>
            </a:avLst>
          </a:prstGeom>
          <a:blipFill dpi="0" rotWithShape="1">
            <a:blip r:embed="rId8" cstate="print">
              <a:duotone>
                <a:prstClr val="black"/>
                <a:srgbClr val="D9C3A5">
                  <a:tint val="50000"/>
                  <a:satMod val="180000"/>
                </a:srgbClr>
              </a:duotone>
              <a:lum bright="-40000" contrast="40000"/>
            </a:blip>
            <a:srcRect/>
            <a:stretch>
              <a:fillRect/>
            </a:stretch>
          </a:blipFill>
          <a:ln w="3175">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rot="8537766">
            <a:off x="7690686" y="492502"/>
            <a:ext cx="831078" cy="1137833"/>
          </a:xfrm>
          <a:prstGeom prst="donut">
            <a:avLst>
              <a:gd name="adj" fmla="val 17926"/>
            </a:avLst>
          </a:prstGeom>
          <a:blipFill>
            <a:blip r:embed="rId8" cstate="print">
              <a:duotone>
                <a:prstClr val="black"/>
                <a:srgbClr val="D9C3A5">
                  <a:tint val="50000"/>
                  <a:satMod val="180000"/>
                </a:srgbClr>
              </a:duotone>
              <a:lum bright="-40000" contrast="40000"/>
            </a:blip>
            <a:stretch>
              <a:fillRect/>
            </a:stretch>
          </a:blipFill>
          <a:ln w="3175">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rot="13058349">
            <a:off x="7690465" y="5278869"/>
            <a:ext cx="831078" cy="1137833"/>
          </a:xfrm>
          <a:prstGeom prst="donut">
            <a:avLst>
              <a:gd name="adj" fmla="val 17926"/>
            </a:avLst>
          </a:prstGeom>
          <a:blipFill>
            <a:blip r:embed="rId8" cstate="print">
              <a:duotone>
                <a:prstClr val="black"/>
                <a:srgbClr val="D9C3A5">
                  <a:tint val="50000"/>
                  <a:satMod val="180000"/>
                </a:srgbClr>
              </a:duotone>
              <a:lum bright="-40000" contrast="40000"/>
            </a:blip>
            <a:stretch>
              <a:fillRect/>
            </a:stretch>
          </a:blipFill>
          <a:ln w="3175">
            <a:solidFill>
              <a:srgbClr val="FFC00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rot="13058349">
            <a:off x="954049" y="769173"/>
            <a:ext cx="752308" cy="1041410"/>
          </a:xfrm>
          <a:prstGeom prst="donut">
            <a:avLst>
              <a:gd name="adj" fmla="val 17926"/>
            </a:avLst>
          </a:prstGeom>
          <a:blipFill dpi="0" rotWithShape="1">
            <a:blip r:embed="rId9" cstate="print">
              <a:duotone>
                <a:prstClr val="black"/>
                <a:srgbClr val="D9C3A5">
                  <a:tint val="50000"/>
                  <a:satMod val="180000"/>
                </a:srgbClr>
              </a:duotone>
              <a:lum bright="-40000" contrast="40000"/>
            </a:blip>
            <a:srcRect/>
            <a:stretch>
              <a:fillRect/>
            </a:stretch>
          </a:blipFill>
          <a:ln w="3175">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rot="13058349">
            <a:off x="7454906" y="5121975"/>
            <a:ext cx="752308" cy="1041410"/>
          </a:xfrm>
          <a:prstGeom prst="donut">
            <a:avLst>
              <a:gd name="adj" fmla="val 17926"/>
            </a:avLst>
          </a:prstGeom>
          <a:blipFill>
            <a:blip r:embed="rId9" cstate="print">
              <a:duotone>
                <a:prstClr val="black"/>
                <a:srgbClr val="D9C3A5">
                  <a:tint val="50000"/>
                  <a:satMod val="180000"/>
                </a:srgbClr>
              </a:duotone>
              <a:lum bright="-40000" contrast="40000"/>
            </a:blip>
            <a:stretch>
              <a:fillRect/>
            </a:stretch>
          </a:blipFill>
          <a:ln w="3175">
            <a:solidFill>
              <a:srgbClr val="FFC00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rot="8904339">
            <a:off x="1074269" y="4977647"/>
            <a:ext cx="752308" cy="1041410"/>
          </a:xfrm>
          <a:prstGeom prst="donut">
            <a:avLst>
              <a:gd name="adj" fmla="val 17926"/>
            </a:avLst>
          </a:prstGeom>
          <a:blipFill dpi="0" rotWithShape="1">
            <a:blip r:embed="rId9" cstate="print">
              <a:duotone>
                <a:prstClr val="black"/>
                <a:srgbClr val="D9C3A5">
                  <a:tint val="50000"/>
                  <a:satMod val="180000"/>
                </a:srgbClr>
              </a:duotone>
              <a:lum bright="-40000" contrast="40000"/>
            </a:blip>
            <a:srcRect/>
            <a:stretch>
              <a:fillRect/>
            </a:stretch>
          </a:blipFill>
          <a:ln w="3175">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rot="8503386">
            <a:off x="7528339" y="763994"/>
            <a:ext cx="752308" cy="1041410"/>
          </a:xfrm>
          <a:prstGeom prst="donut">
            <a:avLst>
              <a:gd name="adj" fmla="val 17926"/>
            </a:avLst>
          </a:prstGeom>
          <a:blipFill>
            <a:blip r:embed="rId9" cstate="print">
              <a:duotone>
                <a:prstClr val="black"/>
                <a:srgbClr val="D9C3A5">
                  <a:tint val="50000"/>
                  <a:satMod val="180000"/>
                </a:srgbClr>
              </a:duotone>
              <a:lum bright="-40000" contrast="40000"/>
            </a:blip>
            <a:stretch>
              <a:fillRect/>
            </a:stretch>
          </a:blipFill>
          <a:ln w="3175">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rot="13058349">
            <a:off x="1221196" y="1041894"/>
            <a:ext cx="698743" cy="962227"/>
          </a:xfrm>
          <a:prstGeom prst="donut">
            <a:avLst>
              <a:gd name="adj" fmla="val 22860"/>
            </a:avLst>
          </a:prstGeom>
          <a:blipFill dpi="0" rotWithShape="1">
            <a:blip r:embed="rId10" cstate="print">
              <a:duotone>
                <a:prstClr val="black"/>
                <a:srgbClr val="D9C3A5">
                  <a:tint val="50000"/>
                  <a:satMod val="180000"/>
                </a:srgbClr>
              </a:duotone>
              <a:lum bright="-40000" contrast="40000"/>
            </a:blip>
            <a:srcRect/>
            <a:stretch>
              <a:fillRect/>
            </a:stretch>
          </a:blipFill>
          <a:ln w="3175">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rot="8349474">
            <a:off x="7240659" y="1032620"/>
            <a:ext cx="698743" cy="962227"/>
          </a:xfrm>
          <a:prstGeom prst="donut">
            <a:avLst>
              <a:gd name="adj" fmla="val 22860"/>
            </a:avLst>
          </a:prstGeom>
          <a:blipFill>
            <a:blip r:embed="rId10" cstate="print">
              <a:duotone>
                <a:prstClr val="black"/>
                <a:srgbClr val="D9C3A5">
                  <a:tint val="50000"/>
                  <a:satMod val="180000"/>
                </a:srgbClr>
              </a:duotone>
              <a:lum bright="-40000" contrast="40000"/>
            </a:blip>
            <a:stretch>
              <a:fillRect/>
            </a:stretch>
          </a:blipFill>
          <a:ln w="3175">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rot="13058349">
            <a:off x="7221988" y="4970983"/>
            <a:ext cx="698743" cy="962227"/>
          </a:xfrm>
          <a:prstGeom prst="donut">
            <a:avLst>
              <a:gd name="adj" fmla="val 22860"/>
            </a:avLst>
          </a:prstGeom>
          <a:blipFill>
            <a:blip r:embed="rId10" cstate="print">
              <a:duotone>
                <a:prstClr val="black"/>
                <a:srgbClr val="D9C3A5">
                  <a:tint val="50000"/>
                  <a:satMod val="180000"/>
                </a:srgbClr>
              </a:duotone>
              <a:lum bright="-40000" contrast="40000"/>
            </a:blip>
            <a:stretch>
              <a:fillRect/>
            </a:stretch>
          </a:blipFill>
          <a:ln w="3175">
            <a:solidFill>
              <a:srgbClr val="FFC00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rot="8611609">
            <a:off x="1341681" y="4826283"/>
            <a:ext cx="698743" cy="962227"/>
          </a:xfrm>
          <a:prstGeom prst="donut">
            <a:avLst>
              <a:gd name="adj" fmla="val 22860"/>
            </a:avLst>
          </a:prstGeom>
          <a:blipFill dpi="0" rotWithShape="1">
            <a:blip r:embed="rId10" cstate="print">
              <a:duotone>
                <a:prstClr val="black"/>
                <a:srgbClr val="D9C3A5">
                  <a:tint val="50000"/>
                  <a:satMod val="180000"/>
                </a:srgbClr>
              </a:duotone>
              <a:lum bright="-40000" contrast="40000"/>
            </a:blip>
            <a:srcRect/>
            <a:stretch>
              <a:fillRect/>
            </a:stretch>
          </a:blipFill>
          <a:ln w="3175">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rot="13058349">
            <a:off x="1548791" y="1328108"/>
            <a:ext cx="663081" cy="853149"/>
          </a:xfrm>
          <a:prstGeom prst="donut">
            <a:avLst>
              <a:gd name="adj" fmla="val 22860"/>
            </a:avLst>
          </a:prstGeom>
          <a:blipFill dpi="0" rotWithShape="1">
            <a:blip r:embed="rId11" cstate="print">
              <a:duotone>
                <a:prstClr val="black"/>
                <a:srgbClr val="D9C3A5">
                  <a:tint val="50000"/>
                  <a:satMod val="180000"/>
                </a:srgbClr>
              </a:duotone>
              <a:lum bright="-40000" contrast="40000"/>
            </a:blip>
            <a:srcRect/>
            <a:stretch>
              <a:fillRect/>
            </a:stretch>
          </a:blipFill>
          <a:ln w="3175">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rot="13058349">
            <a:off x="7049516" y="4900008"/>
            <a:ext cx="663081" cy="853149"/>
          </a:xfrm>
          <a:prstGeom prst="donut">
            <a:avLst>
              <a:gd name="adj" fmla="val 22860"/>
            </a:avLst>
          </a:prstGeom>
          <a:blipFill>
            <a:blip r:embed="rId11" cstate="print">
              <a:duotone>
                <a:prstClr val="black"/>
                <a:srgbClr val="D9C3A5">
                  <a:tint val="50000"/>
                  <a:satMod val="180000"/>
                </a:srgbClr>
              </a:duotone>
              <a:lum bright="-40000" contrast="40000"/>
            </a:blip>
            <a:stretch>
              <a:fillRect/>
            </a:stretch>
          </a:blipFill>
          <a:ln w="3175">
            <a:solidFill>
              <a:srgbClr val="FFC00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nillo"/>
          <p:cNvSpPr/>
          <p:nvPr/>
        </p:nvSpPr>
        <p:spPr>
          <a:xfrm rot="8728262">
            <a:off x="1612116" y="4684787"/>
            <a:ext cx="663081" cy="853149"/>
          </a:xfrm>
          <a:prstGeom prst="donut">
            <a:avLst>
              <a:gd name="adj" fmla="val 22860"/>
            </a:avLst>
          </a:prstGeom>
          <a:blipFill dpi="0" rotWithShape="1">
            <a:blip r:embed="rId11" cstate="print">
              <a:duotone>
                <a:prstClr val="black"/>
                <a:srgbClr val="D9C3A5">
                  <a:tint val="50000"/>
                  <a:satMod val="180000"/>
                </a:srgbClr>
              </a:duotone>
              <a:lum bright="-40000" contrast="40000"/>
            </a:blip>
            <a:srcRect/>
            <a:stretch>
              <a:fillRect/>
            </a:stretch>
          </a:blipFill>
          <a:ln w="3175">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nillo"/>
          <p:cNvSpPr/>
          <p:nvPr/>
        </p:nvSpPr>
        <p:spPr>
          <a:xfrm rot="8447054">
            <a:off x="7053042" y="1327960"/>
            <a:ext cx="663081" cy="853149"/>
          </a:xfrm>
          <a:prstGeom prst="donut">
            <a:avLst>
              <a:gd name="adj" fmla="val 22860"/>
            </a:avLst>
          </a:prstGeom>
          <a:blipFill>
            <a:blip r:embed="rId11" cstate="print">
              <a:duotone>
                <a:prstClr val="black"/>
                <a:srgbClr val="D9C3A5">
                  <a:tint val="50000"/>
                  <a:satMod val="180000"/>
                </a:srgbClr>
              </a:duotone>
              <a:lum bright="-40000" contrast="40000"/>
            </a:blip>
            <a:stretch>
              <a:fillRect/>
            </a:stretch>
          </a:blipFill>
          <a:ln w="3175">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nillo"/>
          <p:cNvSpPr/>
          <p:nvPr/>
        </p:nvSpPr>
        <p:spPr>
          <a:xfrm rot="13058349">
            <a:off x="1795987" y="1575651"/>
            <a:ext cx="557346" cy="727259"/>
          </a:xfrm>
          <a:prstGeom prst="donut">
            <a:avLst>
              <a:gd name="adj" fmla="val 22860"/>
            </a:avLst>
          </a:prstGeom>
          <a:blipFill dpi="0" rotWithShape="1">
            <a:blip r:embed="rId12" cstate="print">
              <a:duotone>
                <a:prstClr val="black"/>
                <a:srgbClr val="D9C3A5">
                  <a:tint val="50000"/>
                  <a:satMod val="180000"/>
                </a:srgbClr>
              </a:duotone>
              <a:lum bright="-40000" contrast="40000"/>
            </a:blip>
            <a:srcRect/>
            <a:stretch>
              <a:fillRect/>
            </a:stretch>
          </a:blipFill>
          <a:ln w="3175">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nillo"/>
          <p:cNvSpPr/>
          <p:nvPr/>
        </p:nvSpPr>
        <p:spPr>
          <a:xfrm rot="13058349">
            <a:off x="6867925" y="4808893"/>
            <a:ext cx="560310" cy="740675"/>
          </a:xfrm>
          <a:prstGeom prst="donut">
            <a:avLst>
              <a:gd name="adj" fmla="val 29458"/>
            </a:avLst>
          </a:prstGeom>
          <a:blipFill>
            <a:blip r:embed="rId13" cstate="print">
              <a:duotone>
                <a:prstClr val="black"/>
                <a:srgbClr val="D9C3A5">
                  <a:tint val="50000"/>
                  <a:satMod val="180000"/>
                </a:srgbClr>
              </a:duotone>
              <a:lum bright="-40000" contrast="40000"/>
            </a:blip>
            <a:stretch>
              <a:fillRect/>
            </a:stretch>
          </a:blipFill>
          <a:ln w="3175">
            <a:solidFill>
              <a:srgbClr val="FFC00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Anillo"/>
          <p:cNvSpPr/>
          <p:nvPr/>
        </p:nvSpPr>
        <p:spPr>
          <a:xfrm rot="8821388">
            <a:off x="1940053" y="4580484"/>
            <a:ext cx="505573" cy="716004"/>
          </a:xfrm>
          <a:prstGeom prst="donut">
            <a:avLst>
              <a:gd name="adj" fmla="val 29458"/>
            </a:avLst>
          </a:prstGeom>
          <a:blipFill dpi="0" rotWithShape="1">
            <a:blip r:embed="rId13" cstate="print">
              <a:duotone>
                <a:prstClr val="black"/>
                <a:srgbClr val="D9C3A5">
                  <a:tint val="50000"/>
                  <a:satMod val="180000"/>
                </a:srgbClr>
              </a:duotone>
              <a:lum bright="-40000" contrast="40000"/>
            </a:blip>
            <a:srcRect/>
            <a:stretch>
              <a:fillRect/>
            </a:stretch>
          </a:blipFill>
          <a:ln w="3175">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Anillo"/>
          <p:cNvSpPr/>
          <p:nvPr/>
        </p:nvSpPr>
        <p:spPr>
          <a:xfrm rot="8662695">
            <a:off x="6870385" y="1633291"/>
            <a:ext cx="569316" cy="716004"/>
          </a:xfrm>
          <a:prstGeom prst="donut">
            <a:avLst>
              <a:gd name="adj" fmla="val 29458"/>
            </a:avLst>
          </a:prstGeom>
          <a:blipFill>
            <a:blip r:embed="rId14" cstate="print">
              <a:duotone>
                <a:prstClr val="black"/>
                <a:srgbClr val="D9C3A5">
                  <a:tint val="50000"/>
                  <a:satMod val="180000"/>
                </a:srgbClr>
              </a:duotone>
              <a:lum bright="-40000" contrast="40000"/>
            </a:blip>
            <a:stretch>
              <a:fillRect/>
            </a:stretch>
          </a:blipFill>
          <a:ln w="3175">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Anillo"/>
          <p:cNvSpPr/>
          <p:nvPr/>
        </p:nvSpPr>
        <p:spPr>
          <a:xfrm rot="13058349">
            <a:off x="6688437" y="4659231"/>
            <a:ext cx="505573" cy="645275"/>
          </a:xfrm>
          <a:prstGeom prst="donut">
            <a:avLst>
              <a:gd name="adj" fmla="val 29458"/>
            </a:avLst>
          </a:prstGeom>
          <a:blipFill>
            <a:blip r:embed="rId15" cstate="print">
              <a:duotone>
                <a:prstClr val="black"/>
                <a:srgbClr val="D9C3A5">
                  <a:tint val="50000"/>
                  <a:satMod val="180000"/>
                </a:srgbClr>
              </a:duotone>
              <a:lum bright="-40000" contrast="40000"/>
            </a:blip>
            <a:stretch>
              <a:fillRect/>
            </a:stretch>
          </a:blipFill>
          <a:ln w="3175">
            <a:solidFill>
              <a:srgbClr val="FFC00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Anillo"/>
          <p:cNvSpPr/>
          <p:nvPr/>
        </p:nvSpPr>
        <p:spPr>
          <a:xfrm rot="13058349">
            <a:off x="2001775" y="1801712"/>
            <a:ext cx="505573" cy="645275"/>
          </a:xfrm>
          <a:prstGeom prst="donut">
            <a:avLst>
              <a:gd name="adj" fmla="val 29458"/>
            </a:avLst>
          </a:prstGeom>
          <a:blipFill dpi="0" rotWithShape="1">
            <a:blip r:embed="rId15" cstate="print">
              <a:duotone>
                <a:prstClr val="black"/>
                <a:srgbClr val="D9C3A5">
                  <a:tint val="50000"/>
                  <a:satMod val="180000"/>
                </a:srgbClr>
              </a:duotone>
              <a:lum bright="-40000" contrast="40000"/>
            </a:blip>
            <a:srcRect/>
            <a:stretch>
              <a:fillRect/>
            </a:stretch>
          </a:blipFill>
          <a:ln w="3175">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Anillo"/>
          <p:cNvSpPr/>
          <p:nvPr/>
        </p:nvSpPr>
        <p:spPr>
          <a:xfrm rot="8691117">
            <a:off x="6711913" y="1801187"/>
            <a:ext cx="505573" cy="645275"/>
          </a:xfrm>
          <a:prstGeom prst="donut">
            <a:avLst>
              <a:gd name="adj" fmla="val 29458"/>
            </a:avLst>
          </a:prstGeom>
          <a:blipFill>
            <a:blip r:embed="rId15" cstate="print">
              <a:duotone>
                <a:prstClr val="black"/>
                <a:srgbClr val="D9C3A5">
                  <a:tint val="50000"/>
                  <a:satMod val="180000"/>
                </a:srgbClr>
              </a:duotone>
              <a:lum bright="-40000" contrast="40000"/>
            </a:blip>
            <a:stretch>
              <a:fillRect/>
            </a:stretch>
          </a:blipFill>
          <a:ln w="3175">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Anillo"/>
          <p:cNvSpPr/>
          <p:nvPr/>
        </p:nvSpPr>
        <p:spPr>
          <a:xfrm rot="8992294">
            <a:off x="2128026" y="4440992"/>
            <a:ext cx="505573" cy="645275"/>
          </a:xfrm>
          <a:prstGeom prst="donut">
            <a:avLst>
              <a:gd name="adj" fmla="val 29458"/>
            </a:avLst>
          </a:prstGeom>
          <a:blipFill dpi="0" rotWithShape="1">
            <a:blip r:embed="rId15" cstate="print">
              <a:duotone>
                <a:prstClr val="black"/>
                <a:srgbClr val="D9C3A5">
                  <a:tint val="50000"/>
                  <a:satMod val="180000"/>
                </a:srgbClr>
              </a:duotone>
              <a:lum bright="-40000" contrast="40000"/>
            </a:blip>
            <a:srcRect/>
            <a:stretch>
              <a:fillRect/>
            </a:stretch>
          </a:blipFill>
          <a:ln w="3175">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Anillo"/>
          <p:cNvSpPr/>
          <p:nvPr/>
        </p:nvSpPr>
        <p:spPr>
          <a:xfrm rot="13058349">
            <a:off x="6502369" y="4516356"/>
            <a:ext cx="505573" cy="645275"/>
          </a:xfrm>
          <a:prstGeom prst="donut">
            <a:avLst>
              <a:gd name="adj" fmla="val 29458"/>
            </a:avLst>
          </a:prstGeom>
          <a:blipFill>
            <a:blip r:embed="rId15" cstate="print">
              <a:duotone>
                <a:prstClr val="black"/>
                <a:srgbClr val="D9C3A5">
                  <a:tint val="50000"/>
                  <a:satMod val="180000"/>
                </a:srgbClr>
              </a:duotone>
              <a:lum bright="-40000" contrast="40000"/>
            </a:blip>
            <a:stretch>
              <a:fillRect/>
            </a:stretch>
          </a:blipFill>
          <a:ln w="3175">
            <a:solidFill>
              <a:srgbClr val="FFC00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Anillo"/>
          <p:cNvSpPr/>
          <p:nvPr/>
        </p:nvSpPr>
        <p:spPr>
          <a:xfrm rot="13058349">
            <a:off x="2216088" y="1944587"/>
            <a:ext cx="505573" cy="645275"/>
          </a:xfrm>
          <a:prstGeom prst="donut">
            <a:avLst>
              <a:gd name="adj" fmla="val 29458"/>
            </a:avLst>
          </a:prstGeom>
          <a:blipFill dpi="0" rotWithShape="1">
            <a:blip r:embed="rId15" cstate="print">
              <a:duotone>
                <a:prstClr val="black"/>
                <a:srgbClr val="D9C3A5">
                  <a:tint val="50000"/>
                  <a:satMod val="180000"/>
                </a:srgbClr>
              </a:duotone>
              <a:lum bright="-40000" contrast="40000"/>
            </a:blip>
            <a:srcRect/>
            <a:stretch>
              <a:fillRect/>
            </a:stretch>
          </a:blipFill>
          <a:ln w="3175">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0" name="39 Anillo"/>
          <p:cNvSpPr/>
          <p:nvPr/>
        </p:nvSpPr>
        <p:spPr>
          <a:xfrm rot="8350573">
            <a:off x="2335750" y="4297666"/>
            <a:ext cx="454373" cy="539892"/>
          </a:xfrm>
          <a:prstGeom prst="donut">
            <a:avLst>
              <a:gd name="adj" fmla="val 29458"/>
            </a:avLst>
          </a:prstGeom>
          <a:blipFill dpi="0" rotWithShape="1">
            <a:blip r:embed="rId16" cstate="print">
              <a:duotone>
                <a:prstClr val="black"/>
                <a:srgbClr val="D9C3A5">
                  <a:tint val="50000"/>
                  <a:satMod val="180000"/>
                </a:srgbClr>
              </a:duotone>
              <a:lum bright="-40000" contrast="40000"/>
            </a:blip>
            <a:srcRect/>
            <a:stretch>
              <a:fillRect/>
            </a:stretch>
          </a:blipFill>
          <a:ln w="3175">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1" name="40 Anillo"/>
          <p:cNvSpPr/>
          <p:nvPr/>
        </p:nvSpPr>
        <p:spPr>
          <a:xfrm rot="8350573">
            <a:off x="6550592" y="2011651"/>
            <a:ext cx="454373" cy="539892"/>
          </a:xfrm>
          <a:prstGeom prst="donut">
            <a:avLst>
              <a:gd name="adj" fmla="val 29458"/>
            </a:avLst>
          </a:prstGeom>
          <a:blipFill>
            <a:blip r:embed="rId16" cstate="print">
              <a:duotone>
                <a:prstClr val="black"/>
                <a:srgbClr val="D9C3A5">
                  <a:tint val="50000"/>
                  <a:satMod val="180000"/>
                </a:srgbClr>
              </a:duotone>
              <a:lum bright="-40000" contrast="40000"/>
            </a:blip>
            <a:stretch>
              <a:fillRect/>
            </a:stretch>
          </a:blipFill>
          <a:ln w="3175">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2" name="41 Anillo"/>
          <p:cNvSpPr/>
          <p:nvPr/>
        </p:nvSpPr>
        <p:spPr>
          <a:xfrm rot="8350573">
            <a:off x="2550064" y="4083353"/>
            <a:ext cx="454373" cy="539892"/>
          </a:xfrm>
          <a:prstGeom prst="donut">
            <a:avLst>
              <a:gd name="adj" fmla="val 29458"/>
            </a:avLst>
          </a:prstGeom>
          <a:blipFill dpi="0" rotWithShape="1">
            <a:blip r:embed="rId16" cstate="print">
              <a:duotone>
                <a:prstClr val="black"/>
                <a:srgbClr val="D9C3A5">
                  <a:tint val="50000"/>
                  <a:satMod val="180000"/>
                </a:srgbClr>
              </a:duotone>
              <a:lum bright="-40000" contrast="40000"/>
            </a:blip>
            <a:srcRect/>
            <a:stretch>
              <a:fillRect/>
            </a:stretch>
          </a:blipFill>
          <a:ln w="3175">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3" name="42 Anillo"/>
          <p:cNvSpPr/>
          <p:nvPr/>
        </p:nvSpPr>
        <p:spPr>
          <a:xfrm rot="8350573">
            <a:off x="6336278" y="2154527"/>
            <a:ext cx="454373" cy="539892"/>
          </a:xfrm>
          <a:prstGeom prst="donut">
            <a:avLst>
              <a:gd name="adj" fmla="val 29458"/>
            </a:avLst>
          </a:prstGeom>
          <a:blipFill>
            <a:blip r:embed="rId16" cstate="print">
              <a:duotone>
                <a:prstClr val="black"/>
                <a:srgbClr val="D9C3A5">
                  <a:tint val="50000"/>
                  <a:satMod val="180000"/>
                </a:srgbClr>
              </a:duotone>
              <a:lum bright="-40000" contrast="40000"/>
            </a:blip>
            <a:stretch>
              <a:fillRect/>
            </a:stretch>
          </a:blipFill>
          <a:ln w="3175">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4" name="43 Anillo"/>
          <p:cNvSpPr/>
          <p:nvPr/>
        </p:nvSpPr>
        <p:spPr>
          <a:xfrm rot="13490085">
            <a:off x="2410235" y="2153344"/>
            <a:ext cx="454373" cy="539892"/>
          </a:xfrm>
          <a:prstGeom prst="donut">
            <a:avLst>
              <a:gd name="adj" fmla="val 29458"/>
            </a:avLst>
          </a:prstGeom>
          <a:blipFill dpi="0" rotWithShape="1">
            <a:blip r:embed="rId16" cstate="print">
              <a:duotone>
                <a:prstClr val="black"/>
                <a:srgbClr val="D9C3A5">
                  <a:tint val="50000"/>
                  <a:satMod val="180000"/>
                </a:srgbClr>
              </a:duotone>
              <a:lum bright="-40000" contrast="40000"/>
            </a:blip>
            <a:srcRect/>
            <a:stretch>
              <a:fillRect/>
            </a:stretch>
          </a:blipFill>
          <a:ln w="3175">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5" name="44 Anillo"/>
          <p:cNvSpPr/>
          <p:nvPr/>
        </p:nvSpPr>
        <p:spPr>
          <a:xfrm rot="12616887">
            <a:off x="6320663" y="4435294"/>
            <a:ext cx="454373" cy="541737"/>
          </a:xfrm>
          <a:prstGeom prst="donut">
            <a:avLst>
              <a:gd name="adj" fmla="val 29458"/>
            </a:avLst>
          </a:prstGeom>
          <a:blipFill>
            <a:blip r:embed="rId16" cstate="print">
              <a:duotone>
                <a:prstClr val="black"/>
                <a:srgbClr val="D9C3A5">
                  <a:tint val="50000"/>
                  <a:satMod val="180000"/>
                </a:srgbClr>
              </a:duotone>
              <a:lum bright="-40000" contrast="40000"/>
            </a:blip>
            <a:stretch>
              <a:fillRect/>
            </a:stretch>
          </a:blipFill>
          <a:ln w="3175">
            <a:solidFill>
              <a:srgbClr val="FFC00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6" name="45 CuadroTexto"/>
          <p:cNvSpPr txBox="1"/>
          <p:nvPr/>
        </p:nvSpPr>
        <p:spPr>
          <a:xfrm>
            <a:off x="1571604" y="1071546"/>
            <a:ext cx="5965095" cy="646331"/>
          </a:xfrm>
          <a:prstGeom prst="rect">
            <a:avLst/>
          </a:prstGeom>
          <a:noFill/>
        </p:spPr>
        <p:txBody>
          <a:bodyPr wrap="none" rtlCol="0">
            <a:spAutoFit/>
          </a:bodyPr>
          <a:lstStyle/>
          <a:p>
            <a:pPr algn="ctr"/>
            <a:r>
              <a:rPr lang="es-PE" dirty="0" smtClean="0">
                <a:effectLst>
                  <a:outerShdw blurRad="38100" dist="38100" dir="2700000" algn="tl">
                    <a:srgbClr val="000000">
                      <a:alpha val="43137"/>
                    </a:srgbClr>
                  </a:outerShdw>
                </a:effectLst>
                <a:latin typeface="Lucida Calligraphy" pitchFamily="66" charset="0"/>
              </a:rPr>
              <a:t>Ante las injusticias y adversidades de la vida...</a:t>
            </a:r>
          </a:p>
          <a:p>
            <a:pPr algn="ctr"/>
            <a:r>
              <a:rPr lang="es-PE" dirty="0" smtClean="0">
                <a:effectLst>
                  <a:outerShdw blurRad="38100" dist="38100" dir="2700000" algn="tl">
                    <a:srgbClr val="000000">
                      <a:alpha val="43137"/>
                    </a:srgbClr>
                  </a:outerShdw>
                </a:effectLst>
                <a:latin typeface="Lucida Calligraphy" pitchFamily="66" charset="0"/>
              </a:rPr>
              <a:t> ¡calma!.</a:t>
            </a:r>
            <a:endParaRPr lang="es-PE" dirty="0">
              <a:effectLst>
                <a:outerShdw blurRad="38100" dist="38100" dir="2700000" algn="tl">
                  <a:srgbClr val="000000">
                    <a:alpha val="43137"/>
                  </a:srgbClr>
                </a:outerShdw>
              </a:effectLst>
              <a:latin typeface="Lucida Calligraphy" pitchFamily="66" charset="0"/>
            </a:endParaRPr>
          </a:p>
        </p:txBody>
      </p:sp>
      <p:pic>
        <p:nvPicPr>
          <p:cNvPr id="2050" name="Picture 2" descr="Rendered Image"/>
          <p:cNvPicPr>
            <a:picLocks noChangeAspect="1" noChangeArrowheads="1"/>
          </p:cNvPicPr>
          <p:nvPr/>
        </p:nvPicPr>
        <p:blipFill>
          <a:blip r:embed="rId17">
            <a:grayscl/>
            <a:lum bright="-40000" contrast="40000"/>
          </a:blip>
          <a:srcRect/>
          <a:stretch>
            <a:fillRect/>
          </a:stretch>
        </p:blipFill>
        <p:spPr bwMode="auto">
          <a:xfrm rot="20479892">
            <a:off x="3293461" y="4135889"/>
            <a:ext cx="1945477" cy="1258385"/>
          </a:xfrm>
          <a:prstGeom prst="rect">
            <a:avLst/>
          </a:prstGeom>
          <a:noFill/>
        </p:spPr>
      </p:pic>
      <p:sp>
        <p:nvSpPr>
          <p:cNvPr id="47" name="46 Rectángulo"/>
          <p:cNvSpPr/>
          <p:nvPr/>
        </p:nvSpPr>
        <p:spPr>
          <a:xfrm>
            <a:off x="-214346" y="0"/>
            <a:ext cx="9644130" cy="6858000"/>
          </a:xfrm>
          <a:prstGeom prst="rect">
            <a:avLst/>
          </a:prstGeom>
          <a:gradFill flip="none" rotWithShape="1">
            <a:gsLst>
              <a:gs pos="100000">
                <a:schemeClr val="tx2">
                  <a:lumMod val="10000"/>
                </a:schemeClr>
              </a:gs>
              <a:gs pos="50000">
                <a:schemeClr val="tx1">
                  <a:lumMod val="65000"/>
                  <a:shade val="67500"/>
                  <a:satMod val="115000"/>
                </a:schemeClr>
              </a:gs>
              <a:gs pos="100000">
                <a:schemeClr val="tx1">
                  <a:lumMod val="6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7"/>
                                        </p:tgtEl>
                                        <p:attrNameLst>
                                          <p:attrName>style.opacity</p:attrName>
                                        </p:attrNameLst>
                                      </p:cBhvr>
                                      <p:to>
                                        <p:strVal val="0"/>
                                      </p:to>
                                    </p:set>
                                    <p:animEffect filter="image" prLst="opacity: 0">
                                      <p:cBhvr rctx="IE">
                                        <p:cTn id="7" dur="indefinite"/>
                                        <p:tgtEl>
                                          <p:spTgt spid="47"/>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nodeType="with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3000" fill="hold"/>
                                        <p:tgtEl>
                                          <p:spTgt spid="10"/>
                                        </p:tgtEl>
                                        <p:attrNameLst>
                                          <p:attrName>ppt_x</p:attrName>
                                        </p:attrNameLst>
                                      </p:cBhvr>
                                      <p:tavLst>
                                        <p:tav tm="0">
                                          <p:val>
                                            <p:strVal val="1+#ppt_w/2"/>
                                          </p:val>
                                        </p:tav>
                                        <p:tav tm="100000">
                                          <p:val>
                                            <p:strVal val="#ppt_x"/>
                                          </p:val>
                                        </p:tav>
                                      </p:tavLst>
                                    </p:anim>
                                    <p:anim calcmode="lin" valueType="num">
                                      <p:cBhvr additive="base">
                                        <p:cTn id="15" dur="3000" fill="hold"/>
                                        <p:tgtEl>
                                          <p:spTgt spid="10"/>
                                        </p:tgtEl>
                                        <p:attrNameLst>
                                          <p:attrName>ppt_y</p:attrName>
                                        </p:attrNameLst>
                                      </p:cBhvr>
                                      <p:tavLst>
                                        <p:tav tm="0">
                                          <p:val>
                                            <p:strVal val="1+#ppt_h/2"/>
                                          </p:val>
                                        </p:tav>
                                        <p:tav tm="100000">
                                          <p:val>
                                            <p:strVal val="#ppt_y"/>
                                          </p:val>
                                        </p:tav>
                                      </p:tavLst>
                                    </p:anim>
                                  </p:childTnLst>
                                </p:cTn>
                              </p:par>
                              <p:par>
                                <p:cTn id="16" presetID="2" presetClass="entr" presetSubtype="6" fill="hold" nodeType="with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additive="base">
                                        <p:cTn id="18" dur="3000" fill="hold"/>
                                        <p:tgtEl>
                                          <p:spTgt spid="15"/>
                                        </p:tgtEl>
                                        <p:attrNameLst>
                                          <p:attrName>ppt_x</p:attrName>
                                        </p:attrNameLst>
                                      </p:cBhvr>
                                      <p:tavLst>
                                        <p:tav tm="0">
                                          <p:val>
                                            <p:strVal val="1+#ppt_w/2"/>
                                          </p:val>
                                        </p:tav>
                                        <p:tav tm="100000">
                                          <p:val>
                                            <p:strVal val="#ppt_x"/>
                                          </p:val>
                                        </p:tav>
                                      </p:tavLst>
                                    </p:anim>
                                    <p:anim calcmode="lin" valueType="num">
                                      <p:cBhvr additive="base">
                                        <p:cTn id="19" dur="3000" fill="hold"/>
                                        <p:tgtEl>
                                          <p:spTgt spid="15"/>
                                        </p:tgtEl>
                                        <p:attrNameLst>
                                          <p:attrName>ppt_y</p:attrName>
                                        </p:attrNameLst>
                                      </p:cBhvr>
                                      <p:tavLst>
                                        <p:tav tm="0">
                                          <p:val>
                                            <p:strVal val="1+#ppt_h/2"/>
                                          </p:val>
                                        </p:tav>
                                        <p:tav tm="100000">
                                          <p:val>
                                            <p:strVal val="#ppt_y"/>
                                          </p:val>
                                        </p:tav>
                                      </p:tavLst>
                                    </p:anim>
                                  </p:childTnLst>
                                </p:cTn>
                              </p:par>
                              <p:par>
                                <p:cTn id="20" presetID="2" presetClass="entr" presetSubtype="6" fill="hold" nodeType="withEffect">
                                  <p:stCondLst>
                                    <p:cond delay="0"/>
                                  </p:stCondLst>
                                  <p:childTnLst>
                                    <p:set>
                                      <p:cBhvr>
                                        <p:cTn id="21" dur="1" fill="hold">
                                          <p:stCondLst>
                                            <p:cond delay="0"/>
                                          </p:stCondLst>
                                        </p:cTn>
                                        <p:tgtEl>
                                          <p:spTgt spid="18"/>
                                        </p:tgtEl>
                                        <p:attrNameLst>
                                          <p:attrName>style.visibility</p:attrName>
                                        </p:attrNameLst>
                                      </p:cBhvr>
                                      <p:to>
                                        <p:strVal val="visible"/>
                                      </p:to>
                                    </p:set>
                                    <p:anim calcmode="lin" valueType="num">
                                      <p:cBhvr additive="base">
                                        <p:cTn id="22" dur="3000" fill="hold"/>
                                        <p:tgtEl>
                                          <p:spTgt spid="18"/>
                                        </p:tgtEl>
                                        <p:attrNameLst>
                                          <p:attrName>ppt_x</p:attrName>
                                        </p:attrNameLst>
                                      </p:cBhvr>
                                      <p:tavLst>
                                        <p:tav tm="0">
                                          <p:val>
                                            <p:strVal val="1+#ppt_w/2"/>
                                          </p:val>
                                        </p:tav>
                                        <p:tav tm="100000">
                                          <p:val>
                                            <p:strVal val="#ppt_x"/>
                                          </p:val>
                                        </p:tav>
                                      </p:tavLst>
                                    </p:anim>
                                    <p:anim calcmode="lin" valueType="num">
                                      <p:cBhvr additive="base">
                                        <p:cTn id="23" dur="3000" fill="hold"/>
                                        <p:tgtEl>
                                          <p:spTgt spid="18"/>
                                        </p:tgtEl>
                                        <p:attrNameLst>
                                          <p:attrName>ppt_y</p:attrName>
                                        </p:attrNameLst>
                                      </p:cBhvr>
                                      <p:tavLst>
                                        <p:tav tm="0">
                                          <p:val>
                                            <p:strVal val="1+#ppt_h/2"/>
                                          </p:val>
                                        </p:tav>
                                        <p:tav tm="100000">
                                          <p:val>
                                            <p:strVal val="#ppt_y"/>
                                          </p:val>
                                        </p:tav>
                                      </p:tavLst>
                                    </p:anim>
                                  </p:childTnLst>
                                </p:cTn>
                              </p:par>
                              <p:par>
                                <p:cTn id="24" presetID="2" presetClass="entr" presetSubtype="6" fill="hold" nodeType="withEffect">
                                  <p:stCondLst>
                                    <p:cond delay="0"/>
                                  </p:stCondLst>
                                  <p:childTnLst>
                                    <p:set>
                                      <p:cBhvr>
                                        <p:cTn id="25" dur="1" fill="hold">
                                          <p:stCondLst>
                                            <p:cond delay="0"/>
                                          </p:stCondLst>
                                        </p:cTn>
                                        <p:tgtEl>
                                          <p:spTgt spid="22"/>
                                        </p:tgtEl>
                                        <p:attrNameLst>
                                          <p:attrName>style.visibility</p:attrName>
                                        </p:attrNameLst>
                                      </p:cBhvr>
                                      <p:to>
                                        <p:strVal val="visible"/>
                                      </p:to>
                                    </p:set>
                                    <p:anim calcmode="lin" valueType="num">
                                      <p:cBhvr additive="base">
                                        <p:cTn id="26" dur="3000" fill="hold"/>
                                        <p:tgtEl>
                                          <p:spTgt spid="22"/>
                                        </p:tgtEl>
                                        <p:attrNameLst>
                                          <p:attrName>ppt_x</p:attrName>
                                        </p:attrNameLst>
                                      </p:cBhvr>
                                      <p:tavLst>
                                        <p:tav tm="0">
                                          <p:val>
                                            <p:strVal val="1+#ppt_w/2"/>
                                          </p:val>
                                        </p:tav>
                                        <p:tav tm="100000">
                                          <p:val>
                                            <p:strVal val="#ppt_x"/>
                                          </p:val>
                                        </p:tav>
                                      </p:tavLst>
                                    </p:anim>
                                    <p:anim calcmode="lin" valueType="num">
                                      <p:cBhvr additive="base">
                                        <p:cTn id="27" dur="3000" fill="hold"/>
                                        <p:tgtEl>
                                          <p:spTgt spid="22"/>
                                        </p:tgtEl>
                                        <p:attrNameLst>
                                          <p:attrName>ppt_y</p:attrName>
                                        </p:attrNameLst>
                                      </p:cBhvr>
                                      <p:tavLst>
                                        <p:tav tm="0">
                                          <p:val>
                                            <p:strVal val="1+#ppt_h/2"/>
                                          </p:val>
                                        </p:tav>
                                        <p:tav tm="100000">
                                          <p:val>
                                            <p:strVal val="#ppt_y"/>
                                          </p:val>
                                        </p:tav>
                                      </p:tavLst>
                                    </p:anim>
                                  </p:childTnLst>
                                </p:cTn>
                              </p:par>
                              <p:par>
                                <p:cTn id="28" presetID="2" presetClass="entr" presetSubtype="6" fill="hold" nodeType="withEffect">
                                  <p:stCondLst>
                                    <p:cond delay="0"/>
                                  </p:stCondLst>
                                  <p:childTnLst>
                                    <p:set>
                                      <p:cBhvr>
                                        <p:cTn id="29" dur="1" fill="hold">
                                          <p:stCondLst>
                                            <p:cond delay="0"/>
                                          </p:stCondLst>
                                        </p:cTn>
                                        <p:tgtEl>
                                          <p:spTgt spid="26"/>
                                        </p:tgtEl>
                                        <p:attrNameLst>
                                          <p:attrName>style.visibility</p:attrName>
                                        </p:attrNameLst>
                                      </p:cBhvr>
                                      <p:to>
                                        <p:strVal val="visible"/>
                                      </p:to>
                                    </p:set>
                                    <p:anim calcmode="lin" valueType="num">
                                      <p:cBhvr additive="base">
                                        <p:cTn id="30" dur="3000" fill="hold"/>
                                        <p:tgtEl>
                                          <p:spTgt spid="26"/>
                                        </p:tgtEl>
                                        <p:attrNameLst>
                                          <p:attrName>ppt_x</p:attrName>
                                        </p:attrNameLst>
                                      </p:cBhvr>
                                      <p:tavLst>
                                        <p:tav tm="0">
                                          <p:val>
                                            <p:strVal val="1+#ppt_w/2"/>
                                          </p:val>
                                        </p:tav>
                                        <p:tav tm="100000">
                                          <p:val>
                                            <p:strVal val="#ppt_x"/>
                                          </p:val>
                                        </p:tav>
                                      </p:tavLst>
                                    </p:anim>
                                    <p:anim calcmode="lin" valueType="num">
                                      <p:cBhvr additive="base">
                                        <p:cTn id="31" dur="3000" fill="hold"/>
                                        <p:tgtEl>
                                          <p:spTgt spid="26"/>
                                        </p:tgtEl>
                                        <p:attrNameLst>
                                          <p:attrName>ppt_y</p:attrName>
                                        </p:attrNameLst>
                                      </p:cBhvr>
                                      <p:tavLst>
                                        <p:tav tm="0">
                                          <p:val>
                                            <p:strVal val="1+#ppt_h/2"/>
                                          </p:val>
                                        </p:tav>
                                        <p:tav tm="100000">
                                          <p:val>
                                            <p:strVal val="#ppt_y"/>
                                          </p:val>
                                        </p:tav>
                                      </p:tavLst>
                                    </p:anim>
                                  </p:childTnLst>
                                </p:cTn>
                              </p:par>
                              <p:par>
                                <p:cTn id="32" presetID="2" presetClass="entr" presetSubtype="6" fill="hold" nodeType="withEffect">
                                  <p:stCondLst>
                                    <p:cond delay="0"/>
                                  </p:stCondLst>
                                  <p:childTnLst>
                                    <p:set>
                                      <p:cBhvr>
                                        <p:cTn id="33" dur="1" fill="hold">
                                          <p:stCondLst>
                                            <p:cond delay="0"/>
                                          </p:stCondLst>
                                        </p:cTn>
                                        <p:tgtEl>
                                          <p:spTgt spid="30"/>
                                        </p:tgtEl>
                                        <p:attrNameLst>
                                          <p:attrName>style.visibility</p:attrName>
                                        </p:attrNameLst>
                                      </p:cBhvr>
                                      <p:to>
                                        <p:strVal val="visible"/>
                                      </p:to>
                                    </p:set>
                                    <p:anim calcmode="lin" valueType="num">
                                      <p:cBhvr additive="base">
                                        <p:cTn id="34" dur="3000" fill="hold"/>
                                        <p:tgtEl>
                                          <p:spTgt spid="30"/>
                                        </p:tgtEl>
                                        <p:attrNameLst>
                                          <p:attrName>ppt_x</p:attrName>
                                        </p:attrNameLst>
                                      </p:cBhvr>
                                      <p:tavLst>
                                        <p:tav tm="0">
                                          <p:val>
                                            <p:strVal val="1+#ppt_w/2"/>
                                          </p:val>
                                        </p:tav>
                                        <p:tav tm="100000">
                                          <p:val>
                                            <p:strVal val="#ppt_x"/>
                                          </p:val>
                                        </p:tav>
                                      </p:tavLst>
                                    </p:anim>
                                    <p:anim calcmode="lin" valueType="num">
                                      <p:cBhvr additive="base">
                                        <p:cTn id="35" dur="3000" fill="hold"/>
                                        <p:tgtEl>
                                          <p:spTgt spid="30"/>
                                        </p:tgtEl>
                                        <p:attrNameLst>
                                          <p:attrName>ppt_y</p:attrName>
                                        </p:attrNameLst>
                                      </p:cBhvr>
                                      <p:tavLst>
                                        <p:tav tm="0">
                                          <p:val>
                                            <p:strVal val="1+#ppt_h/2"/>
                                          </p:val>
                                        </p:tav>
                                        <p:tav tm="100000">
                                          <p:val>
                                            <p:strVal val="#ppt_y"/>
                                          </p:val>
                                        </p:tav>
                                      </p:tavLst>
                                    </p:anim>
                                  </p:childTnLst>
                                </p:cTn>
                              </p:par>
                              <p:par>
                                <p:cTn id="36" presetID="2" presetClass="entr" presetSubtype="6" fill="hold" nodeType="withEffect">
                                  <p:stCondLst>
                                    <p:cond delay="0"/>
                                  </p:stCondLst>
                                  <p:childTnLst>
                                    <p:set>
                                      <p:cBhvr>
                                        <p:cTn id="37" dur="1" fill="hold">
                                          <p:stCondLst>
                                            <p:cond delay="0"/>
                                          </p:stCondLst>
                                        </p:cTn>
                                        <p:tgtEl>
                                          <p:spTgt spid="35"/>
                                        </p:tgtEl>
                                        <p:attrNameLst>
                                          <p:attrName>style.visibility</p:attrName>
                                        </p:attrNameLst>
                                      </p:cBhvr>
                                      <p:to>
                                        <p:strVal val="visible"/>
                                      </p:to>
                                    </p:set>
                                    <p:anim calcmode="lin" valueType="num">
                                      <p:cBhvr additive="base">
                                        <p:cTn id="38" dur="3000" fill="hold"/>
                                        <p:tgtEl>
                                          <p:spTgt spid="35"/>
                                        </p:tgtEl>
                                        <p:attrNameLst>
                                          <p:attrName>ppt_x</p:attrName>
                                        </p:attrNameLst>
                                      </p:cBhvr>
                                      <p:tavLst>
                                        <p:tav tm="0">
                                          <p:val>
                                            <p:strVal val="1+#ppt_w/2"/>
                                          </p:val>
                                        </p:tav>
                                        <p:tav tm="100000">
                                          <p:val>
                                            <p:strVal val="#ppt_x"/>
                                          </p:val>
                                        </p:tav>
                                      </p:tavLst>
                                    </p:anim>
                                    <p:anim calcmode="lin" valueType="num">
                                      <p:cBhvr additive="base">
                                        <p:cTn id="39" dur="3000" fill="hold"/>
                                        <p:tgtEl>
                                          <p:spTgt spid="35"/>
                                        </p:tgtEl>
                                        <p:attrNameLst>
                                          <p:attrName>ppt_y</p:attrName>
                                        </p:attrNameLst>
                                      </p:cBhvr>
                                      <p:tavLst>
                                        <p:tav tm="0">
                                          <p:val>
                                            <p:strVal val="1+#ppt_h/2"/>
                                          </p:val>
                                        </p:tav>
                                        <p:tav tm="100000">
                                          <p:val>
                                            <p:strVal val="#ppt_y"/>
                                          </p:val>
                                        </p:tav>
                                      </p:tavLst>
                                    </p:anim>
                                  </p:childTnLst>
                                </p:cTn>
                              </p:par>
                              <p:par>
                                <p:cTn id="40" presetID="2" presetClass="entr" presetSubtype="6" fill="hold" nodeType="withEffect">
                                  <p:stCondLst>
                                    <p:cond delay="0"/>
                                  </p:stCondLst>
                                  <p:childTnLst>
                                    <p:set>
                                      <p:cBhvr>
                                        <p:cTn id="41" dur="1" fill="hold">
                                          <p:stCondLst>
                                            <p:cond delay="0"/>
                                          </p:stCondLst>
                                        </p:cTn>
                                        <p:tgtEl>
                                          <p:spTgt spid="39"/>
                                        </p:tgtEl>
                                        <p:attrNameLst>
                                          <p:attrName>style.visibility</p:attrName>
                                        </p:attrNameLst>
                                      </p:cBhvr>
                                      <p:to>
                                        <p:strVal val="visible"/>
                                      </p:to>
                                    </p:set>
                                    <p:anim calcmode="lin" valueType="num">
                                      <p:cBhvr additive="base">
                                        <p:cTn id="42" dur="3000" fill="hold"/>
                                        <p:tgtEl>
                                          <p:spTgt spid="39"/>
                                        </p:tgtEl>
                                        <p:attrNameLst>
                                          <p:attrName>ppt_x</p:attrName>
                                        </p:attrNameLst>
                                      </p:cBhvr>
                                      <p:tavLst>
                                        <p:tav tm="0">
                                          <p:val>
                                            <p:strVal val="1+#ppt_w/2"/>
                                          </p:val>
                                        </p:tav>
                                        <p:tav tm="100000">
                                          <p:val>
                                            <p:strVal val="#ppt_x"/>
                                          </p:val>
                                        </p:tav>
                                      </p:tavLst>
                                    </p:anim>
                                    <p:anim calcmode="lin" valueType="num">
                                      <p:cBhvr additive="base">
                                        <p:cTn id="43" dur="3000" fill="hold"/>
                                        <p:tgtEl>
                                          <p:spTgt spid="39"/>
                                        </p:tgtEl>
                                        <p:attrNameLst>
                                          <p:attrName>ppt_y</p:attrName>
                                        </p:attrNameLst>
                                      </p:cBhvr>
                                      <p:tavLst>
                                        <p:tav tm="0">
                                          <p:val>
                                            <p:strVal val="1+#ppt_h/2"/>
                                          </p:val>
                                        </p:tav>
                                        <p:tav tm="100000">
                                          <p:val>
                                            <p:strVal val="#ppt_y"/>
                                          </p:val>
                                        </p:tav>
                                      </p:tavLst>
                                    </p:anim>
                                  </p:childTnLst>
                                </p:cTn>
                              </p:par>
                              <p:par>
                                <p:cTn id="44" presetID="2" presetClass="entr" presetSubtype="6" fill="hold" nodeType="withEffect">
                                  <p:stCondLst>
                                    <p:cond delay="0"/>
                                  </p:stCondLst>
                                  <p:childTnLst>
                                    <p:set>
                                      <p:cBhvr>
                                        <p:cTn id="45" dur="1" fill="hold">
                                          <p:stCondLst>
                                            <p:cond delay="0"/>
                                          </p:stCondLst>
                                        </p:cTn>
                                        <p:tgtEl>
                                          <p:spTgt spid="44"/>
                                        </p:tgtEl>
                                        <p:attrNameLst>
                                          <p:attrName>style.visibility</p:attrName>
                                        </p:attrNameLst>
                                      </p:cBhvr>
                                      <p:to>
                                        <p:strVal val="visible"/>
                                      </p:to>
                                    </p:set>
                                    <p:anim calcmode="lin" valueType="num">
                                      <p:cBhvr additive="base">
                                        <p:cTn id="46" dur="3000" fill="hold"/>
                                        <p:tgtEl>
                                          <p:spTgt spid="44"/>
                                        </p:tgtEl>
                                        <p:attrNameLst>
                                          <p:attrName>ppt_x</p:attrName>
                                        </p:attrNameLst>
                                      </p:cBhvr>
                                      <p:tavLst>
                                        <p:tav tm="0">
                                          <p:val>
                                            <p:strVal val="1+#ppt_w/2"/>
                                          </p:val>
                                        </p:tav>
                                        <p:tav tm="100000">
                                          <p:val>
                                            <p:strVal val="#ppt_x"/>
                                          </p:val>
                                        </p:tav>
                                      </p:tavLst>
                                    </p:anim>
                                    <p:anim calcmode="lin" valueType="num">
                                      <p:cBhvr additive="base">
                                        <p:cTn id="47" dur="3000" fill="hold"/>
                                        <p:tgtEl>
                                          <p:spTgt spid="44"/>
                                        </p:tgtEl>
                                        <p:attrNameLst>
                                          <p:attrName>ppt_y</p:attrName>
                                        </p:attrNameLst>
                                      </p:cBhvr>
                                      <p:tavLst>
                                        <p:tav tm="0">
                                          <p:val>
                                            <p:strVal val="1+#ppt_h/2"/>
                                          </p:val>
                                        </p:tav>
                                        <p:tav tm="100000">
                                          <p:val>
                                            <p:strVal val="#ppt_y"/>
                                          </p:val>
                                        </p:tav>
                                      </p:tavLst>
                                    </p:anim>
                                  </p:childTnLst>
                                </p:cTn>
                              </p:par>
                              <p:par>
                                <p:cTn id="48" presetID="2" presetClass="entr" presetSubtype="9" fill="hold"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additive="base">
                                        <p:cTn id="50" dur="3000" fill="hold"/>
                                        <p:tgtEl>
                                          <p:spTgt spid="7"/>
                                        </p:tgtEl>
                                        <p:attrNameLst>
                                          <p:attrName>ppt_x</p:attrName>
                                        </p:attrNameLst>
                                      </p:cBhvr>
                                      <p:tavLst>
                                        <p:tav tm="0">
                                          <p:val>
                                            <p:strVal val="0-#ppt_w/2"/>
                                          </p:val>
                                        </p:tav>
                                        <p:tav tm="100000">
                                          <p:val>
                                            <p:strVal val="#ppt_x"/>
                                          </p:val>
                                        </p:tav>
                                      </p:tavLst>
                                    </p:anim>
                                    <p:anim calcmode="lin" valueType="num">
                                      <p:cBhvr additive="base">
                                        <p:cTn id="51" dur="3000" fill="hold"/>
                                        <p:tgtEl>
                                          <p:spTgt spid="7"/>
                                        </p:tgtEl>
                                        <p:attrNameLst>
                                          <p:attrName>ppt_y</p:attrName>
                                        </p:attrNameLst>
                                      </p:cBhvr>
                                      <p:tavLst>
                                        <p:tav tm="0">
                                          <p:val>
                                            <p:strVal val="0-#ppt_h/2"/>
                                          </p:val>
                                        </p:tav>
                                        <p:tav tm="100000">
                                          <p:val>
                                            <p:strVal val="#ppt_y"/>
                                          </p:val>
                                        </p:tav>
                                      </p:tavLst>
                                    </p:anim>
                                  </p:childTnLst>
                                </p:cTn>
                              </p:par>
                              <p:par>
                                <p:cTn id="52" presetID="2" presetClass="entr" presetSubtype="9" fill="hold"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additive="base">
                                        <p:cTn id="54" dur="3000" fill="hold"/>
                                        <p:tgtEl>
                                          <p:spTgt spid="13"/>
                                        </p:tgtEl>
                                        <p:attrNameLst>
                                          <p:attrName>ppt_x</p:attrName>
                                        </p:attrNameLst>
                                      </p:cBhvr>
                                      <p:tavLst>
                                        <p:tav tm="0">
                                          <p:val>
                                            <p:strVal val="0-#ppt_w/2"/>
                                          </p:val>
                                        </p:tav>
                                        <p:tav tm="100000">
                                          <p:val>
                                            <p:strVal val="#ppt_x"/>
                                          </p:val>
                                        </p:tav>
                                      </p:tavLst>
                                    </p:anim>
                                    <p:anim calcmode="lin" valueType="num">
                                      <p:cBhvr additive="base">
                                        <p:cTn id="55" dur="3000" fill="hold"/>
                                        <p:tgtEl>
                                          <p:spTgt spid="13"/>
                                        </p:tgtEl>
                                        <p:attrNameLst>
                                          <p:attrName>ppt_y</p:attrName>
                                        </p:attrNameLst>
                                      </p:cBhvr>
                                      <p:tavLst>
                                        <p:tav tm="0">
                                          <p:val>
                                            <p:strVal val="0-#ppt_h/2"/>
                                          </p:val>
                                        </p:tav>
                                        <p:tav tm="100000">
                                          <p:val>
                                            <p:strVal val="#ppt_y"/>
                                          </p:val>
                                        </p:tav>
                                      </p:tavLst>
                                    </p:anim>
                                  </p:childTnLst>
                                </p:cTn>
                              </p:par>
                              <p:par>
                                <p:cTn id="56" presetID="2" presetClass="entr" presetSubtype="9" fill="hold"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0-#ppt_w/2"/>
                                          </p:val>
                                        </p:tav>
                                        <p:tav tm="100000">
                                          <p:val>
                                            <p:strVal val="#ppt_x"/>
                                          </p:val>
                                        </p:tav>
                                      </p:tavLst>
                                    </p:anim>
                                    <p:anim calcmode="lin" valueType="num">
                                      <p:cBhvr additive="base">
                                        <p:cTn id="59" dur="3000" fill="hold"/>
                                        <p:tgtEl>
                                          <p:spTgt spid="17"/>
                                        </p:tgtEl>
                                        <p:attrNameLst>
                                          <p:attrName>ppt_y</p:attrName>
                                        </p:attrNameLst>
                                      </p:cBhvr>
                                      <p:tavLst>
                                        <p:tav tm="0">
                                          <p:val>
                                            <p:strVal val="0-#ppt_h/2"/>
                                          </p:val>
                                        </p:tav>
                                        <p:tav tm="100000">
                                          <p:val>
                                            <p:strVal val="#ppt_y"/>
                                          </p:val>
                                        </p:tav>
                                      </p:tavLst>
                                    </p:anim>
                                  </p:childTnLst>
                                </p:cTn>
                              </p:par>
                              <p:par>
                                <p:cTn id="60" presetID="2" presetClass="entr" presetSubtype="9" fill="hold"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3000" fill="hold"/>
                                        <p:tgtEl>
                                          <p:spTgt spid="19"/>
                                        </p:tgtEl>
                                        <p:attrNameLst>
                                          <p:attrName>ppt_x</p:attrName>
                                        </p:attrNameLst>
                                      </p:cBhvr>
                                      <p:tavLst>
                                        <p:tav tm="0">
                                          <p:val>
                                            <p:strVal val="0-#ppt_w/2"/>
                                          </p:val>
                                        </p:tav>
                                        <p:tav tm="100000">
                                          <p:val>
                                            <p:strVal val="#ppt_x"/>
                                          </p:val>
                                        </p:tav>
                                      </p:tavLst>
                                    </p:anim>
                                    <p:anim calcmode="lin" valueType="num">
                                      <p:cBhvr additive="base">
                                        <p:cTn id="63" dur="3000" fill="hold"/>
                                        <p:tgtEl>
                                          <p:spTgt spid="19"/>
                                        </p:tgtEl>
                                        <p:attrNameLst>
                                          <p:attrName>ppt_y</p:attrName>
                                        </p:attrNameLst>
                                      </p:cBhvr>
                                      <p:tavLst>
                                        <p:tav tm="0">
                                          <p:val>
                                            <p:strVal val="0-#ppt_h/2"/>
                                          </p:val>
                                        </p:tav>
                                        <p:tav tm="100000">
                                          <p:val>
                                            <p:strVal val="#ppt_y"/>
                                          </p:val>
                                        </p:tav>
                                      </p:tavLst>
                                    </p:anim>
                                  </p:childTnLst>
                                </p:cTn>
                              </p:par>
                              <p:par>
                                <p:cTn id="64" presetID="2" presetClass="entr" presetSubtype="9" fill="hold" nodeType="withEffect">
                                  <p:stCondLst>
                                    <p:cond delay="0"/>
                                  </p:stCondLst>
                                  <p:childTnLst>
                                    <p:set>
                                      <p:cBhvr>
                                        <p:cTn id="65" dur="1" fill="hold">
                                          <p:stCondLst>
                                            <p:cond delay="0"/>
                                          </p:stCondLst>
                                        </p:cTn>
                                        <p:tgtEl>
                                          <p:spTgt spid="24"/>
                                        </p:tgtEl>
                                        <p:attrNameLst>
                                          <p:attrName>style.visibility</p:attrName>
                                        </p:attrNameLst>
                                      </p:cBhvr>
                                      <p:to>
                                        <p:strVal val="visible"/>
                                      </p:to>
                                    </p:set>
                                    <p:anim calcmode="lin" valueType="num">
                                      <p:cBhvr additive="base">
                                        <p:cTn id="66" dur="3000" fill="hold"/>
                                        <p:tgtEl>
                                          <p:spTgt spid="24"/>
                                        </p:tgtEl>
                                        <p:attrNameLst>
                                          <p:attrName>ppt_x</p:attrName>
                                        </p:attrNameLst>
                                      </p:cBhvr>
                                      <p:tavLst>
                                        <p:tav tm="0">
                                          <p:val>
                                            <p:strVal val="0-#ppt_w/2"/>
                                          </p:val>
                                        </p:tav>
                                        <p:tav tm="100000">
                                          <p:val>
                                            <p:strVal val="#ppt_x"/>
                                          </p:val>
                                        </p:tav>
                                      </p:tavLst>
                                    </p:anim>
                                    <p:anim calcmode="lin" valueType="num">
                                      <p:cBhvr additive="base">
                                        <p:cTn id="67" dur="3000" fill="hold"/>
                                        <p:tgtEl>
                                          <p:spTgt spid="24"/>
                                        </p:tgtEl>
                                        <p:attrNameLst>
                                          <p:attrName>ppt_y</p:attrName>
                                        </p:attrNameLst>
                                      </p:cBhvr>
                                      <p:tavLst>
                                        <p:tav tm="0">
                                          <p:val>
                                            <p:strVal val="0-#ppt_h/2"/>
                                          </p:val>
                                        </p:tav>
                                        <p:tav tm="100000">
                                          <p:val>
                                            <p:strVal val="#ppt_y"/>
                                          </p:val>
                                        </p:tav>
                                      </p:tavLst>
                                    </p:anim>
                                  </p:childTnLst>
                                </p:cTn>
                              </p:par>
                              <p:par>
                                <p:cTn id="68" presetID="2" presetClass="entr" presetSubtype="9" fill="hold" nodeType="withEffect">
                                  <p:stCondLst>
                                    <p:cond delay="0"/>
                                  </p:stCondLst>
                                  <p:childTnLst>
                                    <p:set>
                                      <p:cBhvr>
                                        <p:cTn id="69" dur="1" fill="hold">
                                          <p:stCondLst>
                                            <p:cond delay="0"/>
                                          </p:stCondLst>
                                        </p:cTn>
                                        <p:tgtEl>
                                          <p:spTgt spid="27"/>
                                        </p:tgtEl>
                                        <p:attrNameLst>
                                          <p:attrName>style.visibility</p:attrName>
                                        </p:attrNameLst>
                                      </p:cBhvr>
                                      <p:to>
                                        <p:strVal val="visible"/>
                                      </p:to>
                                    </p:set>
                                    <p:anim calcmode="lin" valueType="num">
                                      <p:cBhvr additive="base">
                                        <p:cTn id="70" dur="3000" fill="hold"/>
                                        <p:tgtEl>
                                          <p:spTgt spid="27"/>
                                        </p:tgtEl>
                                        <p:attrNameLst>
                                          <p:attrName>ppt_x</p:attrName>
                                        </p:attrNameLst>
                                      </p:cBhvr>
                                      <p:tavLst>
                                        <p:tav tm="0">
                                          <p:val>
                                            <p:strVal val="0-#ppt_w/2"/>
                                          </p:val>
                                        </p:tav>
                                        <p:tav tm="100000">
                                          <p:val>
                                            <p:strVal val="#ppt_x"/>
                                          </p:val>
                                        </p:tav>
                                      </p:tavLst>
                                    </p:anim>
                                    <p:anim calcmode="lin" valueType="num">
                                      <p:cBhvr additive="base">
                                        <p:cTn id="71" dur="3000" fill="hold"/>
                                        <p:tgtEl>
                                          <p:spTgt spid="27"/>
                                        </p:tgtEl>
                                        <p:attrNameLst>
                                          <p:attrName>ppt_y</p:attrName>
                                        </p:attrNameLst>
                                      </p:cBhvr>
                                      <p:tavLst>
                                        <p:tav tm="0">
                                          <p:val>
                                            <p:strVal val="0-#ppt_h/2"/>
                                          </p:val>
                                        </p:tav>
                                        <p:tav tm="100000">
                                          <p:val>
                                            <p:strVal val="#ppt_y"/>
                                          </p:val>
                                        </p:tav>
                                      </p:tavLst>
                                    </p:anim>
                                  </p:childTnLst>
                                </p:cTn>
                              </p:par>
                              <p:par>
                                <p:cTn id="72" presetID="2" presetClass="entr" presetSubtype="9" fill="hold" nodeType="withEffect">
                                  <p:stCondLst>
                                    <p:cond delay="0"/>
                                  </p:stCondLst>
                                  <p:childTnLst>
                                    <p:set>
                                      <p:cBhvr>
                                        <p:cTn id="73" dur="1" fill="hold">
                                          <p:stCondLst>
                                            <p:cond delay="0"/>
                                          </p:stCondLst>
                                        </p:cTn>
                                        <p:tgtEl>
                                          <p:spTgt spid="31"/>
                                        </p:tgtEl>
                                        <p:attrNameLst>
                                          <p:attrName>style.visibility</p:attrName>
                                        </p:attrNameLst>
                                      </p:cBhvr>
                                      <p:to>
                                        <p:strVal val="visible"/>
                                      </p:to>
                                    </p:set>
                                    <p:anim calcmode="lin" valueType="num">
                                      <p:cBhvr additive="base">
                                        <p:cTn id="74" dur="3000" fill="hold"/>
                                        <p:tgtEl>
                                          <p:spTgt spid="31"/>
                                        </p:tgtEl>
                                        <p:attrNameLst>
                                          <p:attrName>ppt_x</p:attrName>
                                        </p:attrNameLst>
                                      </p:cBhvr>
                                      <p:tavLst>
                                        <p:tav tm="0">
                                          <p:val>
                                            <p:strVal val="0-#ppt_w/2"/>
                                          </p:val>
                                        </p:tav>
                                        <p:tav tm="100000">
                                          <p:val>
                                            <p:strVal val="#ppt_x"/>
                                          </p:val>
                                        </p:tav>
                                      </p:tavLst>
                                    </p:anim>
                                    <p:anim calcmode="lin" valueType="num">
                                      <p:cBhvr additive="base">
                                        <p:cTn id="75" dur="3000" fill="hold"/>
                                        <p:tgtEl>
                                          <p:spTgt spid="31"/>
                                        </p:tgtEl>
                                        <p:attrNameLst>
                                          <p:attrName>ppt_y</p:attrName>
                                        </p:attrNameLst>
                                      </p:cBhvr>
                                      <p:tavLst>
                                        <p:tav tm="0">
                                          <p:val>
                                            <p:strVal val="0-#ppt_h/2"/>
                                          </p:val>
                                        </p:tav>
                                        <p:tav tm="100000">
                                          <p:val>
                                            <p:strVal val="#ppt_y"/>
                                          </p:val>
                                        </p:tav>
                                      </p:tavLst>
                                    </p:anim>
                                  </p:childTnLst>
                                </p:cTn>
                              </p:par>
                              <p:par>
                                <p:cTn id="76" presetID="2" presetClass="entr" presetSubtype="9" fill="hold" nodeType="withEffect">
                                  <p:stCondLst>
                                    <p:cond delay="0"/>
                                  </p:stCondLst>
                                  <p:childTnLst>
                                    <p:set>
                                      <p:cBhvr>
                                        <p:cTn id="77" dur="1" fill="hold">
                                          <p:stCondLst>
                                            <p:cond delay="0"/>
                                          </p:stCondLst>
                                        </p:cTn>
                                        <p:tgtEl>
                                          <p:spTgt spid="34"/>
                                        </p:tgtEl>
                                        <p:attrNameLst>
                                          <p:attrName>style.visibility</p:attrName>
                                        </p:attrNameLst>
                                      </p:cBhvr>
                                      <p:to>
                                        <p:strVal val="visible"/>
                                      </p:to>
                                    </p:set>
                                    <p:anim calcmode="lin" valueType="num">
                                      <p:cBhvr additive="base">
                                        <p:cTn id="78" dur="3000" fill="hold"/>
                                        <p:tgtEl>
                                          <p:spTgt spid="34"/>
                                        </p:tgtEl>
                                        <p:attrNameLst>
                                          <p:attrName>ppt_x</p:attrName>
                                        </p:attrNameLst>
                                      </p:cBhvr>
                                      <p:tavLst>
                                        <p:tav tm="0">
                                          <p:val>
                                            <p:strVal val="0-#ppt_w/2"/>
                                          </p:val>
                                        </p:tav>
                                        <p:tav tm="100000">
                                          <p:val>
                                            <p:strVal val="#ppt_x"/>
                                          </p:val>
                                        </p:tav>
                                      </p:tavLst>
                                    </p:anim>
                                    <p:anim calcmode="lin" valueType="num">
                                      <p:cBhvr additive="base">
                                        <p:cTn id="79" dur="3000" fill="hold"/>
                                        <p:tgtEl>
                                          <p:spTgt spid="34"/>
                                        </p:tgtEl>
                                        <p:attrNameLst>
                                          <p:attrName>ppt_y</p:attrName>
                                        </p:attrNameLst>
                                      </p:cBhvr>
                                      <p:tavLst>
                                        <p:tav tm="0">
                                          <p:val>
                                            <p:strVal val="0-#ppt_h/2"/>
                                          </p:val>
                                        </p:tav>
                                        <p:tav tm="100000">
                                          <p:val>
                                            <p:strVal val="#ppt_y"/>
                                          </p:val>
                                        </p:tav>
                                      </p:tavLst>
                                    </p:anim>
                                  </p:childTnLst>
                                </p:cTn>
                              </p:par>
                              <p:par>
                                <p:cTn id="80" presetID="2" presetClass="entr" presetSubtype="9" fill="hold" nodeType="withEffect">
                                  <p:stCondLst>
                                    <p:cond delay="0"/>
                                  </p:stCondLst>
                                  <p:childTnLst>
                                    <p:set>
                                      <p:cBhvr>
                                        <p:cTn id="81" dur="1" fill="hold">
                                          <p:stCondLst>
                                            <p:cond delay="0"/>
                                          </p:stCondLst>
                                        </p:cTn>
                                        <p:tgtEl>
                                          <p:spTgt spid="38"/>
                                        </p:tgtEl>
                                        <p:attrNameLst>
                                          <p:attrName>style.visibility</p:attrName>
                                        </p:attrNameLst>
                                      </p:cBhvr>
                                      <p:to>
                                        <p:strVal val="visible"/>
                                      </p:to>
                                    </p:set>
                                    <p:anim calcmode="lin" valueType="num">
                                      <p:cBhvr additive="base">
                                        <p:cTn id="82" dur="3000" fill="hold"/>
                                        <p:tgtEl>
                                          <p:spTgt spid="38"/>
                                        </p:tgtEl>
                                        <p:attrNameLst>
                                          <p:attrName>ppt_x</p:attrName>
                                        </p:attrNameLst>
                                      </p:cBhvr>
                                      <p:tavLst>
                                        <p:tav tm="0">
                                          <p:val>
                                            <p:strVal val="0-#ppt_w/2"/>
                                          </p:val>
                                        </p:tav>
                                        <p:tav tm="100000">
                                          <p:val>
                                            <p:strVal val="#ppt_x"/>
                                          </p:val>
                                        </p:tav>
                                      </p:tavLst>
                                    </p:anim>
                                    <p:anim calcmode="lin" valueType="num">
                                      <p:cBhvr additive="base">
                                        <p:cTn id="83" dur="3000" fill="hold"/>
                                        <p:tgtEl>
                                          <p:spTgt spid="38"/>
                                        </p:tgtEl>
                                        <p:attrNameLst>
                                          <p:attrName>ppt_y</p:attrName>
                                        </p:attrNameLst>
                                      </p:cBhvr>
                                      <p:tavLst>
                                        <p:tav tm="0">
                                          <p:val>
                                            <p:strVal val="0-#ppt_h/2"/>
                                          </p:val>
                                        </p:tav>
                                        <p:tav tm="100000">
                                          <p:val>
                                            <p:strVal val="#ppt_y"/>
                                          </p:val>
                                        </p:tav>
                                      </p:tavLst>
                                    </p:anim>
                                  </p:childTnLst>
                                </p:cTn>
                              </p:par>
                              <p:par>
                                <p:cTn id="84" presetID="2" presetClass="entr" presetSubtype="9" fill="hold" nodeType="withEffect">
                                  <p:stCondLst>
                                    <p:cond delay="0"/>
                                  </p:stCondLst>
                                  <p:childTnLst>
                                    <p:set>
                                      <p:cBhvr>
                                        <p:cTn id="85" dur="1" fill="hold">
                                          <p:stCondLst>
                                            <p:cond delay="0"/>
                                          </p:stCondLst>
                                        </p:cTn>
                                        <p:tgtEl>
                                          <p:spTgt spid="45"/>
                                        </p:tgtEl>
                                        <p:attrNameLst>
                                          <p:attrName>style.visibility</p:attrName>
                                        </p:attrNameLst>
                                      </p:cBhvr>
                                      <p:to>
                                        <p:strVal val="visible"/>
                                      </p:to>
                                    </p:set>
                                    <p:anim calcmode="lin" valueType="num">
                                      <p:cBhvr additive="base">
                                        <p:cTn id="86" dur="3000" fill="hold"/>
                                        <p:tgtEl>
                                          <p:spTgt spid="45"/>
                                        </p:tgtEl>
                                        <p:attrNameLst>
                                          <p:attrName>ppt_x</p:attrName>
                                        </p:attrNameLst>
                                      </p:cBhvr>
                                      <p:tavLst>
                                        <p:tav tm="0">
                                          <p:val>
                                            <p:strVal val="0-#ppt_w/2"/>
                                          </p:val>
                                        </p:tav>
                                        <p:tav tm="100000">
                                          <p:val>
                                            <p:strVal val="#ppt_x"/>
                                          </p:val>
                                        </p:tav>
                                      </p:tavLst>
                                    </p:anim>
                                    <p:anim calcmode="lin" valueType="num">
                                      <p:cBhvr additive="base">
                                        <p:cTn id="87" dur="3000" fill="hold"/>
                                        <p:tgtEl>
                                          <p:spTgt spid="45"/>
                                        </p:tgtEl>
                                        <p:attrNameLst>
                                          <p:attrName>ppt_y</p:attrName>
                                        </p:attrNameLst>
                                      </p:cBhvr>
                                      <p:tavLst>
                                        <p:tav tm="0">
                                          <p:val>
                                            <p:strVal val="0-#ppt_h/2"/>
                                          </p:val>
                                        </p:tav>
                                        <p:tav tm="100000">
                                          <p:val>
                                            <p:strVal val="#ppt_y"/>
                                          </p:val>
                                        </p:tav>
                                      </p:tavLst>
                                    </p:anim>
                                  </p:childTnLst>
                                </p:cTn>
                              </p:par>
                              <p:par>
                                <p:cTn id="88" presetID="2" presetClass="entr" presetSubtype="12" fill="hold" nodeType="withEffect">
                                  <p:stCondLst>
                                    <p:cond delay="0"/>
                                  </p:stCondLst>
                                  <p:childTnLst>
                                    <p:set>
                                      <p:cBhvr>
                                        <p:cTn id="89" dur="1" fill="hold">
                                          <p:stCondLst>
                                            <p:cond delay="0"/>
                                          </p:stCondLst>
                                        </p:cTn>
                                        <p:tgtEl>
                                          <p:spTgt spid="9"/>
                                        </p:tgtEl>
                                        <p:attrNameLst>
                                          <p:attrName>style.visibility</p:attrName>
                                        </p:attrNameLst>
                                      </p:cBhvr>
                                      <p:to>
                                        <p:strVal val="visible"/>
                                      </p:to>
                                    </p:set>
                                    <p:anim calcmode="lin" valueType="num">
                                      <p:cBhvr additive="base">
                                        <p:cTn id="90" dur="3000" fill="hold"/>
                                        <p:tgtEl>
                                          <p:spTgt spid="9"/>
                                        </p:tgtEl>
                                        <p:attrNameLst>
                                          <p:attrName>ppt_x</p:attrName>
                                        </p:attrNameLst>
                                      </p:cBhvr>
                                      <p:tavLst>
                                        <p:tav tm="0">
                                          <p:val>
                                            <p:strVal val="0-#ppt_w/2"/>
                                          </p:val>
                                        </p:tav>
                                        <p:tav tm="100000">
                                          <p:val>
                                            <p:strVal val="#ppt_x"/>
                                          </p:val>
                                        </p:tav>
                                      </p:tavLst>
                                    </p:anim>
                                    <p:anim calcmode="lin" valueType="num">
                                      <p:cBhvr additive="base">
                                        <p:cTn id="91" dur="3000" fill="hold"/>
                                        <p:tgtEl>
                                          <p:spTgt spid="9"/>
                                        </p:tgtEl>
                                        <p:attrNameLst>
                                          <p:attrName>ppt_y</p:attrName>
                                        </p:attrNameLst>
                                      </p:cBhvr>
                                      <p:tavLst>
                                        <p:tav tm="0">
                                          <p:val>
                                            <p:strVal val="1+#ppt_h/2"/>
                                          </p:val>
                                        </p:tav>
                                        <p:tav tm="100000">
                                          <p:val>
                                            <p:strVal val="#ppt_y"/>
                                          </p:val>
                                        </p:tav>
                                      </p:tavLst>
                                    </p:anim>
                                  </p:childTnLst>
                                </p:cTn>
                              </p:par>
                              <p:par>
                                <p:cTn id="92" presetID="2" presetClass="entr" presetSubtype="12" fill="hold" nodeType="withEffect">
                                  <p:stCondLst>
                                    <p:cond delay="0"/>
                                  </p:stCondLst>
                                  <p:childTnLst>
                                    <p:set>
                                      <p:cBhvr>
                                        <p:cTn id="93" dur="1" fill="hold">
                                          <p:stCondLst>
                                            <p:cond delay="0"/>
                                          </p:stCondLst>
                                        </p:cTn>
                                        <p:tgtEl>
                                          <p:spTgt spid="11"/>
                                        </p:tgtEl>
                                        <p:attrNameLst>
                                          <p:attrName>style.visibility</p:attrName>
                                        </p:attrNameLst>
                                      </p:cBhvr>
                                      <p:to>
                                        <p:strVal val="visible"/>
                                      </p:to>
                                    </p:set>
                                    <p:anim calcmode="lin" valueType="num">
                                      <p:cBhvr additive="base">
                                        <p:cTn id="94" dur="3000" fill="hold"/>
                                        <p:tgtEl>
                                          <p:spTgt spid="11"/>
                                        </p:tgtEl>
                                        <p:attrNameLst>
                                          <p:attrName>ppt_x</p:attrName>
                                        </p:attrNameLst>
                                      </p:cBhvr>
                                      <p:tavLst>
                                        <p:tav tm="0">
                                          <p:val>
                                            <p:strVal val="0-#ppt_w/2"/>
                                          </p:val>
                                        </p:tav>
                                        <p:tav tm="100000">
                                          <p:val>
                                            <p:strVal val="#ppt_x"/>
                                          </p:val>
                                        </p:tav>
                                      </p:tavLst>
                                    </p:anim>
                                    <p:anim calcmode="lin" valueType="num">
                                      <p:cBhvr additive="base">
                                        <p:cTn id="95" dur="3000" fill="hold"/>
                                        <p:tgtEl>
                                          <p:spTgt spid="11"/>
                                        </p:tgtEl>
                                        <p:attrNameLst>
                                          <p:attrName>ppt_y</p:attrName>
                                        </p:attrNameLst>
                                      </p:cBhvr>
                                      <p:tavLst>
                                        <p:tav tm="0">
                                          <p:val>
                                            <p:strVal val="1+#ppt_h/2"/>
                                          </p:val>
                                        </p:tav>
                                        <p:tav tm="100000">
                                          <p:val>
                                            <p:strVal val="#ppt_y"/>
                                          </p:val>
                                        </p:tav>
                                      </p:tavLst>
                                    </p:anim>
                                  </p:childTnLst>
                                </p:cTn>
                              </p:par>
                              <p:par>
                                <p:cTn id="96" presetID="2" presetClass="entr" presetSubtype="12" fill="hold" nodeType="withEffect">
                                  <p:stCondLst>
                                    <p:cond delay="0"/>
                                  </p:stCondLst>
                                  <p:childTnLst>
                                    <p:set>
                                      <p:cBhvr>
                                        <p:cTn id="97" dur="1" fill="hold">
                                          <p:stCondLst>
                                            <p:cond delay="0"/>
                                          </p:stCondLst>
                                        </p:cTn>
                                        <p:tgtEl>
                                          <p:spTgt spid="16"/>
                                        </p:tgtEl>
                                        <p:attrNameLst>
                                          <p:attrName>style.visibility</p:attrName>
                                        </p:attrNameLst>
                                      </p:cBhvr>
                                      <p:to>
                                        <p:strVal val="visible"/>
                                      </p:to>
                                    </p:set>
                                    <p:anim calcmode="lin" valueType="num">
                                      <p:cBhvr additive="base">
                                        <p:cTn id="98" dur="3000" fill="hold"/>
                                        <p:tgtEl>
                                          <p:spTgt spid="16"/>
                                        </p:tgtEl>
                                        <p:attrNameLst>
                                          <p:attrName>ppt_x</p:attrName>
                                        </p:attrNameLst>
                                      </p:cBhvr>
                                      <p:tavLst>
                                        <p:tav tm="0">
                                          <p:val>
                                            <p:strVal val="0-#ppt_w/2"/>
                                          </p:val>
                                        </p:tav>
                                        <p:tav tm="100000">
                                          <p:val>
                                            <p:strVal val="#ppt_x"/>
                                          </p:val>
                                        </p:tav>
                                      </p:tavLst>
                                    </p:anim>
                                    <p:anim calcmode="lin" valueType="num">
                                      <p:cBhvr additive="base">
                                        <p:cTn id="99" dur="3000" fill="hold"/>
                                        <p:tgtEl>
                                          <p:spTgt spid="16"/>
                                        </p:tgtEl>
                                        <p:attrNameLst>
                                          <p:attrName>ppt_y</p:attrName>
                                        </p:attrNameLst>
                                      </p:cBhvr>
                                      <p:tavLst>
                                        <p:tav tm="0">
                                          <p:val>
                                            <p:strVal val="1+#ppt_h/2"/>
                                          </p:val>
                                        </p:tav>
                                        <p:tav tm="100000">
                                          <p:val>
                                            <p:strVal val="#ppt_y"/>
                                          </p:val>
                                        </p:tav>
                                      </p:tavLst>
                                    </p:anim>
                                  </p:childTnLst>
                                </p:cTn>
                              </p:par>
                              <p:par>
                                <p:cTn id="100" presetID="2" presetClass="entr" presetSubtype="12" fill="hold" nodeType="withEffect">
                                  <p:stCondLst>
                                    <p:cond delay="0"/>
                                  </p:stCondLst>
                                  <p:childTnLst>
                                    <p:set>
                                      <p:cBhvr>
                                        <p:cTn id="101" dur="1" fill="hold">
                                          <p:stCondLst>
                                            <p:cond delay="0"/>
                                          </p:stCondLst>
                                        </p:cTn>
                                        <p:tgtEl>
                                          <p:spTgt spid="21"/>
                                        </p:tgtEl>
                                        <p:attrNameLst>
                                          <p:attrName>style.visibility</p:attrName>
                                        </p:attrNameLst>
                                      </p:cBhvr>
                                      <p:to>
                                        <p:strVal val="visible"/>
                                      </p:to>
                                    </p:set>
                                    <p:anim calcmode="lin" valueType="num">
                                      <p:cBhvr additive="base">
                                        <p:cTn id="102" dur="3000" fill="hold"/>
                                        <p:tgtEl>
                                          <p:spTgt spid="21"/>
                                        </p:tgtEl>
                                        <p:attrNameLst>
                                          <p:attrName>ppt_x</p:attrName>
                                        </p:attrNameLst>
                                      </p:cBhvr>
                                      <p:tavLst>
                                        <p:tav tm="0">
                                          <p:val>
                                            <p:strVal val="0-#ppt_w/2"/>
                                          </p:val>
                                        </p:tav>
                                        <p:tav tm="100000">
                                          <p:val>
                                            <p:strVal val="#ppt_x"/>
                                          </p:val>
                                        </p:tav>
                                      </p:tavLst>
                                    </p:anim>
                                    <p:anim calcmode="lin" valueType="num">
                                      <p:cBhvr additive="base">
                                        <p:cTn id="103" dur="3000" fill="hold"/>
                                        <p:tgtEl>
                                          <p:spTgt spid="21"/>
                                        </p:tgtEl>
                                        <p:attrNameLst>
                                          <p:attrName>ppt_y</p:attrName>
                                        </p:attrNameLst>
                                      </p:cBhvr>
                                      <p:tavLst>
                                        <p:tav tm="0">
                                          <p:val>
                                            <p:strVal val="1+#ppt_h/2"/>
                                          </p:val>
                                        </p:tav>
                                        <p:tav tm="100000">
                                          <p:val>
                                            <p:strVal val="#ppt_y"/>
                                          </p:val>
                                        </p:tav>
                                      </p:tavLst>
                                    </p:anim>
                                  </p:childTnLst>
                                </p:cTn>
                              </p:par>
                              <p:par>
                                <p:cTn id="104" presetID="2" presetClass="entr" presetSubtype="12" fill="hold" nodeType="withEffect">
                                  <p:stCondLst>
                                    <p:cond delay="0"/>
                                  </p:stCondLst>
                                  <p:childTnLst>
                                    <p:set>
                                      <p:cBhvr>
                                        <p:cTn id="105" dur="1" fill="hold">
                                          <p:stCondLst>
                                            <p:cond delay="0"/>
                                          </p:stCondLst>
                                        </p:cTn>
                                        <p:tgtEl>
                                          <p:spTgt spid="23"/>
                                        </p:tgtEl>
                                        <p:attrNameLst>
                                          <p:attrName>style.visibility</p:attrName>
                                        </p:attrNameLst>
                                      </p:cBhvr>
                                      <p:to>
                                        <p:strVal val="visible"/>
                                      </p:to>
                                    </p:set>
                                    <p:anim calcmode="lin" valueType="num">
                                      <p:cBhvr additive="base">
                                        <p:cTn id="106" dur="3000" fill="hold"/>
                                        <p:tgtEl>
                                          <p:spTgt spid="23"/>
                                        </p:tgtEl>
                                        <p:attrNameLst>
                                          <p:attrName>ppt_x</p:attrName>
                                        </p:attrNameLst>
                                      </p:cBhvr>
                                      <p:tavLst>
                                        <p:tav tm="0">
                                          <p:val>
                                            <p:strVal val="0-#ppt_w/2"/>
                                          </p:val>
                                        </p:tav>
                                        <p:tav tm="100000">
                                          <p:val>
                                            <p:strVal val="#ppt_x"/>
                                          </p:val>
                                        </p:tav>
                                      </p:tavLst>
                                    </p:anim>
                                    <p:anim calcmode="lin" valueType="num">
                                      <p:cBhvr additive="base">
                                        <p:cTn id="107" dur="3000" fill="hold"/>
                                        <p:tgtEl>
                                          <p:spTgt spid="23"/>
                                        </p:tgtEl>
                                        <p:attrNameLst>
                                          <p:attrName>ppt_y</p:attrName>
                                        </p:attrNameLst>
                                      </p:cBhvr>
                                      <p:tavLst>
                                        <p:tav tm="0">
                                          <p:val>
                                            <p:strVal val="1+#ppt_h/2"/>
                                          </p:val>
                                        </p:tav>
                                        <p:tav tm="100000">
                                          <p:val>
                                            <p:strVal val="#ppt_y"/>
                                          </p:val>
                                        </p:tav>
                                      </p:tavLst>
                                    </p:anim>
                                  </p:childTnLst>
                                </p:cTn>
                              </p:par>
                              <p:par>
                                <p:cTn id="108" presetID="2" presetClass="entr" presetSubtype="12" fill="hold" nodeType="withEffect">
                                  <p:stCondLst>
                                    <p:cond delay="0"/>
                                  </p:stCondLst>
                                  <p:childTnLst>
                                    <p:set>
                                      <p:cBhvr>
                                        <p:cTn id="109" dur="1" fill="hold">
                                          <p:stCondLst>
                                            <p:cond delay="0"/>
                                          </p:stCondLst>
                                        </p:cTn>
                                        <p:tgtEl>
                                          <p:spTgt spid="29"/>
                                        </p:tgtEl>
                                        <p:attrNameLst>
                                          <p:attrName>style.visibility</p:attrName>
                                        </p:attrNameLst>
                                      </p:cBhvr>
                                      <p:to>
                                        <p:strVal val="visible"/>
                                      </p:to>
                                    </p:set>
                                    <p:anim calcmode="lin" valueType="num">
                                      <p:cBhvr additive="base">
                                        <p:cTn id="110" dur="3000" fill="hold"/>
                                        <p:tgtEl>
                                          <p:spTgt spid="29"/>
                                        </p:tgtEl>
                                        <p:attrNameLst>
                                          <p:attrName>ppt_x</p:attrName>
                                        </p:attrNameLst>
                                      </p:cBhvr>
                                      <p:tavLst>
                                        <p:tav tm="0">
                                          <p:val>
                                            <p:strVal val="0-#ppt_w/2"/>
                                          </p:val>
                                        </p:tav>
                                        <p:tav tm="100000">
                                          <p:val>
                                            <p:strVal val="#ppt_x"/>
                                          </p:val>
                                        </p:tav>
                                      </p:tavLst>
                                    </p:anim>
                                    <p:anim calcmode="lin" valueType="num">
                                      <p:cBhvr additive="base">
                                        <p:cTn id="111" dur="3000" fill="hold"/>
                                        <p:tgtEl>
                                          <p:spTgt spid="29"/>
                                        </p:tgtEl>
                                        <p:attrNameLst>
                                          <p:attrName>ppt_y</p:attrName>
                                        </p:attrNameLst>
                                      </p:cBhvr>
                                      <p:tavLst>
                                        <p:tav tm="0">
                                          <p:val>
                                            <p:strVal val="1+#ppt_h/2"/>
                                          </p:val>
                                        </p:tav>
                                        <p:tav tm="100000">
                                          <p:val>
                                            <p:strVal val="#ppt_y"/>
                                          </p:val>
                                        </p:tav>
                                      </p:tavLst>
                                    </p:anim>
                                  </p:childTnLst>
                                </p:cTn>
                              </p:par>
                              <p:par>
                                <p:cTn id="112" presetID="2" presetClass="entr" presetSubtype="12" fill="hold" nodeType="withEffect">
                                  <p:stCondLst>
                                    <p:cond delay="0"/>
                                  </p:stCondLst>
                                  <p:childTnLst>
                                    <p:set>
                                      <p:cBhvr>
                                        <p:cTn id="113" dur="1" fill="hold">
                                          <p:stCondLst>
                                            <p:cond delay="0"/>
                                          </p:stCondLst>
                                        </p:cTn>
                                        <p:tgtEl>
                                          <p:spTgt spid="33"/>
                                        </p:tgtEl>
                                        <p:attrNameLst>
                                          <p:attrName>style.visibility</p:attrName>
                                        </p:attrNameLst>
                                      </p:cBhvr>
                                      <p:to>
                                        <p:strVal val="visible"/>
                                      </p:to>
                                    </p:set>
                                    <p:anim calcmode="lin" valueType="num">
                                      <p:cBhvr additive="base">
                                        <p:cTn id="114" dur="3000" fill="hold"/>
                                        <p:tgtEl>
                                          <p:spTgt spid="33"/>
                                        </p:tgtEl>
                                        <p:attrNameLst>
                                          <p:attrName>ppt_x</p:attrName>
                                        </p:attrNameLst>
                                      </p:cBhvr>
                                      <p:tavLst>
                                        <p:tav tm="0">
                                          <p:val>
                                            <p:strVal val="0-#ppt_w/2"/>
                                          </p:val>
                                        </p:tav>
                                        <p:tav tm="100000">
                                          <p:val>
                                            <p:strVal val="#ppt_x"/>
                                          </p:val>
                                        </p:tav>
                                      </p:tavLst>
                                    </p:anim>
                                    <p:anim calcmode="lin" valueType="num">
                                      <p:cBhvr additive="base">
                                        <p:cTn id="115" dur="3000" fill="hold"/>
                                        <p:tgtEl>
                                          <p:spTgt spid="33"/>
                                        </p:tgtEl>
                                        <p:attrNameLst>
                                          <p:attrName>ppt_y</p:attrName>
                                        </p:attrNameLst>
                                      </p:cBhvr>
                                      <p:tavLst>
                                        <p:tav tm="0">
                                          <p:val>
                                            <p:strVal val="1+#ppt_h/2"/>
                                          </p:val>
                                        </p:tav>
                                        <p:tav tm="100000">
                                          <p:val>
                                            <p:strVal val="#ppt_y"/>
                                          </p:val>
                                        </p:tav>
                                      </p:tavLst>
                                    </p:anim>
                                  </p:childTnLst>
                                </p:cTn>
                              </p:par>
                              <p:par>
                                <p:cTn id="116" presetID="2" presetClass="entr" presetSubtype="12" fill="hold" nodeType="withEffect">
                                  <p:stCondLst>
                                    <p:cond delay="0"/>
                                  </p:stCondLst>
                                  <p:childTnLst>
                                    <p:set>
                                      <p:cBhvr>
                                        <p:cTn id="117" dur="1" fill="hold">
                                          <p:stCondLst>
                                            <p:cond delay="0"/>
                                          </p:stCondLst>
                                        </p:cTn>
                                        <p:tgtEl>
                                          <p:spTgt spid="36"/>
                                        </p:tgtEl>
                                        <p:attrNameLst>
                                          <p:attrName>style.visibility</p:attrName>
                                        </p:attrNameLst>
                                      </p:cBhvr>
                                      <p:to>
                                        <p:strVal val="visible"/>
                                      </p:to>
                                    </p:set>
                                    <p:anim calcmode="lin" valueType="num">
                                      <p:cBhvr additive="base">
                                        <p:cTn id="118" dur="3000" fill="hold"/>
                                        <p:tgtEl>
                                          <p:spTgt spid="36"/>
                                        </p:tgtEl>
                                        <p:attrNameLst>
                                          <p:attrName>ppt_x</p:attrName>
                                        </p:attrNameLst>
                                      </p:cBhvr>
                                      <p:tavLst>
                                        <p:tav tm="0">
                                          <p:val>
                                            <p:strVal val="0-#ppt_w/2"/>
                                          </p:val>
                                        </p:tav>
                                        <p:tav tm="100000">
                                          <p:val>
                                            <p:strVal val="#ppt_x"/>
                                          </p:val>
                                        </p:tav>
                                      </p:tavLst>
                                    </p:anim>
                                    <p:anim calcmode="lin" valueType="num">
                                      <p:cBhvr additive="base">
                                        <p:cTn id="119" dur="3000" fill="hold"/>
                                        <p:tgtEl>
                                          <p:spTgt spid="36"/>
                                        </p:tgtEl>
                                        <p:attrNameLst>
                                          <p:attrName>ppt_y</p:attrName>
                                        </p:attrNameLst>
                                      </p:cBhvr>
                                      <p:tavLst>
                                        <p:tav tm="0">
                                          <p:val>
                                            <p:strVal val="1+#ppt_h/2"/>
                                          </p:val>
                                        </p:tav>
                                        <p:tav tm="100000">
                                          <p:val>
                                            <p:strVal val="#ppt_y"/>
                                          </p:val>
                                        </p:tav>
                                      </p:tavLst>
                                    </p:anim>
                                  </p:childTnLst>
                                </p:cTn>
                              </p:par>
                              <p:par>
                                <p:cTn id="120" presetID="2" presetClass="entr" presetSubtype="12" fill="hold" nodeType="withEffect">
                                  <p:stCondLst>
                                    <p:cond delay="0"/>
                                  </p:stCondLst>
                                  <p:childTnLst>
                                    <p:set>
                                      <p:cBhvr>
                                        <p:cTn id="121" dur="1" fill="hold">
                                          <p:stCondLst>
                                            <p:cond delay="0"/>
                                          </p:stCondLst>
                                        </p:cTn>
                                        <p:tgtEl>
                                          <p:spTgt spid="41"/>
                                        </p:tgtEl>
                                        <p:attrNameLst>
                                          <p:attrName>style.visibility</p:attrName>
                                        </p:attrNameLst>
                                      </p:cBhvr>
                                      <p:to>
                                        <p:strVal val="visible"/>
                                      </p:to>
                                    </p:set>
                                    <p:anim calcmode="lin" valueType="num">
                                      <p:cBhvr additive="base">
                                        <p:cTn id="122" dur="3000" fill="hold"/>
                                        <p:tgtEl>
                                          <p:spTgt spid="41"/>
                                        </p:tgtEl>
                                        <p:attrNameLst>
                                          <p:attrName>ppt_x</p:attrName>
                                        </p:attrNameLst>
                                      </p:cBhvr>
                                      <p:tavLst>
                                        <p:tav tm="0">
                                          <p:val>
                                            <p:strVal val="0-#ppt_w/2"/>
                                          </p:val>
                                        </p:tav>
                                        <p:tav tm="100000">
                                          <p:val>
                                            <p:strVal val="#ppt_x"/>
                                          </p:val>
                                        </p:tav>
                                      </p:tavLst>
                                    </p:anim>
                                    <p:anim calcmode="lin" valueType="num">
                                      <p:cBhvr additive="base">
                                        <p:cTn id="123" dur="3000" fill="hold"/>
                                        <p:tgtEl>
                                          <p:spTgt spid="41"/>
                                        </p:tgtEl>
                                        <p:attrNameLst>
                                          <p:attrName>ppt_y</p:attrName>
                                        </p:attrNameLst>
                                      </p:cBhvr>
                                      <p:tavLst>
                                        <p:tav tm="0">
                                          <p:val>
                                            <p:strVal val="1+#ppt_h/2"/>
                                          </p:val>
                                        </p:tav>
                                        <p:tav tm="100000">
                                          <p:val>
                                            <p:strVal val="#ppt_y"/>
                                          </p:val>
                                        </p:tav>
                                      </p:tavLst>
                                    </p:anim>
                                  </p:childTnLst>
                                </p:cTn>
                              </p:par>
                              <p:par>
                                <p:cTn id="124" presetID="2" presetClass="entr" presetSubtype="12" fill="hold" nodeType="withEffect">
                                  <p:stCondLst>
                                    <p:cond delay="0"/>
                                  </p:stCondLst>
                                  <p:childTnLst>
                                    <p:set>
                                      <p:cBhvr>
                                        <p:cTn id="125" dur="1" fill="hold">
                                          <p:stCondLst>
                                            <p:cond delay="0"/>
                                          </p:stCondLst>
                                        </p:cTn>
                                        <p:tgtEl>
                                          <p:spTgt spid="43"/>
                                        </p:tgtEl>
                                        <p:attrNameLst>
                                          <p:attrName>style.visibility</p:attrName>
                                        </p:attrNameLst>
                                      </p:cBhvr>
                                      <p:to>
                                        <p:strVal val="visible"/>
                                      </p:to>
                                    </p:set>
                                    <p:anim calcmode="lin" valueType="num">
                                      <p:cBhvr additive="base">
                                        <p:cTn id="126" dur="3000" fill="hold"/>
                                        <p:tgtEl>
                                          <p:spTgt spid="43"/>
                                        </p:tgtEl>
                                        <p:attrNameLst>
                                          <p:attrName>ppt_x</p:attrName>
                                        </p:attrNameLst>
                                      </p:cBhvr>
                                      <p:tavLst>
                                        <p:tav tm="0">
                                          <p:val>
                                            <p:strVal val="0-#ppt_w/2"/>
                                          </p:val>
                                        </p:tav>
                                        <p:tav tm="100000">
                                          <p:val>
                                            <p:strVal val="#ppt_x"/>
                                          </p:val>
                                        </p:tav>
                                      </p:tavLst>
                                    </p:anim>
                                    <p:anim calcmode="lin" valueType="num">
                                      <p:cBhvr additive="base">
                                        <p:cTn id="127" dur="3000" fill="hold"/>
                                        <p:tgtEl>
                                          <p:spTgt spid="43"/>
                                        </p:tgtEl>
                                        <p:attrNameLst>
                                          <p:attrName>ppt_y</p:attrName>
                                        </p:attrNameLst>
                                      </p:cBhvr>
                                      <p:tavLst>
                                        <p:tav tm="0">
                                          <p:val>
                                            <p:strVal val="1+#ppt_h/2"/>
                                          </p:val>
                                        </p:tav>
                                        <p:tav tm="100000">
                                          <p:val>
                                            <p:strVal val="#ppt_y"/>
                                          </p:val>
                                        </p:tav>
                                      </p:tavLst>
                                    </p:anim>
                                  </p:childTnLst>
                                </p:cTn>
                              </p:par>
                              <p:par>
                                <p:cTn id="128" presetID="2" presetClass="entr" presetSubtype="3" fill="hold" nodeType="withEffect">
                                  <p:stCondLst>
                                    <p:cond delay="0"/>
                                  </p:stCondLst>
                                  <p:childTnLst>
                                    <p:set>
                                      <p:cBhvr>
                                        <p:cTn id="129" dur="1" fill="hold">
                                          <p:stCondLst>
                                            <p:cond delay="0"/>
                                          </p:stCondLst>
                                        </p:cTn>
                                        <p:tgtEl>
                                          <p:spTgt spid="8"/>
                                        </p:tgtEl>
                                        <p:attrNameLst>
                                          <p:attrName>style.visibility</p:attrName>
                                        </p:attrNameLst>
                                      </p:cBhvr>
                                      <p:to>
                                        <p:strVal val="visible"/>
                                      </p:to>
                                    </p:set>
                                    <p:anim calcmode="lin" valueType="num">
                                      <p:cBhvr additive="base">
                                        <p:cTn id="130" dur="3000" fill="hold"/>
                                        <p:tgtEl>
                                          <p:spTgt spid="8"/>
                                        </p:tgtEl>
                                        <p:attrNameLst>
                                          <p:attrName>ppt_x</p:attrName>
                                        </p:attrNameLst>
                                      </p:cBhvr>
                                      <p:tavLst>
                                        <p:tav tm="0">
                                          <p:val>
                                            <p:strVal val="1+#ppt_w/2"/>
                                          </p:val>
                                        </p:tav>
                                        <p:tav tm="100000">
                                          <p:val>
                                            <p:strVal val="#ppt_x"/>
                                          </p:val>
                                        </p:tav>
                                      </p:tavLst>
                                    </p:anim>
                                    <p:anim calcmode="lin" valueType="num">
                                      <p:cBhvr additive="base">
                                        <p:cTn id="131" dur="3000" fill="hold"/>
                                        <p:tgtEl>
                                          <p:spTgt spid="8"/>
                                        </p:tgtEl>
                                        <p:attrNameLst>
                                          <p:attrName>ppt_y</p:attrName>
                                        </p:attrNameLst>
                                      </p:cBhvr>
                                      <p:tavLst>
                                        <p:tav tm="0">
                                          <p:val>
                                            <p:strVal val="0-#ppt_h/2"/>
                                          </p:val>
                                        </p:tav>
                                        <p:tav tm="100000">
                                          <p:val>
                                            <p:strVal val="#ppt_y"/>
                                          </p:val>
                                        </p:tav>
                                      </p:tavLst>
                                    </p:anim>
                                  </p:childTnLst>
                                </p:cTn>
                              </p:par>
                              <p:par>
                                <p:cTn id="132" presetID="2" presetClass="entr" presetSubtype="3" fill="hold" nodeType="withEffect">
                                  <p:stCondLst>
                                    <p:cond delay="0"/>
                                  </p:stCondLst>
                                  <p:childTnLst>
                                    <p:set>
                                      <p:cBhvr>
                                        <p:cTn id="133" dur="1" fill="hold">
                                          <p:stCondLst>
                                            <p:cond delay="0"/>
                                          </p:stCondLst>
                                        </p:cTn>
                                        <p:tgtEl>
                                          <p:spTgt spid="12"/>
                                        </p:tgtEl>
                                        <p:attrNameLst>
                                          <p:attrName>style.visibility</p:attrName>
                                        </p:attrNameLst>
                                      </p:cBhvr>
                                      <p:to>
                                        <p:strVal val="visible"/>
                                      </p:to>
                                    </p:set>
                                    <p:anim calcmode="lin" valueType="num">
                                      <p:cBhvr additive="base">
                                        <p:cTn id="134" dur="3000" fill="hold"/>
                                        <p:tgtEl>
                                          <p:spTgt spid="12"/>
                                        </p:tgtEl>
                                        <p:attrNameLst>
                                          <p:attrName>ppt_x</p:attrName>
                                        </p:attrNameLst>
                                      </p:cBhvr>
                                      <p:tavLst>
                                        <p:tav tm="0">
                                          <p:val>
                                            <p:strVal val="1+#ppt_w/2"/>
                                          </p:val>
                                        </p:tav>
                                        <p:tav tm="100000">
                                          <p:val>
                                            <p:strVal val="#ppt_x"/>
                                          </p:val>
                                        </p:tav>
                                      </p:tavLst>
                                    </p:anim>
                                    <p:anim calcmode="lin" valueType="num">
                                      <p:cBhvr additive="base">
                                        <p:cTn id="135" dur="3000" fill="hold"/>
                                        <p:tgtEl>
                                          <p:spTgt spid="12"/>
                                        </p:tgtEl>
                                        <p:attrNameLst>
                                          <p:attrName>ppt_y</p:attrName>
                                        </p:attrNameLst>
                                      </p:cBhvr>
                                      <p:tavLst>
                                        <p:tav tm="0">
                                          <p:val>
                                            <p:strVal val="0-#ppt_h/2"/>
                                          </p:val>
                                        </p:tav>
                                        <p:tav tm="100000">
                                          <p:val>
                                            <p:strVal val="#ppt_y"/>
                                          </p:val>
                                        </p:tav>
                                      </p:tavLst>
                                    </p:anim>
                                  </p:childTnLst>
                                </p:cTn>
                              </p:par>
                              <p:par>
                                <p:cTn id="136" presetID="2" presetClass="entr" presetSubtype="3" fill="hold" nodeType="withEffect">
                                  <p:stCondLst>
                                    <p:cond delay="0"/>
                                  </p:stCondLst>
                                  <p:childTnLst>
                                    <p:set>
                                      <p:cBhvr>
                                        <p:cTn id="137" dur="1" fill="hold">
                                          <p:stCondLst>
                                            <p:cond delay="0"/>
                                          </p:stCondLst>
                                        </p:cTn>
                                        <p:tgtEl>
                                          <p:spTgt spid="14"/>
                                        </p:tgtEl>
                                        <p:attrNameLst>
                                          <p:attrName>style.visibility</p:attrName>
                                        </p:attrNameLst>
                                      </p:cBhvr>
                                      <p:to>
                                        <p:strVal val="visible"/>
                                      </p:to>
                                    </p:set>
                                    <p:anim calcmode="lin" valueType="num">
                                      <p:cBhvr additive="base">
                                        <p:cTn id="138" dur="3000" fill="hold"/>
                                        <p:tgtEl>
                                          <p:spTgt spid="14"/>
                                        </p:tgtEl>
                                        <p:attrNameLst>
                                          <p:attrName>ppt_x</p:attrName>
                                        </p:attrNameLst>
                                      </p:cBhvr>
                                      <p:tavLst>
                                        <p:tav tm="0">
                                          <p:val>
                                            <p:strVal val="1+#ppt_w/2"/>
                                          </p:val>
                                        </p:tav>
                                        <p:tav tm="100000">
                                          <p:val>
                                            <p:strVal val="#ppt_x"/>
                                          </p:val>
                                        </p:tav>
                                      </p:tavLst>
                                    </p:anim>
                                    <p:anim calcmode="lin" valueType="num">
                                      <p:cBhvr additive="base">
                                        <p:cTn id="139" dur="3000" fill="hold"/>
                                        <p:tgtEl>
                                          <p:spTgt spid="14"/>
                                        </p:tgtEl>
                                        <p:attrNameLst>
                                          <p:attrName>ppt_y</p:attrName>
                                        </p:attrNameLst>
                                      </p:cBhvr>
                                      <p:tavLst>
                                        <p:tav tm="0">
                                          <p:val>
                                            <p:strVal val="0-#ppt_h/2"/>
                                          </p:val>
                                        </p:tav>
                                        <p:tav tm="100000">
                                          <p:val>
                                            <p:strVal val="#ppt_y"/>
                                          </p:val>
                                        </p:tav>
                                      </p:tavLst>
                                    </p:anim>
                                  </p:childTnLst>
                                </p:cTn>
                              </p:par>
                              <p:par>
                                <p:cTn id="140" presetID="2" presetClass="entr" presetSubtype="3" fill="hold" nodeType="withEffect">
                                  <p:stCondLst>
                                    <p:cond delay="0"/>
                                  </p:stCondLst>
                                  <p:childTnLst>
                                    <p:set>
                                      <p:cBhvr>
                                        <p:cTn id="141" dur="1" fill="hold">
                                          <p:stCondLst>
                                            <p:cond delay="0"/>
                                          </p:stCondLst>
                                        </p:cTn>
                                        <p:tgtEl>
                                          <p:spTgt spid="20"/>
                                        </p:tgtEl>
                                        <p:attrNameLst>
                                          <p:attrName>style.visibility</p:attrName>
                                        </p:attrNameLst>
                                      </p:cBhvr>
                                      <p:to>
                                        <p:strVal val="visible"/>
                                      </p:to>
                                    </p:set>
                                    <p:anim calcmode="lin" valueType="num">
                                      <p:cBhvr additive="base">
                                        <p:cTn id="142" dur="3000" fill="hold"/>
                                        <p:tgtEl>
                                          <p:spTgt spid="20"/>
                                        </p:tgtEl>
                                        <p:attrNameLst>
                                          <p:attrName>ppt_x</p:attrName>
                                        </p:attrNameLst>
                                      </p:cBhvr>
                                      <p:tavLst>
                                        <p:tav tm="0">
                                          <p:val>
                                            <p:strVal val="1+#ppt_w/2"/>
                                          </p:val>
                                        </p:tav>
                                        <p:tav tm="100000">
                                          <p:val>
                                            <p:strVal val="#ppt_x"/>
                                          </p:val>
                                        </p:tav>
                                      </p:tavLst>
                                    </p:anim>
                                    <p:anim calcmode="lin" valueType="num">
                                      <p:cBhvr additive="base">
                                        <p:cTn id="143" dur="3000" fill="hold"/>
                                        <p:tgtEl>
                                          <p:spTgt spid="20"/>
                                        </p:tgtEl>
                                        <p:attrNameLst>
                                          <p:attrName>ppt_y</p:attrName>
                                        </p:attrNameLst>
                                      </p:cBhvr>
                                      <p:tavLst>
                                        <p:tav tm="0">
                                          <p:val>
                                            <p:strVal val="0-#ppt_h/2"/>
                                          </p:val>
                                        </p:tav>
                                        <p:tav tm="100000">
                                          <p:val>
                                            <p:strVal val="#ppt_y"/>
                                          </p:val>
                                        </p:tav>
                                      </p:tavLst>
                                    </p:anim>
                                  </p:childTnLst>
                                </p:cTn>
                              </p:par>
                              <p:par>
                                <p:cTn id="144" presetID="2" presetClass="entr" presetSubtype="3" fill="hold" nodeType="withEffect">
                                  <p:stCondLst>
                                    <p:cond delay="0"/>
                                  </p:stCondLst>
                                  <p:childTnLst>
                                    <p:set>
                                      <p:cBhvr>
                                        <p:cTn id="145" dur="1" fill="hold">
                                          <p:stCondLst>
                                            <p:cond delay="0"/>
                                          </p:stCondLst>
                                        </p:cTn>
                                        <p:tgtEl>
                                          <p:spTgt spid="25"/>
                                        </p:tgtEl>
                                        <p:attrNameLst>
                                          <p:attrName>style.visibility</p:attrName>
                                        </p:attrNameLst>
                                      </p:cBhvr>
                                      <p:to>
                                        <p:strVal val="visible"/>
                                      </p:to>
                                    </p:set>
                                    <p:anim calcmode="lin" valueType="num">
                                      <p:cBhvr additive="base">
                                        <p:cTn id="146" dur="3000" fill="hold"/>
                                        <p:tgtEl>
                                          <p:spTgt spid="25"/>
                                        </p:tgtEl>
                                        <p:attrNameLst>
                                          <p:attrName>ppt_x</p:attrName>
                                        </p:attrNameLst>
                                      </p:cBhvr>
                                      <p:tavLst>
                                        <p:tav tm="0">
                                          <p:val>
                                            <p:strVal val="1+#ppt_w/2"/>
                                          </p:val>
                                        </p:tav>
                                        <p:tav tm="100000">
                                          <p:val>
                                            <p:strVal val="#ppt_x"/>
                                          </p:val>
                                        </p:tav>
                                      </p:tavLst>
                                    </p:anim>
                                    <p:anim calcmode="lin" valueType="num">
                                      <p:cBhvr additive="base">
                                        <p:cTn id="147" dur="3000" fill="hold"/>
                                        <p:tgtEl>
                                          <p:spTgt spid="25"/>
                                        </p:tgtEl>
                                        <p:attrNameLst>
                                          <p:attrName>ppt_y</p:attrName>
                                        </p:attrNameLst>
                                      </p:cBhvr>
                                      <p:tavLst>
                                        <p:tav tm="0">
                                          <p:val>
                                            <p:strVal val="0-#ppt_h/2"/>
                                          </p:val>
                                        </p:tav>
                                        <p:tav tm="100000">
                                          <p:val>
                                            <p:strVal val="#ppt_y"/>
                                          </p:val>
                                        </p:tav>
                                      </p:tavLst>
                                    </p:anim>
                                  </p:childTnLst>
                                </p:cTn>
                              </p:par>
                              <p:par>
                                <p:cTn id="148" presetID="2" presetClass="entr" presetSubtype="3" fill="hold" nodeType="withEffect">
                                  <p:stCondLst>
                                    <p:cond delay="0"/>
                                  </p:stCondLst>
                                  <p:childTnLst>
                                    <p:set>
                                      <p:cBhvr>
                                        <p:cTn id="149" dur="1" fill="hold">
                                          <p:stCondLst>
                                            <p:cond delay="0"/>
                                          </p:stCondLst>
                                        </p:cTn>
                                        <p:tgtEl>
                                          <p:spTgt spid="28"/>
                                        </p:tgtEl>
                                        <p:attrNameLst>
                                          <p:attrName>style.visibility</p:attrName>
                                        </p:attrNameLst>
                                      </p:cBhvr>
                                      <p:to>
                                        <p:strVal val="visible"/>
                                      </p:to>
                                    </p:set>
                                    <p:anim calcmode="lin" valueType="num">
                                      <p:cBhvr additive="base">
                                        <p:cTn id="150" dur="3000" fill="hold"/>
                                        <p:tgtEl>
                                          <p:spTgt spid="28"/>
                                        </p:tgtEl>
                                        <p:attrNameLst>
                                          <p:attrName>ppt_x</p:attrName>
                                        </p:attrNameLst>
                                      </p:cBhvr>
                                      <p:tavLst>
                                        <p:tav tm="0">
                                          <p:val>
                                            <p:strVal val="1+#ppt_w/2"/>
                                          </p:val>
                                        </p:tav>
                                        <p:tav tm="100000">
                                          <p:val>
                                            <p:strVal val="#ppt_x"/>
                                          </p:val>
                                        </p:tav>
                                      </p:tavLst>
                                    </p:anim>
                                    <p:anim calcmode="lin" valueType="num">
                                      <p:cBhvr additive="base">
                                        <p:cTn id="151" dur="3000" fill="hold"/>
                                        <p:tgtEl>
                                          <p:spTgt spid="28"/>
                                        </p:tgtEl>
                                        <p:attrNameLst>
                                          <p:attrName>ppt_y</p:attrName>
                                        </p:attrNameLst>
                                      </p:cBhvr>
                                      <p:tavLst>
                                        <p:tav tm="0">
                                          <p:val>
                                            <p:strVal val="0-#ppt_h/2"/>
                                          </p:val>
                                        </p:tav>
                                        <p:tav tm="100000">
                                          <p:val>
                                            <p:strVal val="#ppt_y"/>
                                          </p:val>
                                        </p:tav>
                                      </p:tavLst>
                                    </p:anim>
                                  </p:childTnLst>
                                </p:cTn>
                              </p:par>
                              <p:par>
                                <p:cTn id="152" presetID="2" presetClass="entr" presetSubtype="3" fill="hold" nodeType="withEffect">
                                  <p:stCondLst>
                                    <p:cond delay="0"/>
                                  </p:stCondLst>
                                  <p:childTnLst>
                                    <p:set>
                                      <p:cBhvr>
                                        <p:cTn id="153" dur="1" fill="hold">
                                          <p:stCondLst>
                                            <p:cond delay="0"/>
                                          </p:stCondLst>
                                        </p:cTn>
                                        <p:tgtEl>
                                          <p:spTgt spid="32"/>
                                        </p:tgtEl>
                                        <p:attrNameLst>
                                          <p:attrName>style.visibility</p:attrName>
                                        </p:attrNameLst>
                                      </p:cBhvr>
                                      <p:to>
                                        <p:strVal val="visible"/>
                                      </p:to>
                                    </p:set>
                                    <p:anim calcmode="lin" valueType="num">
                                      <p:cBhvr additive="base">
                                        <p:cTn id="154" dur="3000" fill="hold"/>
                                        <p:tgtEl>
                                          <p:spTgt spid="32"/>
                                        </p:tgtEl>
                                        <p:attrNameLst>
                                          <p:attrName>ppt_x</p:attrName>
                                        </p:attrNameLst>
                                      </p:cBhvr>
                                      <p:tavLst>
                                        <p:tav tm="0">
                                          <p:val>
                                            <p:strVal val="1+#ppt_w/2"/>
                                          </p:val>
                                        </p:tav>
                                        <p:tav tm="100000">
                                          <p:val>
                                            <p:strVal val="#ppt_x"/>
                                          </p:val>
                                        </p:tav>
                                      </p:tavLst>
                                    </p:anim>
                                    <p:anim calcmode="lin" valueType="num">
                                      <p:cBhvr additive="base">
                                        <p:cTn id="155" dur="3000" fill="hold"/>
                                        <p:tgtEl>
                                          <p:spTgt spid="32"/>
                                        </p:tgtEl>
                                        <p:attrNameLst>
                                          <p:attrName>ppt_y</p:attrName>
                                        </p:attrNameLst>
                                      </p:cBhvr>
                                      <p:tavLst>
                                        <p:tav tm="0">
                                          <p:val>
                                            <p:strVal val="0-#ppt_h/2"/>
                                          </p:val>
                                        </p:tav>
                                        <p:tav tm="100000">
                                          <p:val>
                                            <p:strVal val="#ppt_y"/>
                                          </p:val>
                                        </p:tav>
                                      </p:tavLst>
                                    </p:anim>
                                  </p:childTnLst>
                                </p:cTn>
                              </p:par>
                              <p:par>
                                <p:cTn id="156" presetID="2" presetClass="entr" presetSubtype="3" fill="hold" nodeType="withEffect">
                                  <p:stCondLst>
                                    <p:cond delay="0"/>
                                  </p:stCondLst>
                                  <p:childTnLst>
                                    <p:set>
                                      <p:cBhvr>
                                        <p:cTn id="157" dur="1" fill="hold">
                                          <p:stCondLst>
                                            <p:cond delay="0"/>
                                          </p:stCondLst>
                                        </p:cTn>
                                        <p:tgtEl>
                                          <p:spTgt spid="37"/>
                                        </p:tgtEl>
                                        <p:attrNameLst>
                                          <p:attrName>style.visibility</p:attrName>
                                        </p:attrNameLst>
                                      </p:cBhvr>
                                      <p:to>
                                        <p:strVal val="visible"/>
                                      </p:to>
                                    </p:set>
                                    <p:anim calcmode="lin" valueType="num">
                                      <p:cBhvr additive="base">
                                        <p:cTn id="158" dur="3000" fill="hold"/>
                                        <p:tgtEl>
                                          <p:spTgt spid="37"/>
                                        </p:tgtEl>
                                        <p:attrNameLst>
                                          <p:attrName>ppt_x</p:attrName>
                                        </p:attrNameLst>
                                      </p:cBhvr>
                                      <p:tavLst>
                                        <p:tav tm="0">
                                          <p:val>
                                            <p:strVal val="1+#ppt_w/2"/>
                                          </p:val>
                                        </p:tav>
                                        <p:tav tm="100000">
                                          <p:val>
                                            <p:strVal val="#ppt_x"/>
                                          </p:val>
                                        </p:tav>
                                      </p:tavLst>
                                    </p:anim>
                                    <p:anim calcmode="lin" valueType="num">
                                      <p:cBhvr additive="base">
                                        <p:cTn id="159" dur="3000" fill="hold"/>
                                        <p:tgtEl>
                                          <p:spTgt spid="37"/>
                                        </p:tgtEl>
                                        <p:attrNameLst>
                                          <p:attrName>ppt_y</p:attrName>
                                        </p:attrNameLst>
                                      </p:cBhvr>
                                      <p:tavLst>
                                        <p:tav tm="0">
                                          <p:val>
                                            <p:strVal val="0-#ppt_h/2"/>
                                          </p:val>
                                        </p:tav>
                                        <p:tav tm="100000">
                                          <p:val>
                                            <p:strVal val="#ppt_y"/>
                                          </p:val>
                                        </p:tav>
                                      </p:tavLst>
                                    </p:anim>
                                  </p:childTnLst>
                                </p:cTn>
                              </p:par>
                              <p:par>
                                <p:cTn id="160" presetID="2" presetClass="entr" presetSubtype="3" fill="hold" nodeType="withEffect">
                                  <p:stCondLst>
                                    <p:cond delay="0"/>
                                  </p:stCondLst>
                                  <p:childTnLst>
                                    <p:set>
                                      <p:cBhvr>
                                        <p:cTn id="161" dur="1" fill="hold">
                                          <p:stCondLst>
                                            <p:cond delay="0"/>
                                          </p:stCondLst>
                                        </p:cTn>
                                        <p:tgtEl>
                                          <p:spTgt spid="40"/>
                                        </p:tgtEl>
                                        <p:attrNameLst>
                                          <p:attrName>style.visibility</p:attrName>
                                        </p:attrNameLst>
                                      </p:cBhvr>
                                      <p:to>
                                        <p:strVal val="visible"/>
                                      </p:to>
                                    </p:set>
                                    <p:anim calcmode="lin" valueType="num">
                                      <p:cBhvr additive="base">
                                        <p:cTn id="162" dur="3000" fill="hold"/>
                                        <p:tgtEl>
                                          <p:spTgt spid="40"/>
                                        </p:tgtEl>
                                        <p:attrNameLst>
                                          <p:attrName>ppt_x</p:attrName>
                                        </p:attrNameLst>
                                      </p:cBhvr>
                                      <p:tavLst>
                                        <p:tav tm="0">
                                          <p:val>
                                            <p:strVal val="1+#ppt_w/2"/>
                                          </p:val>
                                        </p:tav>
                                        <p:tav tm="100000">
                                          <p:val>
                                            <p:strVal val="#ppt_x"/>
                                          </p:val>
                                        </p:tav>
                                      </p:tavLst>
                                    </p:anim>
                                    <p:anim calcmode="lin" valueType="num">
                                      <p:cBhvr additive="base">
                                        <p:cTn id="163" dur="3000" fill="hold"/>
                                        <p:tgtEl>
                                          <p:spTgt spid="40"/>
                                        </p:tgtEl>
                                        <p:attrNameLst>
                                          <p:attrName>ppt_y</p:attrName>
                                        </p:attrNameLst>
                                      </p:cBhvr>
                                      <p:tavLst>
                                        <p:tav tm="0">
                                          <p:val>
                                            <p:strVal val="0-#ppt_h/2"/>
                                          </p:val>
                                        </p:tav>
                                        <p:tav tm="100000">
                                          <p:val>
                                            <p:strVal val="#ppt_y"/>
                                          </p:val>
                                        </p:tav>
                                      </p:tavLst>
                                    </p:anim>
                                  </p:childTnLst>
                                </p:cTn>
                              </p:par>
                              <p:par>
                                <p:cTn id="164" presetID="2" presetClass="entr" presetSubtype="3" fill="hold" nodeType="withEffect">
                                  <p:stCondLst>
                                    <p:cond delay="0"/>
                                  </p:stCondLst>
                                  <p:childTnLst>
                                    <p:set>
                                      <p:cBhvr>
                                        <p:cTn id="165" dur="1" fill="hold">
                                          <p:stCondLst>
                                            <p:cond delay="0"/>
                                          </p:stCondLst>
                                        </p:cTn>
                                        <p:tgtEl>
                                          <p:spTgt spid="42"/>
                                        </p:tgtEl>
                                        <p:attrNameLst>
                                          <p:attrName>style.visibility</p:attrName>
                                        </p:attrNameLst>
                                      </p:cBhvr>
                                      <p:to>
                                        <p:strVal val="visible"/>
                                      </p:to>
                                    </p:set>
                                    <p:anim calcmode="lin" valueType="num">
                                      <p:cBhvr additive="base">
                                        <p:cTn id="166" dur="3000" fill="hold"/>
                                        <p:tgtEl>
                                          <p:spTgt spid="42"/>
                                        </p:tgtEl>
                                        <p:attrNameLst>
                                          <p:attrName>ppt_x</p:attrName>
                                        </p:attrNameLst>
                                      </p:cBhvr>
                                      <p:tavLst>
                                        <p:tav tm="0">
                                          <p:val>
                                            <p:strVal val="1+#ppt_w/2"/>
                                          </p:val>
                                        </p:tav>
                                        <p:tav tm="100000">
                                          <p:val>
                                            <p:strVal val="#ppt_x"/>
                                          </p:val>
                                        </p:tav>
                                      </p:tavLst>
                                    </p:anim>
                                    <p:anim calcmode="lin" valueType="num">
                                      <p:cBhvr additive="base">
                                        <p:cTn id="167" dur="3000" fill="hold"/>
                                        <p:tgtEl>
                                          <p:spTgt spid="42"/>
                                        </p:tgtEl>
                                        <p:attrNameLst>
                                          <p:attrName>ppt_y</p:attrName>
                                        </p:attrNameLst>
                                      </p:cBhvr>
                                      <p:tavLst>
                                        <p:tav tm="0">
                                          <p:val>
                                            <p:strVal val="0-#ppt_h/2"/>
                                          </p:val>
                                        </p:tav>
                                        <p:tav tm="100000">
                                          <p:val>
                                            <p:strVal val="#ppt_y"/>
                                          </p:val>
                                        </p:tav>
                                      </p:tavLst>
                                    </p:anim>
                                  </p:childTnLst>
                                </p:cTn>
                              </p:par>
                            </p:childTnLst>
                          </p:cTn>
                        </p:par>
                        <p:par>
                          <p:cTn id="168" fill="hold">
                            <p:stCondLst>
                              <p:cond delay="3000"/>
                            </p:stCondLst>
                            <p:childTnLst>
                              <p:par>
                                <p:cTn id="169" presetID="2" presetClass="exit" presetSubtype="6" fill="hold" grpId="1" nodeType="afterEffect">
                                  <p:stCondLst>
                                    <p:cond delay="0"/>
                                  </p:stCondLst>
                                  <p:childTnLst>
                                    <p:anim calcmode="lin" valueType="num">
                                      <p:cBhvr additive="base">
                                        <p:cTn id="170" dur="3000"/>
                                        <p:tgtEl>
                                          <p:spTgt spid="6"/>
                                        </p:tgtEl>
                                        <p:attrNameLst>
                                          <p:attrName>ppt_x</p:attrName>
                                        </p:attrNameLst>
                                      </p:cBhvr>
                                      <p:tavLst>
                                        <p:tav tm="0">
                                          <p:val>
                                            <p:strVal val="ppt_x"/>
                                          </p:val>
                                        </p:tav>
                                        <p:tav tm="100000">
                                          <p:val>
                                            <p:strVal val="1+ppt_w/2"/>
                                          </p:val>
                                        </p:tav>
                                      </p:tavLst>
                                    </p:anim>
                                    <p:anim calcmode="lin" valueType="num">
                                      <p:cBhvr additive="base">
                                        <p:cTn id="171" dur="3000"/>
                                        <p:tgtEl>
                                          <p:spTgt spid="6"/>
                                        </p:tgtEl>
                                        <p:attrNameLst>
                                          <p:attrName>ppt_y</p:attrName>
                                        </p:attrNameLst>
                                      </p:cBhvr>
                                      <p:tavLst>
                                        <p:tav tm="0">
                                          <p:val>
                                            <p:strVal val="ppt_y"/>
                                          </p:val>
                                        </p:tav>
                                        <p:tav tm="100000">
                                          <p:val>
                                            <p:strVal val="1+ppt_h/2"/>
                                          </p:val>
                                        </p:tav>
                                      </p:tavLst>
                                    </p:anim>
                                    <p:set>
                                      <p:cBhvr>
                                        <p:cTn id="172" dur="1" fill="hold">
                                          <p:stCondLst>
                                            <p:cond delay="2999"/>
                                          </p:stCondLst>
                                        </p:cTn>
                                        <p:tgtEl>
                                          <p:spTgt spid="6"/>
                                        </p:tgtEl>
                                        <p:attrNameLst>
                                          <p:attrName>style.visibility</p:attrName>
                                        </p:attrNameLst>
                                      </p:cBhvr>
                                      <p:to>
                                        <p:strVal val="hidden"/>
                                      </p:to>
                                    </p:set>
                                  </p:childTnLst>
                                </p:cTn>
                              </p:par>
                              <p:par>
                                <p:cTn id="173" presetID="2" presetClass="exit" presetSubtype="6" fill="hold" grpId="0" nodeType="withEffect">
                                  <p:stCondLst>
                                    <p:cond delay="0"/>
                                  </p:stCondLst>
                                  <p:childTnLst>
                                    <p:anim calcmode="lin" valueType="num">
                                      <p:cBhvr additive="base">
                                        <p:cTn id="174" dur="3000"/>
                                        <p:tgtEl>
                                          <p:spTgt spid="10"/>
                                        </p:tgtEl>
                                        <p:attrNameLst>
                                          <p:attrName>ppt_x</p:attrName>
                                        </p:attrNameLst>
                                      </p:cBhvr>
                                      <p:tavLst>
                                        <p:tav tm="0">
                                          <p:val>
                                            <p:strVal val="ppt_x"/>
                                          </p:val>
                                        </p:tav>
                                        <p:tav tm="100000">
                                          <p:val>
                                            <p:strVal val="1+ppt_w/2"/>
                                          </p:val>
                                        </p:tav>
                                      </p:tavLst>
                                    </p:anim>
                                    <p:anim calcmode="lin" valueType="num">
                                      <p:cBhvr additive="base">
                                        <p:cTn id="175" dur="3000"/>
                                        <p:tgtEl>
                                          <p:spTgt spid="10"/>
                                        </p:tgtEl>
                                        <p:attrNameLst>
                                          <p:attrName>ppt_y</p:attrName>
                                        </p:attrNameLst>
                                      </p:cBhvr>
                                      <p:tavLst>
                                        <p:tav tm="0">
                                          <p:val>
                                            <p:strVal val="ppt_y"/>
                                          </p:val>
                                        </p:tav>
                                        <p:tav tm="100000">
                                          <p:val>
                                            <p:strVal val="1+ppt_h/2"/>
                                          </p:val>
                                        </p:tav>
                                      </p:tavLst>
                                    </p:anim>
                                    <p:set>
                                      <p:cBhvr>
                                        <p:cTn id="176" dur="1" fill="hold">
                                          <p:stCondLst>
                                            <p:cond delay="2999"/>
                                          </p:stCondLst>
                                        </p:cTn>
                                        <p:tgtEl>
                                          <p:spTgt spid="10"/>
                                        </p:tgtEl>
                                        <p:attrNameLst>
                                          <p:attrName>style.visibility</p:attrName>
                                        </p:attrNameLst>
                                      </p:cBhvr>
                                      <p:to>
                                        <p:strVal val="hidden"/>
                                      </p:to>
                                    </p:set>
                                  </p:childTnLst>
                                </p:cTn>
                              </p:par>
                              <p:par>
                                <p:cTn id="177" presetID="2" presetClass="exit" presetSubtype="6" fill="hold" grpId="0" nodeType="withEffect">
                                  <p:stCondLst>
                                    <p:cond delay="0"/>
                                  </p:stCondLst>
                                  <p:childTnLst>
                                    <p:anim calcmode="lin" valueType="num">
                                      <p:cBhvr additive="base">
                                        <p:cTn id="178" dur="3000"/>
                                        <p:tgtEl>
                                          <p:spTgt spid="15"/>
                                        </p:tgtEl>
                                        <p:attrNameLst>
                                          <p:attrName>ppt_x</p:attrName>
                                        </p:attrNameLst>
                                      </p:cBhvr>
                                      <p:tavLst>
                                        <p:tav tm="0">
                                          <p:val>
                                            <p:strVal val="ppt_x"/>
                                          </p:val>
                                        </p:tav>
                                        <p:tav tm="100000">
                                          <p:val>
                                            <p:strVal val="1+ppt_w/2"/>
                                          </p:val>
                                        </p:tav>
                                      </p:tavLst>
                                    </p:anim>
                                    <p:anim calcmode="lin" valueType="num">
                                      <p:cBhvr additive="base">
                                        <p:cTn id="179" dur="3000"/>
                                        <p:tgtEl>
                                          <p:spTgt spid="15"/>
                                        </p:tgtEl>
                                        <p:attrNameLst>
                                          <p:attrName>ppt_y</p:attrName>
                                        </p:attrNameLst>
                                      </p:cBhvr>
                                      <p:tavLst>
                                        <p:tav tm="0">
                                          <p:val>
                                            <p:strVal val="ppt_y"/>
                                          </p:val>
                                        </p:tav>
                                        <p:tav tm="100000">
                                          <p:val>
                                            <p:strVal val="1+ppt_h/2"/>
                                          </p:val>
                                        </p:tav>
                                      </p:tavLst>
                                    </p:anim>
                                    <p:set>
                                      <p:cBhvr>
                                        <p:cTn id="180" dur="1" fill="hold">
                                          <p:stCondLst>
                                            <p:cond delay="2999"/>
                                          </p:stCondLst>
                                        </p:cTn>
                                        <p:tgtEl>
                                          <p:spTgt spid="15"/>
                                        </p:tgtEl>
                                        <p:attrNameLst>
                                          <p:attrName>style.visibility</p:attrName>
                                        </p:attrNameLst>
                                      </p:cBhvr>
                                      <p:to>
                                        <p:strVal val="hidden"/>
                                      </p:to>
                                    </p:set>
                                  </p:childTnLst>
                                </p:cTn>
                              </p:par>
                              <p:par>
                                <p:cTn id="181" presetID="2" presetClass="exit" presetSubtype="6" fill="hold" grpId="0" nodeType="withEffect">
                                  <p:stCondLst>
                                    <p:cond delay="0"/>
                                  </p:stCondLst>
                                  <p:childTnLst>
                                    <p:anim calcmode="lin" valueType="num">
                                      <p:cBhvr additive="base">
                                        <p:cTn id="182" dur="3000"/>
                                        <p:tgtEl>
                                          <p:spTgt spid="18"/>
                                        </p:tgtEl>
                                        <p:attrNameLst>
                                          <p:attrName>ppt_x</p:attrName>
                                        </p:attrNameLst>
                                      </p:cBhvr>
                                      <p:tavLst>
                                        <p:tav tm="0">
                                          <p:val>
                                            <p:strVal val="ppt_x"/>
                                          </p:val>
                                        </p:tav>
                                        <p:tav tm="100000">
                                          <p:val>
                                            <p:strVal val="1+ppt_w/2"/>
                                          </p:val>
                                        </p:tav>
                                      </p:tavLst>
                                    </p:anim>
                                    <p:anim calcmode="lin" valueType="num">
                                      <p:cBhvr additive="base">
                                        <p:cTn id="183" dur="3000"/>
                                        <p:tgtEl>
                                          <p:spTgt spid="18"/>
                                        </p:tgtEl>
                                        <p:attrNameLst>
                                          <p:attrName>ppt_y</p:attrName>
                                        </p:attrNameLst>
                                      </p:cBhvr>
                                      <p:tavLst>
                                        <p:tav tm="0">
                                          <p:val>
                                            <p:strVal val="ppt_y"/>
                                          </p:val>
                                        </p:tav>
                                        <p:tav tm="100000">
                                          <p:val>
                                            <p:strVal val="1+ppt_h/2"/>
                                          </p:val>
                                        </p:tav>
                                      </p:tavLst>
                                    </p:anim>
                                    <p:set>
                                      <p:cBhvr>
                                        <p:cTn id="184" dur="1" fill="hold">
                                          <p:stCondLst>
                                            <p:cond delay="2999"/>
                                          </p:stCondLst>
                                        </p:cTn>
                                        <p:tgtEl>
                                          <p:spTgt spid="18"/>
                                        </p:tgtEl>
                                        <p:attrNameLst>
                                          <p:attrName>style.visibility</p:attrName>
                                        </p:attrNameLst>
                                      </p:cBhvr>
                                      <p:to>
                                        <p:strVal val="hidden"/>
                                      </p:to>
                                    </p:set>
                                  </p:childTnLst>
                                </p:cTn>
                              </p:par>
                              <p:par>
                                <p:cTn id="185" presetID="2" presetClass="exit" presetSubtype="6" fill="hold" grpId="0" nodeType="withEffect">
                                  <p:stCondLst>
                                    <p:cond delay="0"/>
                                  </p:stCondLst>
                                  <p:childTnLst>
                                    <p:anim calcmode="lin" valueType="num">
                                      <p:cBhvr additive="base">
                                        <p:cTn id="186" dur="3000"/>
                                        <p:tgtEl>
                                          <p:spTgt spid="22"/>
                                        </p:tgtEl>
                                        <p:attrNameLst>
                                          <p:attrName>ppt_x</p:attrName>
                                        </p:attrNameLst>
                                      </p:cBhvr>
                                      <p:tavLst>
                                        <p:tav tm="0">
                                          <p:val>
                                            <p:strVal val="ppt_x"/>
                                          </p:val>
                                        </p:tav>
                                        <p:tav tm="100000">
                                          <p:val>
                                            <p:strVal val="1+ppt_w/2"/>
                                          </p:val>
                                        </p:tav>
                                      </p:tavLst>
                                    </p:anim>
                                    <p:anim calcmode="lin" valueType="num">
                                      <p:cBhvr additive="base">
                                        <p:cTn id="187" dur="3000"/>
                                        <p:tgtEl>
                                          <p:spTgt spid="22"/>
                                        </p:tgtEl>
                                        <p:attrNameLst>
                                          <p:attrName>ppt_y</p:attrName>
                                        </p:attrNameLst>
                                      </p:cBhvr>
                                      <p:tavLst>
                                        <p:tav tm="0">
                                          <p:val>
                                            <p:strVal val="ppt_y"/>
                                          </p:val>
                                        </p:tav>
                                        <p:tav tm="100000">
                                          <p:val>
                                            <p:strVal val="1+ppt_h/2"/>
                                          </p:val>
                                        </p:tav>
                                      </p:tavLst>
                                    </p:anim>
                                    <p:set>
                                      <p:cBhvr>
                                        <p:cTn id="188" dur="1" fill="hold">
                                          <p:stCondLst>
                                            <p:cond delay="2999"/>
                                          </p:stCondLst>
                                        </p:cTn>
                                        <p:tgtEl>
                                          <p:spTgt spid="22"/>
                                        </p:tgtEl>
                                        <p:attrNameLst>
                                          <p:attrName>style.visibility</p:attrName>
                                        </p:attrNameLst>
                                      </p:cBhvr>
                                      <p:to>
                                        <p:strVal val="hidden"/>
                                      </p:to>
                                    </p:set>
                                  </p:childTnLst>
                                </p:cTn>
                              </p:par>
                              <p:par>
                                <p:cTn id="189" presetID="2" presetClass="exit" presetSubtype="6" fill="hold" grpId="0" nodeType="withEffect">
                                  <p:stCondLst>
                                    <p:cond delay="0"/>
                                  </p:stCondLst>
                                  <p:childTnLst>
                                    <p:anim calcmode="lin" valueType="num">
                                      <p:cBhvr additive="base">
                                        <p:cTn id="190" dur="3000"/>
                                        <p:tgtEl>
                                          <p:spTgt spid="26"/>
                                        </p:tgtEl>
                                        <p:attrNameLst>
                                          <p:attrName>ppt_x</p:attrName>
                                        </p:attrNameLst>
                                      </p:cBhvr>
                                      <p:tavLst>
                                        <p:tav tm="0">
                                          <p:val>
                                            <p:strVal val="ppt_x"/>
                                          </p:val>
                                        </p:tav>
                                        <p:tav tm="100000">
                                          <p:val>
                                            <p:strVal val="1+ppt_w/2"/>
                                          </p:val>
                                        </p:tav>
                                      </p:tavLst>
                                    </p:anim>
                                    <p:anim calcmode="lin" valueType="num">
                                      <p:cBhvr additive="base">
                                        <p:cTn id="191" dur="3000"/>
                                        <p:tgtEl>
                                          <p:spTgt spid="26"/>
                                        </p:tgtEl>
                                        <p:attrNameLst>
                                          <p:attrName>ppt_y</p:attrName>
                                        </p:attrNameLst>
                                      </p:cBhvr>
                                      <p:tavLst>
                                        <p:tav tm="0">
                                          <p:val>
                                            <p:strVal val="ppt_y"/>
                                          </p:val>
                                        </p:tav>
                                        <p:tav tm="100000">
                                          <p:val>
                                            <p:strVal val="1+ppt_h/2"/>
                                          </p:val>
                                        </p:tav>
                                      </p:tavLst>
                                    </p:anim>
                                    <p:set>
                                      <p:cBhvr>
                                        <p:cTn id="192" dur="1" fill="hold">
                                          <p:stCondLst>
                                            <p:cond delay="2999"/>
                                          </p:stCondLst>
                                        </p:cTn>
                                        <p:tgtEl>
                                          <p:spTgt spid="26"/>
                                        </p:tgtEl>
                                        <p:attrNameLst>
                                          <p:attrName>style.visibility</p:attrName>
                                        </p:attrNameLst>
                                      </p:cBhvr>
                                      <p:to>
                                        <p:strVal val="hidden"/>
                                      </p:to>
                                    </p:set>
                                  </p:childTnLst>
                                </p:cTn>
                              </p:par>
                              <p:par>
                                <p:cTn id="193" presetID="2" presetClass="exit" presetSubtype="6" fill="hold" grpId="0" nodeType="withEffect">
                                  <p:stCondLst>
                                    <p:cond delay="0"/>
                                  </p:stCondLst>
                                  <p:childTnLst>
                                    <p:anim calcmode="lin" valueType="num">
                                      <p:cBhvr additive="base">
                                        <p:cTn id="194" dur="3000"/>
                                        <p:tgtEl>
                                          <p:spTgt spid="30"/>
                                        </p:tgtEl>
                                        <p:attrNameLst>
                                          <p:attrName>ppt_x</p:attrName>
                                        </p:attrNameLst>
                                      </p:cBhvr>
                                      <p:tavLst>
                                        <p:tav tm="0">
                                          <p:val>
                                            <p:strVal val="ppt_x"/>
                                          </p:val>
                                        </p:tav>
                                        <p:tav tm="100000">
                                          <p:val>
                                            <p:strVal val="1+ppt_w/2"/>
                                          </p:val>
                                        </p:tav>
                                      </p:tavLst>
                                    </p:anim>
                                    <p:anim calcmode="lin" valueType="num">
                                      <p:cBhvr additive="base">
                                        <p:cTn id="195" dur="3000"/>
                                        <p:tgtEl>
                                          <p:spTgt spid="30"/>
                                        </p:tgtEl>
                                        <p:attrNameLst>
                                          <p:attrName>ppt_y</p:attrName>
                                        </p:attrNameLst>
                                      </p:cBhvr>
                                      <p:tavLst>
                                        <p:tav tm="0">
                                          <p:val>
                                            <p:strVal val="ppt_y"/>
                                          </p:val>
                                        </p:tav>
                                        <p:tav tm="100000">
                                          <p:val>
                                            <p:strVal val="1+ppt_h/2"/>
                                          </p:val>
                                        </p:tav>
                                      </p:tavLst>
                                    </p:anim>
                                    <p:set>
                                      <p:cBhvr>
                                        <p:cTn id="196" dur="1" fill="hold">
                                          <p:stCondLst>
                                            <p:cond delay="2999"/>
                                          </p:stCondLst>
                                        </p:cTn>
                                        <p:tgtEl>
                                          <p:spTgt spid="30"/>
                                        </p:tgtEl>
                                        <p:attrNameLst>
                                          <p:attrName>style.visibility</p:attrName>
                                        </p:attrNameLst>
                                      </p:cBhvr>
                                      <p:to>
                                        <p:strVal val="hidden"/>
                                      </p:to>
                                    </p:set>
                                  </p:childTnLst>
                                </p:cTn>
                              </p:par>
                              <p:par>
                                <p:cTn id="197" presetID="2" presetClass="exit" presetSubtype="6" fill="hold" grpId="0" nodeType="withEffect">
                                  <p:stCondLst>
                                    <p:cond delay="0"/>
                                  </p:stCondLst>
                                  <p:childTnLst>
                                    <p:anim calcmode="lin" valueType="num">
                                      <p:cBhvr additive="base">
                                        <p:cTn id="198" dur="3000"/>
                                        <p:tgtEl>
                                          <p:spTgt spid="35"/>
                                        </p:tgtEl>
                                        <p:attrNameLst>
                                          <p:attrName>ppt_x</p:attrName>
                                        </p:attrNameLst>
                                      </p:cBhvr>
                                      <p:tavLst>
                                        <p:tav tm="0">
                                          <p:val>
                                            <p:strVal val="ppt_x"/>
                                          </p:val>
                                        </p:tav>
                                        <p:tav tm="100000">
                                          <p:val>
                                            <p:strVal val="1+ppt_w/2"/>
                                          </p:val>
                                        </p:tav>
                                      </p:tavLst>
                                    </p:anim>
                                    <p:anim calcmode="lin" valueType="num">
                                      <p:cBhvr additive="base">
                                        <p:cTn id="199" dur="3000"/>
                                        <p:tgtEl>
                                          <p:spTgt spid="35"/>
                                        </p:tgtEl>
                                        <p:attrNameLst>
                                          <p:attrName>ppt_y</p:attrName>
                                        </p:attrNameLst>
                                      </p:cBhvr>
                                      <p:tavLst>
                                        <p:tav tm="0">
                                          <p:val>
                                            <p:strVal val="ppt_y"/>
                                          </p:val>
                                        </p:tav>
                                        <p:tav tm="100000">
                                          <p:val>
                                            <p:strVal val="1+ppt_h/2"/>
                                          </p:val>
                                        </p:tav>
                                      </p:tavLst>
                                    </p:anim>
                                    <p:set>
                                      <p:cBhvr>
                                        <p:cTn id="200" dur="1" fill="hold">
                                          <p:stCondLst>
                                            <p:cond delay="2999"/>
                                          </p:stCondLst>
                                        </p:cTn>
                                        <p:tgtEl>
                                          <p:spTgt spid="35"/>
                                        </p:tgtEl>
                                        <p:attrNameLst>
                                          <p:attrName>style.visibility</p:attrName>
                                        </p:attrNameLst>
                                      </p:cBhvr>
                                      <p:to>
                                        <p:strVal val="hidden"/>
                                      </p:to>
                                    </p:set>
                                  </p:childTnLst>
                                </p:cTn>
                              </p:par>
                              <p:par>
                                <p:cTn id="201" presetID="2" presetClass="exit" presetSubtype="6" fill="hold" grpId="0" nodeType="withEffect">
                                  <p:stCondLst>
                                    <p:cond delay="0"/>
                                  </p:stCondLst>
                                  <p:childTnLst>
                                    <p:anim calcmode="lin" valueType="num">
                                      <p:cBhvr additive="base">
                                        <p:cTn id="202" dur="3000"/>
                                        <p:tgtEl>
                                          <p:spTgt spid="39"/>
                                        </p:tgtEl>
                                        <p:attrNameLst>
                                          <p:attrName>ppt_x</p:attrName>
                                        </p:attrNameLst>
                                      </p:cBhvr>
                                      <p:tavLst>
                                        <p:tav tm="0">
                                          <p:val>
                                            <p:strVal val="ppt_x"/>
                                          </p:val>
                                        </p:tav>
                                        <p:tav tm="100000">
                                          <p:val>
                                            <p:strVal val="1+ppt_w/2"/>
                                          </p:val>
                                        </p:tav>
                                      </p:tavLst>
                                    </p:anim>
                                    <p:anim calcmode="lin" valueType="num">
                                      <p:cBhvr additive="base">
                                        <p:cTn id="203" dur="3000"/>
                                        <p:tgtEl>
                                          <p:spTgt spid="39"/>
                                        </p:tgtEl>
                                        <p:attrNameLst>
                                          <p:attrName>ppt_y</p:attrName>
                                        </p:attrNameLst>
                                      </p:cBhvr>
                                      <p:tavLst>
                                        <p:tav tm="0">
                                          <p:val>
                                            <p:strVal val="ppt_y"/>
                                          </p:val>
                                        </p:tav>
                                        <p:tav tm="100000">
                                          <p:val>
                                            <p:strVal val="1+ppt_h/2"/>
                                          </p:val>
                                        </p:tav>
                                      </p:tavLst>
                                    </p:anim>
                                    <p:set>
                                      <p:cBhvr>
                                        <p:cTn id="204" dur="1" fill="hold">
                                          <p:stCondLst>
                                            <p:cond delay="2999"/>
                                          </p:stCondLst>
                                        </p:cTn>
                                        <p:tgtEl>
                                          <p:spTgt spid="39"/>
                                        </p:tgtEl>
                                        <p:attrNameLst>
                                          <p:attrName>style.visibility</p:attrName>
                                        </p:attrNameLst>
                                      </p:cBhvr>
                                      <p:to>
                                        <p:strVal val="hidden"/>
                                      </p:to>
                                    </p:set>
                                  </p:childTnLst>
                                </p:cTn>
                              </p:par>
                              <p:par>
                                <p:cTn id="205" presetID="2" presetClass="exit" presetSubtype="6" fill="hold" grpId="0" nodeType="withEffect">
                                  <p:stCondLst>
                                    <p:cond delay="0"/>
                                  </p:stCondLst>
                                  <p:childTnLst>
                                    <p:anim calcmode="lin" valueType="num">
                                      <p:cBhvr additive="base">
                                        <p:cTn id="206" dur="3000"/>
                                        <p:tgtEl>
                                          <p:spTgt spid="44"/>
                                        </p:tgtEl>
                                        <p:attrNameLst>
                                          <p:attrName>ppt_x</p:attrName>
                                        </p:attrNameLst>
                                      </p:cBhvr>
                                      <p:tavLst>
                                        <p:tav tm="0">
                                          <p:val>
                                            <p:strVal val="ppt_x"/>
                                          </p:val>
                                        </p:tav>
                                        <p:tav tm="100000">
                                          <p:val>
                                            <p:strVal val="1+ppt_w/2"/>
                                          </p:val>
                                        </p:tav>
                                      </p:tavLst>
                                    </p:anim>
                                    <p:anim calcmode="lin" valueType="num">
                                      <p:cBhvr additive="base">
                                        <p:cTn id="207" dur="3000"/>
                                        <p:tgtEl>
                                          <p:spTgt spid="44"/>
                                        </p:tgtEl>
                                        <p:attrNameLst>
                                          <p:attrName>ppt_y</p:attrName>
                                        </p:attrNameLst>
                                      </p:cBhvr>
                                      <p:tavLst>
                                        <p:tav tm="0">
                                          <p:val>
                                            <p:strVal val="ppt_y"/>
                                          </p:val>
                                        </p:tav>
                                        <p:tav tm="100000">
                                          <p:val>
                                            <p:strVal val="1+ppt_h/2"/>
                                          </p:val>
                                        </p:tav>
                                      </p:tavLst>
                                    </p:anim>
                                    <p:set>
                                      <p:cBhvr>
                                        <p:cTn id="208" dur="1" fill="hold">
                                          <p:stCondLst>
                                            <p:cond delay="2999"/>
                                          </p:stCondLst>
                                        </p:cTn>
                                        <p:tgtEl>
                                          <p:spTgt spid="44"/>
                                        </p:tgtEl>
                                        <p:attrNameLst>
                                          <p:attrName>style.visibility</p:attrName>
                                        </p:attrNameLst>
                                      </p:cBhvr>
                                      <p:to>
                                        <p:strVal val="hidden"/>
                                      </p:to>
                                    </p:set>
                                  </p:childTnLst>
                                </p:cTn>
                              </p:par>
                              <p:par>
                                <p:cTn id="209" presetID="2" presetClass="exit" presetSubtype="12" fill="hold" grpId="0" nodeType="withEffect">
                                  <p:stCondLst>
                                    <p:cond delay="0"/>
                                  </p:stCondLst>
                                  <p:childTnLst>
                                    <p:anim calcmode="lin" valueType="num">
                                      <p:cBhvr additive="base">
                                        <p:cTn id="210" dur="3000"/>
                                        <p:tgtEl>
                                          <p:spTgt spid="9"/>
                                        </p:tgtEl>
                                        <p:attrNameLst>
                                          <p:attrName>ppt_x</p:attrName>
                                        </p:attrNameLst>
                                      </p:cBhvr>
                                      <p:tavLst>
                                        <p:tav tm="0">
                                          <p:val>
                                            <p:strVal val="ppt_x"/>
                                          </p:val>
                                        </p:tav>
                                        <p:tav tm="100000">
                                          <p:val>
                                            <p:strVal val="0-ppt_w/2"/>
                                          </p:val>
                                        </p:tav>
                                      </p:tavLst>
                                    </p:anim>
                                    <p:anim calcmode="lin" valueType="num">
                                      <p:cBhvr additive="base">
                                        <p:cTn id="211" dur="3000"/>
                                        <p:tgtEl>
                                          <p:spTgt spid="9"/>
                                        </p:tgtEl>
                                        <p:attrNameLst>
                                          <p:attrName>ppt_y</p:attrName>
                                        </p:attrNameLst>
                                      </p:cBhvr>
                                      <p:tavLst>
                                        <p:tav tm="0">
                                          <p:val>
                                            <p:strVal val="ppt_y"/>
                                          </p:val>
                                        </p:tav>
                                        <p:tav tm="100000">
                                          <p:val>
                                            <p:strVal val="1+ppt_h/2"/>
                                          </p:val>
                                        </p:tav>
                                      </p:tavLst>
                                    </p:anim>
                                    <p:set>
                                      <p:cBhvr>
                                        <p:cTn id="212" dur="1" fill="hold">
                                          <p:stCondLst>
                                            <p:cond delay="2999"/>
                                          </p:stCondLst>
                                        </p:cTn>
                                        <p:tgtEl>
                                          <p:spTgt spid="9"/>
                                        </p:tgtEl>
                                        <p:attrNameLst>
                                          <p:attrName>style.visibility</p:attrName>
                                        </p:attrNameLst>
                                      </p:cBhvr>
                                      <p:to>
                                        <p:strVal val="hidden"/>
                                      </p:to>
                                    </p:set>
                                  </p:childTnLst>
                                </p:cTn>
                              </p:par>
                              <p:par>
                                <p:cTn id="213" presetID="2" presetClass="exit" presetSubtype="12" fill="hold" grpId="0" nodeType="withEffect">
                                  <p:stCondLst>
                                    <p:cond delay="0"/>
                                  </p:stCondLst>
                                  <p:childTnLst>
                                    <p:anim calcmode="lin" valueType="num">
                                      <p:cBhvr additive="base">
                                        <p:cTn id="214" dur="3000"/>
                                        <p:tgtEl>
                                          <p:spTgt spid="11"/>
                                        </p:tgtEl>
                                        <p:attrNameLst>
                                          <p:attrName>ppt_x</p:attrName>
                                        </p:attrNameLst>
                                      </p:cBhvr>
                                      <p:tavLst>
                                        <p:tav tm="0">
                                          <p:val>
                                            <p:strVal val="ppt_x"/>
                                          </p:val>
                                        </p:tav>
                                        <p:tav tm="100000">
                                          <p:val>
                                            <p:strVal val="0-ppt_w/2"/>
                                          </p:val>
                                        </p:tav>
                                      </p:tavLst>
                                    </p:anim>
                                    <p:anim calcmode="lin" valueType="num">
                                      <p:cBhvr additive="base">
                                        <p:cTn id="215" dur="3000"/>
                                        <p:tgtEl>
                                          <p:spTgt spid="11"/>
                                        </p:tgtEl>
                                        <p:attrNameLst>
                                          <p:attrName>ppt_y</p:attrName>
                                        </p:attrNameLst>
                                      </p:cBhvr>
                                      <p:tavLst>
                                        <p:tav tm="0">
                                          <p:val>
                                            <p:strVal val="ppt_y"/>
                                          </p:val>
                                        </p:tav>
                                        <p:tav tm="100000">
                                          <p:val>
                                            <p:strVal val="1+ppt_h/2"/>
                                          </p:val>
                                        </p:tav>
                                      </p:tavLst>
                                    </p:anim>
                                    <p:set>
                                      <p:cBhvr>
                                        <p:cTn id="216" dur="1" fill="hold">
                                          <p:stCondLst>
                                            <p:cond delay="2999"/>
                                          </p:stCondLst>
                                        </p:cTn>
                                        <p:tgtEl>
                                          <p:spTgt spid="11"/>
                                        </p:tgtEl>
                                        <p:attrNameLst>
                                          <p:attrName>style.visibility</p:attrName>
                                        </p:attrNameLst>
                                      </p:cBhvr>
                                      <p:to>
                                        <p:strVal val="hidden"/>
                                      </p:to>
                                    </p:set>
                                  </p:childTnLst>
                                </p:cTn>
                              </p:par>
                              <p:par>
                                <p:cTn id="217" presetID="2" presetClass="exit" presetSubtype="12" fill="hold" grpId="0" nodeType="withEffect">
                                  <p:stCondLst>
                                    <p:cond delay="0"/>
                                  </p:stCondLst>
                                  <p:childTnLst>
                                    <p:anim calcmode="lin" valueType="num">
                                      <p:cBhvr additive="base">
                                        <p:cTn id="218" dur="3000"/>
                                        <p:tgtEl>
                                          <p:spTgt spid="16"/>
                                        </p:tgtEl>
                                        <p:attrNameLst>
                                          <p:attrName>ppt_x</p:attrName>
                                        </p:attrNameLst>
                                      </p:cBhvr>
                                      <p:tavLst>
                                        <p:tav tm="0">
                                          <p:val>
                                            <p:strVal val="ppt_x"/>
                                          </p:val>
                                        </p:tav>
                                        <p:tav tm="100000">
                                          <p:val>
                                            <p:strVal val="0-ppt_w/2"/>
                                          </p:val>
                                        </p:tav>
                                      </p:tavLst>
                                    </p:anim>
                                    <p:anim calcmode="lin" valueType="num">
                                      <p:cBhvr additive="base">
                                        <p:cTn id="219" dur="3000"/>
                                        <p:tgtEl>
                                          <p:spTgt spid="16"/>
                                        </p:tgtEl>
                                        <p:attrNameLst>
                                          <p:attrName>ppt_y</p:attrName>
                                        </p:attrNameLst>
                                      </p:cBhvr>
                                      <p:tavLst>
                                        <p:tav tm="0">
                                          <p:val>
                                            <p:strVal val="ppt_y"/>
                                          </p:val>
                                        </p:tav>
                                        <p:tav tm="100000">
                                          <p:val>
                                            <p:strVal val="1+ppt_h/2"/>
                                          </p:val>
                                        </p:tav>
                                      </p:tavLst>
                                    </p:anim>
                                    <p:set>
                                      <p:cBhvr>
                                        <p:cTn id="220" dur="1" fill="hold">
                                          <p:stCondLst>
                                            <p:cond delay="2999"/>
                                          </p:stCondLst>
                                        </p:cTn>
                                        <p:tgtEl>
                                          <p:spTgt spid="16"/>
                                        </p:tgtEl>
                                        <p:attrNameLst>
                                          <p:attrName>style.visibility</p:attrName>
                                        </p:attrNameLst>
                                      </p:cBhvr>
                                      <p:to>
                                        <p:strVal val="hidden"/>
                                      </p:to>
                                    </p:set>
                                  </p:childTnLst>
                                </p:cTn>
                              </p:par>
                              <p:par>
                                <p:cTn id="221" presetID="2" presetClass="exit" presetSubtype="12" fill="hold" grpId="0" nodeType="withEffect">
                                  <p:stCondLst>
                                    <p:cond delay="0"/>
                                  </p:stCondLst>
                                  <p:childTnLst>
                                    <p:anim calcmode="lin" valueType="num">
                                      <p:cBhvr additive="base">
                                        <p:cTn id="222" dur="3000"/>
                                        <p:tgtEl>
                                          <p:spTgt spid="21"/>
                                        </p:tgtEl>
                                        <p:attrNameLst>
                                          <p:attrName>ppt_x</p:attrName>
                                        </p:attrNameLst>
                                      </p:cBhvr>
                                      <p:tavLst>
                                        <p:tav tm="0">
                                          <p:val>
                                            <p:strVal val="ppt_x"/>
                                          </p:val>
                                        </p:tav>
                                        <p:tav tm="100000">
                                          <p:val>
                                            <p:strVal val="0-ppt_w/2"/>
                                          </p:val>
                                        </p:tav>
                                      </p:tavLst>
                                    </p:anim>
                                    <p:anim calcmode="lin" valueType="num">
                                      <p:cBhvr additive="base">
                                        <p:cTn id="223" dur="3000"/>
                                        <p:tgtEl>
                                          <p:spTgt spid="21"/>
                                        </p:tgtEl>
                                        <p:attrNameLst>
                                          <p:attrName>ppt_y</p:attrName>
                                        </p:attrNameLst>
                                      </p:cBhvr>
                                      <p:tavLst>
                                        <p:tav tm="0">
                                          <p:val>
                                            <p:strVal val="ppt_y"/>
                                          </p:val>
                                        </p:tav>
                                        <p:tav tm="100000">
                                          <p:val>
                                            <p:strVal val="1+ppt_h/2"/>
                                          </p:val>
                                        </p:tav>
                                      </p:tavLst>
                                    </p:anim>
                                    <p:set>
                                      <p:cBhvr>
                                        <p:cTn id="224" dur="1" fill="hold">
                                          <p:stCondLst>
                                            <p:cond delay="2999"/>
                                          </p:stCondLst>
                                        </p:cTn>
                                        <p:tgtEl>
                                          <p:spTgt spid="21"/>
                                        </p:tgtEl>
                                        <p:attrNameLst>
                                          <p:attrName>style.visibility</p:attrName>
                                        </p:attrNameLst>
                                      </p:cBhvr>
                                      <p:to>
                                        <p:strVal val="hidden"/>
                                      </p:to>
                                    </p:set>
                                  </p:childTnLst>
                                </p:cTn>
                              </p:par>
                              <p:par>
                                <p:cTn id="225" presetID="2" presetClass="exit" presetSubtype="12" fill="hold" grpId="0" nodeType="withEffect">
                                  <p:stCondLst>
                                    <p:cond delay="0"/>
                                  </p:stCondLst>
                                  <p:childTnLst>
                                    <p:anim calcmode="lin" valueType="num">
                                      <p:cBhvr additive="base">
                                        <p:cTn id="226" dur="3000"/>
                                        <p:tgtEl>
                                          <p:spTgt spid="23"/>
                                        </p:tgtEl>
                                        <p:attrNameLst>
                                          <p:attrName>ppt_x</p:attrName>
                                        </p:attrNameLst>
                                      </p:cBhvr>
                                      <p:tavLst>
                                        <p:tav tm="0">
                                          <p:val>
                                            <p:strVal val="ppt_x"/>
                                          </p:val>
                                        </p:tav>
                                        <p:tav tm="100000">
                                          <p:val>
                                            <p:strVal val="0-ppt_w/2"/>
                                          </p:val>
                                        </p:tav>
                                      </p:tavLst>
                                    </p:anim>
                                    <p:anim calcmode="lin" valueType="num">
                                      <p:cBhvr additive="base">
                                        <p:cTn id="227" dur="3000"/>
                                        <p:tgtEl>
                                          <p:spTgt spid="23"/>
                                        </p:tgtEl>
                                        <p:attrNameLst>
                                          <p:attrName>ppt_y</p:attrName>
                                        </p:attrNameLst>
                                      </p:cBhvr>
                                      <p:tavLst>
                                        <p:tav tm="0">
                                          <p:val>
                                            <p:strVal val="ppt_y"/>
                                          </p:val>
                                        </p:tav>
                                        <p:tav tm="100000">
                                          <p:val>
                                            <p:strVal val="1+ppt_h/2"/>
                                          </p:val>
                                        </p:tav>
                                      </p:tavLst>
                                    </p:anim>
                                    <p:set>
                                      <p:cBhvr>
                                        <p:cTn id="228" dur="1" fill="hold">
                                          <p:stCondLst>
                                            <p:cond delay="2999"/>
                                          </p:stCondLst>
                                        </p:cTn>
                                        <p:tgtEl>
                                          <p:spTgt spid="23"/>
                                        </p:tgtEl>
                                        <p:attrNameLst>
                                          <p:attrName>style.visibility</p:attrName>
                                        </p:attrNameLst>
                                      </p:cBhvr>
                                      <p:to>
                                        <p:strVal val="hidden"/>
                                      </p:to>
                                    </p:set>
                                  </p:childTnLst>
                                </p:cTn>
                              </p:par>
                              <p:par>
                                <p:cTn id="229" presetID="2" presetClass="exit" presetSubtype="12" fill="hold" grpId="0" nodeType="withEffect">
                                  <p:stCondLst>
                                    <p:cond delay="0"/>
                                  </p:stCondLst>
                                  <p:childTnLst>
                                    <p:anim calcmode="lin" valueType="num">
                                      <p:cBhvr additive="base">
                                        <p:cTn id="230" dur="3000"/>
                                        <p:tgtEl>
                                          <p:spTgt spid="29"/>
                                        </p:tgtEl>
                                        <p:attrNameLst>
                                          <p:attrName>ppt_x</p:attrName>
                                        </p:attrNameLst>
                                      </p:cBhvr>
                                      <p:tavLst>
                                        <p:tav tm="0">
                                          <p:val>
                                            <p:strVal val="ppt_x"/>
                                          </p:val>
                                        </p:tav>
                                        <p:tav tm="100000">
                                          <p:val>
                                            <p:strVal val="0-ppt_w/2"/>
                                          </p:val>
                                        </p:tav>
                                      </p:tavLst>
                                    </p:anim>
                                    <p:anim calcmode="lin" valueType="num">
                                      <p:cBhvr additive="base">
                                        <p:cTn id="231" dur="3000"/>
                                        <p:tgtEl>
                                          <p:spTgt spid="29"/>
                                        </p:tgtEl>
                                        <p:attrNameLst>
                                          <p:attrName>ppt_y</p:attrName>
                                        </p:attrNameLst>
                                      </p:cBhvr>
                                      <p:tavLst>
                                        <p:tav tm="0">
                                          <p:val>
                                            <p:strVal val="ppt_y"/>
                                          </p:val>
                                        </p:tav>
                                        <p:tav tm="100000">
                                          <p:val>
                                            <p:strVal val="1+ppt_h/2"/>
                                          </p:val>
                                        </p:tav>
                                      </p:tavLst>
                                    </p:anim>
                                    <p:set>
                                      <p:cBhvr>
                                        <p:cTn id="232" dur="1" fill="hold">
                                          <p:stCondLst>
                                            <p:cond delay="2999"/>
                                          </p:stCondLst>
                                        </p:cTn>
                                        <p:tgtEl>
                                          <p:spTgt spid="29"/>
                                        </p:tgtEl>
                                        <p:attrNameLst>
                                          <p:attrName>style.visibility</p:attrName>
                                        </p:attrNameLst>
                                      </p:cBhvr>
                                      <p:to>
                                        <p:strVal val="hidden"/>
                                      </p:to>
                                    </p:set>
                                  </p:childTnLst>
                                </p:cTn>
                              </p:par>
                              <p:par>
                                <p:cTn id="233" presetID="2" presetClass="exit" presetSubtype="12" fill="hold" grpId="0" nodeType="withEffect">
                                  <p:stCondLst>
                                    <p:cond delay="0"/>
                                  </p:stCondLst>
                                  <p:childTnLst>
                                    <p:anim calcmode="lin" valueType="num">
                                      <p:cBhvr additive="base">
                                        <p:cTn id="234" dur="3000"/>
                                        <p:tgtEl>
                                          <p:spTgt spid="33"/>
                                        </p:tgtEl>
                                        <p:attrNameLst>
                                          <p:attrName>ppt_x</p:attrName>
                                        </p:attrNameLst>
                                      </p:cBhvr>
                                      <p:tavLst>
                                        <p:tav tm="0">
                                          <p:val>
                                            <p:strVal val="ppt_x"/>
                                          </p:val>
                                        </p:tav>
                                        <p:tav tm="100000">
                                          <p:val>
                                            <p:strVal val="0-ppt_w/2"/>
                                          </p:val>
                                        </p:tav>
                                      </p:tavLst>
                                    </p:anim>
                                    <p:anim calcmode="lin" valueType="num">
                                      <p:cBhvr additive="base">
                                        <p:cTn id="235" dur="3000"/>
                                        <p:tgtEl>
                                          <p:spTgt spid="33"/>
                                        </p:tgtEl>
                                        <p:attrNameLst>
                                          <p:attrName>ppt_y</p:attrName>
                                        </p:attrNameLst>
                                      </p:cBhvr>
                                      <p:tavLst>
                                        <p:tav tm="0">
                                          <p:val>
                                            <p:strVal val="ppt_y"/>
                                          </p:val>
                                        </p:tav>
                                        <p:tav tm="100000">
                                          <p:val>
                                            <p:strVal val="1+ppt_h/2"/>
                                          </p:val>
                                        </p:tav>
                                      </p:tavLst>
                                    </p:anim>
                                    <p:set>
                                      <p:cBhvr>
                                        <p:cTn id="236" dur="1" fill="hold">
                                          <p:stCondLst>
                                            <p:cond delay="2999"/>
                                          </p:stCondLst>
                                        </p:cTn>
                                        <p:tgtEl>
                                          <p:spTgt spid="33"/>
                                        </p:tgtEl>
                                        <p:attrNameLst>
                                          <p:attrName>style.visibility</p:attrName>
                                        </p:attrNameLst>
                                      </p:cBhvr>
                                      <p:to>
                                        <p:strVal val="hidden"/>
                                      </p:to>
                                    </p:set>
                                  </p:childTnLst>
                                </p:cTn>
                              </p:par>
                              <p:par>
                                <p:cTn id="237" presetID="2" presetClass="exit" presetSubtype="12" fill="hold" grpId="0" nodeType="withEffect">
                                  <p:stCondLst>
                                    <p:cond delay="0"/>
                                  </p:stCondLst>
                                  <p:childTnLst>
                                    <p:anim calcmode="lin" valueType="num">
                                      <p:cBhvr additive="base">
                                        <p:cTn id="238" dur="3000"/>
                                        <p:tgtEl>
                                          <p:spTgt spid="36"/>
                                        </p:tgtEl>
                                        <p:attrNameLst>
                                          <p:attrName>ppt_x</p:attrName>
                                        </p:attrNameLst>
                                      </p:cBhvr>
                                      <p:tavLst>
                                        <p:tav tm="0">
                                          <p:val>
                                            <p:strVal val="ppt_x"/>
                                          </p:val>
                                        </p:tav>
                                        <p:tav tm="100000">
                                          <p:val>
                                            <p:strVal val="0-ppt_w/2"/>
                                          </p:val>
                                        </p:tav>
                                      </p:tavLst>
                                    </p:anim>
                                    <p:anim calcmode="lin" valueType="num">
                                      <p:cBhvr additive="base">
                                        <p:cTn id="239" dur="3000"/>
                                        <p:tgtEl>
                                          <p:spTgt spid="36"/>
                                        </p:tgtEl>
                                        <p:attrNameLst>
                                          <p:attrName>ppt_y</p:attrName>
                                        </p:attrNameLst>
                                      </p:cBhvr>
                                      <p:tavLst>
                                        <p:tav tm="0">
                                          <p:val>
                                            <p:strVal val="ppt_y"/>
                                          </p:val>
                                        </p:tav>
                                        <p:tav tm="100000">
                                          <p:val>
                                            <p:strVal val="1+ppt_h/2"/>
                                          </p:val>
                                        </p:tav>
                                      </p:tavLst>
                                    </p:anim>
                                    <p:set>
                                      <p:cBhvr>
                                        <p:cTn id="240" dur="1" fill="hold">
                                          <p:stCondLst>
                                            <p:cond delay="2999"/>
                                          </p:stCondLst>
                                        </p:cTn>
                                        <p:tgtEl>
                                          <p:spTgt spid="36"/>
                                        </p:tgtEl>
                                        <p:attrNameLst>
                                          <p:attrName>style.visibility</p:attrName>
                                        </p:attrNameLst>
                                      </p:cBhvr>
                                      <p:to>
                                        <p:strVal val="hidden"/>
                                      </p:to>
                                    </p:set>
                                  </p:childTnLst>
                                </p:cTn>
                              </p:par>
                              <p:par>
                                <p:cTn id="241" presetID="2" presetClass="exit" presetSubtype="12" fill="hold" grpId="0" nodeType="withEffect">
                                  <p:stCondLst>
                                    <p:cond delay="0"/>
                                  </p:stCondLst>
                                  <p:childTnLst>
                                    <p:anim calcmode="lin" valueType="num">
                                      <p:cBhvr additive="base">
                                        <p:cTn id="242" dur="3000"/>
                                        <p:tgtEl>
                                          <p:spTgt spid="41"/>
                                        </p:tgtEl>
                                        <p:attrNameLst>
                                          <p:attrName>ppt_x</p:attrName>
                                        </p:attrNameLst>
                                      </p:cBhvr>
                                      <p:tavLst>
                                        <p:tav tm="0">
                                          <p:val>
                                            <p:strVal val="ppt_x"/>
                                          </p:val>
                                        </p:tav>
                                        <p:tav tm="100000">
                                          <p:val>
                                            <p:strVal val="0-ppt_w/2"/>
                                          </p:val>
                                        </p:tav>
                                      </p:tavLst>
                                    </p:anim>
                                    <p:anim calcmode="lin" valueType="num">
                                      <p:cBhvr additive="base">
                                        <p:cTn id="243" dur="3000"/>
                                        <p:tgtEl>
                                          <p:spTgt spid="41"/>
                                        </p:tgtEl>
                                        <p:attrNameLst>
                                          <p:attrName>ppt_y</p:attrName>
                                        </p:attrNameLst>
                                      </p:cBhvr>
                                      <p:tavLst>
                                        <p:tav tm="0">
                                          <p:val>
                                            <p:strVal val="ppt_y"/>
                                          </p:val>
                                        </p:tav>
                                        <p:tav tm="100000">
                                          <p:val>
                                            <p:strVal val="1+ppt_h/2"/>
                                          </p:val>
                                        </p:tav>
                                      </p:tavLst>
                                    </p:anim>
                                    <p:set>
                                      <p:cBhvr>
                                        <p:cTn id="244" dur="1" fill="hold">
                                          <p:stCondLst>
                                            <p:cond delay="2999"/>
                                          </p:stCondLst>
                                        </p:cTn>
                                        <p:tgtEl>
                                          <p:spTgt spid="41"/>
                                        </p:tgtEl>
                                        <p:attrNameLst>
                                          <p:attrName>style.visibility</p:attrName>
                                        </p:attrNameLst>
                                      </p:cBhvr>
                                      <p:to>
                                        <p:strVal val="hidden"/>
                                      </p:to>
                                    </p:set>
                                  </p:childTnLst>
                                </p:cTn>
                              </p:par>
                              <p:par>
                                <p:cTn id="245" presetID="2" presetClass="exit" presetSubtype="12" fill="hold" grpId="0" nodeType="withEffect">
                                  <p:stCondLst>
                                    <p:cond delay="0"/>
                                  </p:stCondLst>
                                  <p:childTnLst>
                                    <p:anim calcmode="lin" valueType="num">
                                      <p:cBhvr additive="base">
                                        <p:cTn id="246" dur="3000"/>
                                        <p:tgtEl>
                                          <p:spTgt spid="43"/>
                                        </p:tgtEl>
                                        <p:attrNameLst>
                                          <p:attrName>ppt_x</p:attrName>
                                        </p:attrNameLst>
                                      </p:cBhvr>
                                      <p:tavLst>
                                        <p:tav tm="0">
                                          <p:val>
                                            <p:strVal val="ppt_x"/>
                                          </p:val>
                                        </p:tav>
                                        <p:tav tm="100000">
                                          <p:val>
                                            <p:strVal val="0-ppt_w/2"/>
                                          </p:val>
                                        </p:tav>
                                      </p:tavLst>
                                    </p:anim>
                                    <p:anim calcmode="lin" valueType="num">
                                      <p:cBhvr additive="base">
                                        <p:cTn id="247" dur="3000"/>
                                        <p:tgtEl>
                                          <p:spTgt spid="43"/>
                                        </p:tgtEl>
                                        <p:attrNameLst>
                                          <p:attrName>ppt_y</p:attrName>
                                        </p:attrNameLst>
                                      </p:cBhvr>
                                      <p:tavLst>
                                        <p:tav tm="0">
                                          <p:val>
                                            <p:strVal val="ppt_y"/>
                                          </p:val>
                                        </p:tav>
                                        <p:tav tm="100000">
                                          <p:val>
                                            <p:strVal val="1+ppt_h/2"/>
                                          </p:val>
                                        </p:tav>
                                      </p:tavLst>
                                    </p:anim>
                                    <p:set>
                                      <p:cBhvr>
                                        <p:cTn id="248" dur="1" fill="hold">
                                          <p:stCondLst>
                                            <p:cond delay="2999"/>
                                          </p:stCondLst>
                                        </p:cTn>
                                        <p:tgtEl>
                                          <p:spTgt spid="43"/>
                                        </p:tgtEl>
                                        <p:attrNameLst>
                                          <p:attrName>style.visibility</p:attrName>
                                        </p:attrNameLst>
                                      </p:cBhvr>
                                      <p:to>
                                        <p:strVal val="hidden"/>
                                      </p:to>
                                    </p:set>
                                  </p:childTnLst>
                                </p:cTn>
                              </p:par>
                              <p:par>
                                <p:cTn id="249" presetID="2" presetClass="exit" presetSubtype="9" fill="hold" grpId="0" nodeType="withEffect">
                                  <p:stCondLst>
                                    <p:cond delay="0"/>
                                  </p:stCondLst>
                                  <p:childTnLst>
                                    <p:anim calcmode="lin" valueType="num">
                                      <p:cBhvr additive="base">
                                        <p:cTn id="250" dur="3000"/>
                                        <p:tgtEl>
                                          <p:spTgt spid="7"/>
                                        </p:tgtEl>
                                        <p:attrNameLst>
                                          <p:attrName>ppt_x</p:attrName>
                                        </p:attrNameLst>
                                      </p:cBhvr>
                                      <p:tavLst>
                                        <p:tav tm="0">
                                          <p:val>
                                            <p:strVal val="ppt_x"/>
                                          </p:val>
                                        </p:tav>
                                        <p:tav tm="100000">
                                          <p:val>
                                            <p:strVal val="0-ppt_w/2"/>
                                          </p:val>
                                        </p:tav>
                                      </p:tavLst>
                                    </p:anim>
                                    <p:anim calcmode="lin" valueType="num">
                                      <p:cBhvr additive="base">
                                        <p:cTn id="251" dur="3000"/>
                                        <p:tgtEl>
                                          <p:spTgt spid="7"/>
                                        </p:tgtEl>
                                        <p:attrNameLst>
                                          <p:attrName>ppt_y</p:attrName>
                                        </p:attrNameLst>
                                      </p:cBhvr>
                                      <p:tavLst>
                                        <p:tav tm="0">
                                          <p:val>
                                            <p:strVal val="ppt_y"/>
                                          </p:val>
                                        </p:tav>
                                        <p:tav tm="100000">
                                          <p:val>
                                            <p:strVal val="0-ppt_h/2"/>
                                          </p:val>
                                        </p:tav>
                                      </p:tavLst>
                                    </p:anim>
                                    <p:set>
                                      <p:cBhvr>
                                        <p:cTn id="252" dur="1" fill="hold">
                                          <p:stCondLst>
                                            <p:cond delay="2999"/>
                                          </p:stCondLst>
                                        </p:cTn>
                                        <p:tgtEl>
                                          <p:spTgt spid="7"/>
                                        </p:tgtEl>
                                        <p:attrNameLst>
                                          <p:attrName>style.visibility</p:attrName>
                                        </p:attrNameLst>
                                      </p:cBhvr>
                                      <p:to>
                                        <p:strVal val="hidden"/>
                                      </p:to>
                                    </p:set>
                                  </p:childTnLst>
                                </p:cTn>
                              </p:par>
                              <p:par>
                                <p:cTn id="253" presetID="2" presetClass="exit" presetSubtype="9" fill="hold" grpId="0" nodeType="withEffect">
                                  <p:stCondLst>
                                    <p:cond delay="0"/>
                                  </p:stCondLst>
                                  <p:childTnLst>
                                    <p:anim calcmode="lin" valueType="num">
                                      <p:cBhvr additive="base">
                                        <p:cTn id="254" dur="3000"/>
                                        <p:tgtEl>
                                          <p:spTgt spid="13"/>
                                        </p:tgtEl>
                                        <p:attrNameLst>
                                          <p:attrName>ppt_x</p:attrName>
                                        </p:attrNameLst>
                                      </p:cBhvr>
                                      <p:tavLst>
                                        <p:tav tm="0">
                                          <p:val>
                                            <p:strVal val="ppt_x"/>
                                          </p:val>
                                        </p:tav>
                                        <p:tav tm="100000">
                                          <p:val>
                                            <p:strVal val="0-ppt_w/2"/>
                                          </p:val>
                                        </p:tav>
                                      </p:tavLst>
                                    </p:anim>
                                    <p:anim calcmode="lin" valueType="num">
                                      <p:cBhvr additive="base">
                                        <p:cTn id="255" dur="3000"/>
                                        <p:tgtEl>
                                          <p:spTgt spid="13"/>
                                        </p:tgtEl>
                                        <p:attrNameLst>
                                          <p:attrName>ppt_y</p:attrName>
                                        </p:attrNameLst>
                                      </p:cBhvr>
                                      <p:tavLst>
                                        <p:tav tm="0">
                                          <p:val>
                                            <p:strVal val="ppt_y"/>
                                          </p:val>
                                        </p:tav>
                                        <p:tav tm="100000">
                                          <p:val>
                                            <p:strVal val="0-ppt_h/2"/>
                                          </p:val>
                                        </p:tav>
                                      </p:tavLst>
                                    </p:anim>
                                    <p:set>
                                      <p:cBhvr>
                                        <p:cTn id="256" dur="1" fill="hold">
                                          <p:stCondLst>
                                            <p:cond delay="2999"/>
                                          </p:stCondLst>
                                        </p:cTn>
                                        <p:tgtEl>
                                          <p:spTgt spid="13"/>
                                        </p:tgtEl>
                                        <p:attrNameLst>
                                          <p:attrName>style.visibility</p:attrName>
                                        </p:attrNameLst>
                                      </p:cBhvr>
                                      <p:to>
                                        <p:strVal val="hidden"/>
                                      </p:to>
                                    </p:set>
                                  </p:childTnLst>
                                </p:cTn>
                              </p:par>
                              <p:par>
                                <p:cTn id="257" presetID="2" presetClass="exit" presetSubtype="9" fill="hold" grpId="0" nodeType="withEffect">
                                  <p:stCondLst>
                                    <p:cond delay="0"/>
                                  </p:stCondLst>
                                  <p:childTnLst>
                                    <p:anim calcmode="lin" valueType="num">
                                      <p:cBhvr additive="base">
                                        <p:cTn id="258" dur="3000"/>
                                        <p:tgtEl>
                                          <p:spTgt spid="17"/>
                                        </p:tgtEl>
                                        <p:attrNameLst>
                                          <p:attrName>ppt_x</p:attrName>
                                        </p:attrNameLst>
                                      </p:cBhvr>
                                      <p:tavLst>
                                        <p:tav tm="0">
                                          <p:val>
                                            <p:strVal val="ppt_x"/>
                                          </p:val>
                                        </p:tav>
                                        <p:tav tm="100000">
                                          <p:val>
                                            <p:strVal val="0-ppt_w/2"/>
                                          </p:val>
                                        </p:tav>
                                      </p:tavLst>
                                    </p:anim>
                                    <p:anim calcmode="lin" valueType="num">
                                      <p:cBhvr additive="base">
                                        <p:cTn id="259" dur="3000"/>
                                        <p:tgtEl>
                                          <p:spTgt spid="17"/>
                                        </p:tgtEl>
                                        <p:attrNameLst>
                                          <p:attrName>ppt_y</p:attrName>
                                        </p:attrNameLst>
                                      </p:cBhvr>
                                      <p:tavLst>
                                        <p:tav tm="0">
                                          <p:val>
                                            <p:strVal val="ppt_y"/>
                                          </p:val>
                                        </p:tav>
                                        <p:tav tm="100000">
                                          <p:val>
                                            <p:strVal val="0-ppt_h/2"/>
                                          </p:val>
                                        </p:tav>
                                      </p:tavLst>
                                    </p:anim>
                                    <p:set>
                                      <p:cBhvr>
                                        <p:cTn id="260" dur="1" fill="hold">
                                          <p:stCondLst>
                                            <p:cond delay="2999"/>
                                          </p:stCondLst>
                                        </p:cTn>
                                        <p:tgtEl>
                                          <p:spTgt spid="17"/>
                                        </p:tgtEl>
                                        <p:attrNameLst>
                                          <p:attrName>style.visibility</p:attrName>
                                        </p:attrNameLst>
                                      </p:cBhvr>
                                      <p:to>
                                        <p:strVal val="hidden"/>
                                      </p:to>
                                    </p:set>
                                  </p:childTnLst>
                                </p:cTn>
                              </p:par>
                              <p:par>
                                <p:cTn id="261" presetID="2" presetClass="exit" presetSubtype="9" fill="hold" grpId="0" nodeType="withEffect">
                                  <p:stCondLst>
                                    <p:cond delay="0"/>
                                  </p:stCondLst>
                                  <p:childTnLst>
                                    <p:anim calcmode="lin" valueType="num">
                                      <p:cBhvr additive="base">
                                        <p:cTn id="262" dur="3000"/>
                                        <p:tgtEl>
                                          <p:spTgt spid="19"/>
                                        </p:tgtEl>
                                        <p:attrNameLst>
                                          <p:attrName>ppt_x</p:attrName>
                                        </p:attrNameLst>
                                      </p:cBhvr>
                                      <p:tavLst>
                                        <p:tav tm="0">
                                          <p:val>
                                            <p:strVal val="ppt_x"/>
                                          </p:val>
                                        </p:tav>
                                        <p:tav tm="100000">
                                          <p:val>
                                            <p:strVal val="0-ppt_w/2"/>
                                          </p:val>
                                        </p:tav>
                                      </p:tavLst>
                                    </p:anim>
                                    <p:anim calcmode="lin" valueType="num">
                                      <p:cBhvr additive="base">
                                        <p:cTn id="263" dur="3000"/>
                                        <p:tgtEl>
                                          <p:spTgt spid="19"/>
                                        </p:tgtEl>
                                        <p:attrNameLst>
                                          <p:attrName>ppt_y</p:attrName>
                                        </p:attrNameLst>
                                      </p:cBhvr>
                                      <p:tavLst>
                                        <p:tav tm="0">
                                          <p:val>
                                            <p:strVal val="ppt_y"/>
                                          </p:val>
                                        </p:tav>
                                        <p:tav tm="100000">
                                          <p:val>
                                            <p:strVal val="0-ppt_h/2"/>
                                          </p:val>
                                        </p:tav>
                                      </p:tavLst>
                                    </p:anim>
                                    <p:set>
                                      <p:cBhvr>
                                        <p:cTn id="264" dur="1" fill="hold">
                                          <p:stCondLst>
                                            <p:cond delay="2999"/>
                                          </p:stCondLst>
                                        </p:cTn>
                                        <p:tgtEl>
                                          <p:spTgt spid="19"/>
                                        </p:tgtEl>
                                        <p:attrNameLst>
                                          <p:attrName>style.visibility</p:attrName>
                                        </p:attrNameLst>
                                      </p:cBhvr>
                                      <p:to>
                                        <p:strVal val="hidden"/>
                                      </p:to>
                                    </p:set>
                                  </p:childTnLst>
                                </p:cTn>
                              </p:par>
                              <p:par>
                                <p:cTn id="265" presetID="2" presetClass="exit" presetSubtype="9" fill="hold" grpId="0" nodeType="withEffect">
                                  <p:stCondLst>
                                    <p:cond delay="0"/>
                                  </p:stCondLst>
                                  <p:childTnLst>
                                    <p:anim calcmode="lin" valueType="num">
                                      <p:cBhvr additive="base">
                                        <p:cTn id="266" dur="3000"/>
                                        <p:tgtEl>
                                          <p:spTgt spid="24"/>
                                        </p:tgtEl>
                                        <p:attrNameLst>
                                          <p:attrName>ppt_x</p:attrName>
                                        </p:attrNameLst>
                                      </p:cBhvr>
                                      <p:tavLst>
                                        <p:tav tm="0">
                                          <p:val>
                                            <p:strVal val="ppt_x"/>
                                          </p:val>
                                        </p:tav>
                                        <p:tav tm="100000">
                                          <p:val>
                                            <p:strVal val="0-ppt_w/2"/>
                                          </p:val>
                                        </p:tav>
                                      </p:tavLst>
                                    </p:anim>
                                    <p:anim calcmode="lin" valueType="num">
                                      <p:cBhvr additive="base">
                                        <p:cTn id="267" dur="3000"/>
                                        <p:tgtEl>
                                          <p:spTgt spid="24"/>
                                        </p:tgtEl>
                                        <p:attrNameLst>
                                          <p:attrName>ppt_y</p:attrName>
                                        </p:attrNameLst>
                                      </p:cBhvr>
                                      <p:tavLst>
                                        <p:tav tm="0">
                                          <p:val>
                                            <p:strVal val="ppt_y"/>
                                          </p:val>
                                        </p:tav>
                                        <p:tav tm="100000">
                                          <p:val>
                                            <p:strVal val="0-ppt_h/2"/>
                                          </p:val>
                                        </p:tav>
                                      </p:tavLst>
                                    </p:anim>
                                    <p:set>
                                      <p:cBhvr>
                                        <p:cTn id="268" dur="1" fill="hold">
                                          <p:stCondLst>
                                            <p:cond delay="2999"/>
                                          </p:stCondLst>
                                        </p:cTn>
                                        <p:tgtEl>
                                          <p:spTgt spid="24"/>
                                        </p:tgtEl>
                                        <p:attrNameLst>
                                          <p:attrName>style.visibility</p:attrName>
                                        </p:attrNameLst>
                                      </p:cBhvr>
                                      <p:to>
                                        <p:strVal val="hidden"/>
                                      </p:to>
                                    </p:set>
                                  </p:childTnLst>
                                </p:cTn>
                              </p:par>
                              <p:par>
                                <p:cTn id="269" presetID="2" presetClass="exit" presetSubtype="9" fill="hold" grpId="0" nodeType="withEffect">
                                  <p:stCondLst>
                                    <p:cond delay="0"/>
                                  </p:stCondLst>
                                  <p:childTnLst>
                                    <p:anim calcmode="lin" valueType="num">
                                      <p:cBhvr additive="base">
                                        <p:cTn id="270" dur="3000"/>
                                        <p:tgtEl>
                                          <p:spTgt spid="27"/>
                                        </p:tgtEl>
                                        <p:attrNameLst>
                                          <p:attrName>ppt_x</p:attrName>
                                        </p:attrNameLst>
                                      </p:cBhvr>
                                      <p:tavLst>
                                        <p:tav tm="0">
                                          <p:val>
                                            <p:strVal val="ppt_x"/>
                                          </p:val>
                                        </p:tav>
                                        <p:tav tm="100000">
                                          <p:val>
                                            <p:strVal val="0-ppt_w/2"/>
                                          </p:val>
                                        </p:tav>
                                      </p:tavLst>
                                    </p:anim>
                                    <p:anim calcmode="lin" valueType="num">
                                      <p:cBhvr additive="base">
                                        <p:cTn id="271" dur="3000"/>
                                        <p:tgtEl>
                                          <p:spTgt spid="27"/>
                                        </p:tgtEl>
                                        <p:attrNameLst>
                                          <p:attrName>ppt_y</p:attrName>
                                        </p:attrNameLst>
                                      </p:cBhvr>
                                      <p:tavLst>
                                        <p:tav tm="0">
                                          <p:val>
                                            <p:strVal val="ppt_y"/>
                                          </p:val>
                                        </p:tav>
                                        <p:tav tm="100000">
                                          <p:val>
                                            <p:strVal val="0-ppt_h/2"/>
                                          </p:val>
                                        </p:tav>
                                      </p:tavLst>
                                    </p:anim>
                                    <p:set>
                                      <p:cBhvr>
                                        <p:cTn id="272" dur="1" fill="hold">
                                          <p:stCondLst>
                                            <p:cond delay="2999"/>
                                          </p:stCondLst>
                                        </p:cTn>
                                        <p:tgtEl>
                                          <p:spTgt spid="27"/>
                                        </p:tgtEl>
                                        <p:attrNameLst>
                                          <p:attrName>style.visibility</p:attrName>
                                        </p:attrNameLst>
                                      </p:cBhvr>
                                      <p:to>
                                        <p:strVal val="hidden"/>
                                      </p:to>
                                    </p:set>
                                  </p:childTnLst>
                                </p:cTn>
                              </p:par>
                              <p:par>
                                <p:cTn id="273" presetID="2" presetClass="exit" presetSubtype="9" fill="hold" grpId="0" nodeType="withEffect">
                                  <p:stCondLst>
                                    <p:cond delay="0"/>
                                  </p:stCondLst>
                                  <p:childTnLst>
                                    <p:anim calcmode="lin" valueType="num">
                                      <p:cBhvr additive="base">
                                        <p:cTn id="274" dur="3000"/>
                                        <p:tgtEl>
                                          <p:spTgt spid="31"/>
                                        </p:tgtEl>
                                        <p:attrNameLst>
                                          <p:attrName>ppt_x</p:attrName>
                                        </p:attrNameLst>
                                      </p:cBhvr>
                                      <p:tavLst>
                                        <p:tav tm="0">
                                          <p:val>
                                            <p:strVal val="ppt_x"/>
                                          </p:val>
                                        </p:tav>
                                        <p:tav tm="100000">
                                          <p:val>
                                            <p:strVal val="0-ppt_w/2"/>
                                          </p:val>
                                        </p:tav>
                                      </p:tavLst>
                                    </p:anim>
                                    <p:anim calcmode="lin" valueType="num">
                                      <p:cBhvr additive="base">
                                        <p:cTn id="275" dur="3000"/>
                                        <p:tgtEl>
                                          <p:spTgt spid="31"/>
                                        </p:tgtEl>
                                        <p:attrNameLst>
                                          <p:attrName>ppt_y</p:attrName>
                                        </p:attrNameLst>
                                      </p:cBhvr>
                                      <p:tavLst>
                                        <p:tav tm="0">
                                          <p:val>
                                            <p:strVal val="ppt_y"/>
                                          </p:val>
                                        </p:tav>
                                        <p:tav tm="100000">
                                          <p:val>
                                            <p:strVal val="0-ppt_h/2"/>
                                          </p:val>
                                        </p:tav>
                                      </p:tavLst>
                                    </p:anim>
                                    <p:set>
                                      <p:cBhvr>
                                        <p:cTn id="276" dur="1" fill="hold">
                                          <p:stCondLst>
                                            <p:cond delay="2999"/>
                                          </p:stCondLst>
                                        </p:cTn>
                                        <p:tgtEl>
                                          <p:spTgt spid="31"/>
                                        </p:tgtEl>
                                        <p:attrNameLst>
                                          <p:attrName>style.visibility</p:attrName>
                                        </p:attrNameLst>
                                      </p:cBhvr>
                                      <p:to>
                                        <p:strVal val="hidden"/>
                                      </p:to>
                                    </p:set>
                                  </p:childTnLst>
                                </p:cTn>
                              </p:par>
                              <p:par>
                                <p:cTn id="277" presetID="2" presetClass="exit" presetSubtype="9" fill="hold" grpId="0" nodeType="withEffect">
                                  <p:stCondLst>
                                    <p:cond delay="0"/>
                                  </p:stCondLst>
                                  <p:childTnLst>
                                    <p:anim calcmode="lin" valueType="num">
                                      <p:cBhvr additive="base">
                                        <p:cTn id="278" dur="3000"/>
                                        <p:tgtEl>
                                          <p:spTgt spid="34"/>
                                        </p:tgtEl>
                                        <p:attrNameLst>
                                          <p:attrName>ppt_x</p:attrName>
                                        </p:attrNameLst>
                                      </p:cBhvr>
                                      <p:tavLst>
                                        <p:tav tm="0">
                                          <p:val>
                                            <p:strVal val="ppt_x"/>
                                          </p:val>
                                        </p:tav>
                                        <p:tav tm="100000">
                                          <p:val>
                                            <p:strVal val="0-ppt_w/2"/>
                                          </p:val>
                                        </p:tav>
                                      </p:tavLst>
                                    </p:anim>
                                    <p:anim calcmode="lin" valueType="num">
                                      <p:cBhvr additive="base">
                                        <p:cTn id="279" dur="3000"/>
                                        <p:tgtEl>
                                          <p:spTgt spid="34"/>
                                        </p:tgtEl>
                                        <p:attrNameLst>
                                          <p:attrName>ppt_y</p:attrName>
                                        </p:attrNameLst>
                                      </p:cBhvr>
                                      <p:tavLst>
                                        <p:tav tm="0">
                                          <p:val>
                                            <p:strVal val="ppt_y"/>
                                          </p:val>
                                        </p:tav>
                                        <p:tav tm="100000">
                                          <p:val>
                                            <p:strVal val="0-ppt_h/2"/>
                                          </p:val>
                                        </p:tav>
                                      </p:tavLst>
                                    </p:anim>
                                    <p:set>
                                      <p:cBhvr>
                                        <p:cTn id="280" dur="1" fill="hold">
                                          <p:stCondLst>
                                            <p:cond delay="2999"/>
                                          </p:stCondLst>
                                        </p:cTn>
                                        <p:tgtEl>
                                          <p:spTgt spid="34"/>
                                        </p:tgtEl>
                                        <p:attrNameLst>
                                          <p:attrName>style.visibility</p:attrName>
                                        </p:attrNameLst>
                                      </p:cBhvr>
                                      <p:to>
                                        <p:strVal val="hidden"/>
                                      </p:to>
                                    </p:set>
                                  </p:childTnLst>
                                </p:cTn>
                              </p:par>
                              <p:par>
                                <p:cTn id="281" presetID="2" presetClass="exit" presetSubtype="9" fill="hold" grpId="0" nodeType="withEffect">
                                  <p:stCondLst>
                                    <p:cond delay="0"/>
                                  </p:stCondLst>
                                  <p:childTnLst>
                                    <p:anim calcmode="lin" valueType="num">
                                      <p:cBhvr additive="base">
                                        <p:cTn id="282" dur="3000"/>
                                        <p:tgtEl>
                                          <p:spTgt spid="38"/>
                                        </p:tgtEl>
                                        <p:attrNameLst>
                                          <p:attrName>ppt_x</p:attrName>
                                        </p:attrNameLst>
                                      </p:cBhvr>
                                      <p:tavLst>
                                        <p:tav tm="0">
                                          <p:val>
                                            <p:strVal val="ppt_x"/>
                                          </p:val>
                                        </p:tav>
                                        <p:tav tm="100000">
                                          <p:val>
                                            <p:strVal val="0-ppt_w/2"/>
                                          </p:val>
                                        </p:tav>
                                      </p:tavLst>
                                    </p:anim>
                                    <p:anim calcmode="lin" valueType="num">
                                      <p:cBhvr additive="base">
                                        <p:cTn id="283" dur="3000"/>
                                        <p:tgtEl>
                                          <p:spTgt spid="38"/>
                                        </p:tgtEl>
                                        <p:attrNameLst>
                                          <p:attrName>ppt_y</p:attrName>
                                        </p:attrNameLst>
                                      </p:cBhvr>
                                      <p:tavLst>
                                        <p:tav tm="0">
                                          <p:val>
                                            <p:strVal val="ppt_y"/>
                                          </p:val>
                                        </p:tav>
                                        <p:tav tm="100000">
                                          <p:val>
                                            <p:strVal val="0-ppt_h/2"/>
                                          </p:val>
                                        </p:tav>
                                      </p:tavLst>
                                    </p:anim>
                                    <p:set>
                                      <p:cBhvr>
                                        <p:cTn id="284" dur="1" fill="hold">
                                          <p:stCondLst>
                                            <p:cond delay="2999"/>
                                          </p:stCondLst>
                                        </p:cTn>
                                        <p:tgtEl>
                                          <p:spTgt spid="38"/>
                                        </p:tgtEl>
                                        <p:attrNameLst>
                                          <p:attrName>style.visibility</p:attrName>
                                        </p:attrNameLst>
                                      </p:cBhvr>
                                      <p:to>
                                        <p:strVal val="hidden"/>
                                      </p:to>
                                    </p:set>
                                  </p:childTnLst>
                                </p:cTn>
                              </p:par>
                              <p:par>
                                <p:cTn id="285" presetID="2" presetClass="exit" presetSubtype="9" fill="hold" grpId="0" nodeType="withEffect">
                                  <p:stCondLst>
                                    <p:cond delay="0"/>
                                  </p:stCondLst>
                                  <p:childTnLst>
                                    <p:anim calcmode="lin" valueType="num">
                                      <p:cBhvr additive="base">
                                        <p:cTn id="286" dur="3000"/>
                                        <p:tgtEl>
                                          <p:spTgt spid="45"/>
                                        </p:tgtEl>
                                        <p:attrNameLst>
                                          <p:attrName>ppt_x</p:attrName>
                                        </p:attrNameLst>
                                      </p:cBhvr>
                                      <p:tavLst>
                                        <p:tav tm="0">
                                          <p:val>
                                            <p:strVal val="ppt_x"/>
                                          </p:val>
                                        </p:tav>
                                        <p:tav tm="100000">
                                          <p:val>
                                            <p:strVal val="0-ppt_w/2"/>
                                          </p:val>
                                        </p:tav>
                                      </p:tavLst>
                                    </p:anim>
                                    <p:anim calcmode="lin" valueType="num">
                                      <p:cBhvr additive="base">
                                        <p:cTn id="287" dur="3000"/>
                                        <p:tgtEl>
                                          <p:spTgt spid="45"/>
                                        </p:tgtEl>
                                        <p:attrNameLst>
                                          <p:attrName>ppt_y</p:attrName>
                                        </p:attrNameLst>
                                      </p:cBhvr>
                                      <p:tavLst>
                                        <p:tav tm="0">
                                          <p:val>
                                            <p:strVal val="ppt_y"/>
                                          </p:val>
                                        </p:tav>
                                        <p:tav tm="100000">
                                          <p:val>
                                            <p:strVal val="0-ppt_h/2"/>
                                          </p:val>
                                        </p:tav>
                                      </p:tavLst>
                                    </p:anim>
                                    <p:set>
                                      <p:cBhvr>
                                        <p:cTn id="288" dur="1" fill="hold">
                                          <p:stCondLst>
                                            <p:cond delay="2999"/>
                                          </p:stCondLst>
                                        </p:cTn>
                                        <p:tgtEl>
                                          <p:spTgt spid="45"/>
                                        </p:tgtEl>
                                        <p:attrNameLst>
                                          <p:attrName>style.visibility</p:attrName>
                                        </p:attrNameLst>
                                      </p:cBhvr>
                                      <p:to>
                                        <p:strVal val="hidden"/>
                                      </p:to>
                                    </p:set>
                                  </p:childTnLst>
                                </p:cTn>
                              </p:par>
                              <p:par>
                                <p:cTn id="289" presetID="2" presetClass="exit" presetSubtype="3" fill="hold" grpId="0" nodeType="withEffect">
                                  <p:stCondLst>
                                    <p:cond delay="0"/>
                                  </p:stCondLst>
                                  <p:childTnLst>
                                    <p:anim calcmode="lin" valueType="num">
                                      <p:cBhvr additive="base">
                                        <p:cTn id="290" dur="3000"/>
                                        <p:tgtEl>
                                          <p:spTgt spid="8"/>
                                        </p:tgtEl>
                                        <p:attrNameLst>
                                          <p:attrName>ppt_x</p:attrName>
                                        </p:attrNameLst>
                                      </p:cBhvr>
                                      <p:tavLst>
                                        <p:tav tm="0">
                                          <p:val>
                                            <p:strVal val="ppt_x"/>
                                          </p:val>
                                        </p:tav>
                                        <p:tav tm="100000">
                                          <p:val>
                                            <p:strVal val="1+ppt_w/2"/>
                                          </p:val>
                                        </p:tav>
                                      </p:tavLst>
                                    </p:anim>
                                    <p:anim calcmode="lin" valueType="num">
                                      <p:cBhvr additive="base">
                                        <p:cTn id="291" dur="3000"/>
                                        <p:tgtEl>
                                          <p:spTgt spid="8"/>
                                        </p:tgtEl>
                                        <p:attrNameLst>
                                          <p:attrName>ppt_y</p:attrName>
                                        </p:attrNameLst>
                                      </p:cBhvr>
                                      <p:tavLst>
                                        <p:tav tm="0">
                                          <p:val>
                                            <p:strVal val="ppt_y"/>
                                          </p:val>
                                        </p:tav>
                                        <p:tav tm="100000">
                                          <p:val>
                                            <p:strVal val="0-ppt_h/2"/>
                                          </p:val>
                                        </p:tav>
                                      </p:tavLst>
                                    </p:anim>
                                    <p:set>
                                      <p:cBhvr>
                                        <p:cTn id="292" dur="1" fill="hold">
                                          <p:stCondLst>
                                            <p:cond delay="2999"/>
                                          </p:stCondLst>
                                        </p:cTn>
                                        <p:tgtEl>
                                          <p:spTgt spid="8"/>
                                        </p:tgtEl>
                                        <p:attrNameLst>
                                          <p:attrName>style.visibility</p:attrName>
                                        </p:attrNameLst>
                                      </p:cBhvr>
                                      <p:to>
                                        <p:strVal val="hidden"/>
                                      </p:to>
                                    </p:set>
                                  </p:childTnLst>
                                </p:cTn>
                              </p:par>
                              <p:par>
                                <p:cTn id="293" presetID="2" presetClass="exit" presetSubtype="3" fill="hold" grpId="0" nodeType="withEffect">
                                  <p:stCondLst>
                                    <p:cond delay="0"/>
                                  </p:stCondLst>
                                  <p:childTnLst>
                                    <p:anim calcmode="lin" valueType="num">
                                      <p:cBhvr additive="base">
                                        <p:cTn id="294" dur="3000"/>
                                        <p:tgtEl>
                                          <p:spTgt spid="12"/>
                                        </p:tgtEl>
                                        <p:attrNameLst>
                                          <p:attrName>ppt_x</p:attrName>
                                        </p:attrNameLst>
                                      </p:cBhvr>
                                      <p:tavLst>
                                        <p:tav tm="0">
                                          <p:val>
                                            <p:strVal val="ppt_x"/>
                                          </p:val>
                                        </p:tav>
                                        <p:tav tm="100000">
                                          <p:val>
                                            <p:strVal val="1+ppt_w/2"/>
                                          </p:val>
                                        </p:tav>
                                      </p:tavLst>
                                    </p:anim>
                                    <p:anim calcmode="lin" valueType="num">
                                      <p:cBhvr additive="base">
                                        <p:cTn id="295" dur="3000"/>
                                        <p:tgtEl>
                                          <p:spTgt spid="12"/>
                                        </p:tgtEl>
                                        <p:attrNameLst>
                                          <p:attrName>ppt_y</p:attrName>
                                        </p:attrNameLst>
                                      </p:cBhvr>
                                      <p:tavLst>
                                        <p:tav tm="0">
                                          <p:val>
                                            <p:strVal val="ppt_y"/>
                                          </p:val>
                                        </p:tav>
                                        <p:tav tm="100000">
                                          <p:val>
                                            <p:strVal val="0-ppt_h/2"/>
                                          </p:val>
                                        </p:tav>
                                      </p:tavLst>
                                    </p:anim>
                                    <p:set>
                                      <p:cBhvr>
                                        <p:cTn id="296" dur="1" fill="hold">
                                          <p:stCondLst>
                                            <p:cond delay="2999"/>
                                          </p:stCondLst>
                                        </p:cTn>
                                        <p:tgtEl>
                                          <p:spTgt spid="12"/>
                                        </p:tgtEl>
                                        <p:attrNameLst>
                                          <p:attrName>style.visibility</p:attrName>
                                        </p:attrNameLst>
                                      </p:cBhvr>
                                      <p:to>
                                        <p:strVal val="hidden"/>
                                      </p:to>
                                    </p:set>
                                  </p:childTnLst>
                                </p:cTn>
                              </p:par>
                              <p:par>
                                <p:cTn id="297" presetID="2" presetClass="exit" presetSubtype="3" fill="hold" grpId="0" nodeType="withEffect">
                                  <p:stCondLst>
                                    <p:cond delay="0"/>
                                  </p:stCondLst>
                                  <p:childTnLst>
                                    <p:anim calcmode="lin" valueType="num">
                                      <p:cBhvr additive="base">
                                        <p:cTn id="298" dur="3000"/>
                                        <p:tgtEl>
                                          <p:spTgt spid="14"/>
                                        </p:tgtEl>
                                        <p:attrNameLst>
                                          <p:attrName>ppt_x</p:attrName>
                                        </p:attrNameLst>
                                      </p:cBhvr>
                                      <p:tavLst>
                                        <p:tav tm="0">
                                          <p:val>
                                            <p:strVal val="ppt_x"/>
                                          </p:val>
                                        </p:tav>
                                        <p:tav tm="100000">
                                          <p:val>
                                            <p:strVal val="1+ppt_w/2"/>
                                          </p:val>
                                        </p:tav>
                                      </p:tavLst>
                                    </p:anim>
                                    <p:anim calcmode="lin" valueType="num">
                                      <p:cBhvr additive="base">
                                        <p:cTn id="299" dur="3000"/>
                                        <p:tgtEl>
                                          <p:spTgt spid="14"/>
                                        </p:tgtEl>
                                        <p:attrNameLst>
                                          <p:attrName>ppt_y</p:attrName>
                                        </p:attrNameLst>
                                      </p:cBhvr>
                                      <p:tavLst>
                                        <p:tav tm="0">
                                          <p:val>
                                            <p:strVal val="ppt_y"/>
                                          </p:val>
                                        </p:tav>
                                        <p:tav tm="100000">
                                          <p:val>
                                            <p:strVal val="0-ppt_h/2"/>
                                          </p:val>
                                        </p:tav>
                                      </p:tavLst>
                                    </p:anim>
                                    <p:set>
                                      <p:cBhvr>
                                        <p:cTn id="300" dur="1" fill="hold">
                                          <p:stCondLst>
                                            <p:cond delay="2999"/>
                                          </p:stCondLst>
                                        </p:cTn>
                                        <p:tgtEl>
                                          <p:spTgt spid="14"/>
                                        </p:tgtEl>
                                        <p:attrNameLst>
                                          <p:attrName>style.visibility</p:attrName>
                                        </p:attrNameLst>
                                      </p:cBhvr>
                                      <p:to>
                                        <p:strVal val="hidden"/>
                                      </p:to>
                                    </p:set>
                                  </p:childTnLst>
                                </p:cTn>
                              </p:par>
                              <p:par>
                                <p:cTn id="301" presetID="2" presetClass="exit" presetSubtype="3" fill="hold" grpId="0" nodeType="withEffect">
                                  <p:stCondLst>
                                    <p:cond delay="0"/>
                                  </p:stCondLst>
                                  <p:childTnLst>
                                    <p:anim calcmode="lin" valueType="num">
                                      <p:cBhvr additive="base">
                                        <p:cTn id="302" dur="3000"/>
                                        <p:tgtEl>
                                          <p:spTgt spid="20"/>
                                        </p:tgtEl>
                                        <p:attrNameLst>
                                          <p:attrName>ppt_x</p:attrName>
                                        </p:attrNameLst>
                                      </p:cBhvr>
                                      <p:tavLst>
                                        <p:tav tm="0">
                                          <p:val>
                                            <p:strVal val="ppt_x"/>
                                          </p:val>
                                        </p:tav>
                                        <p:tav tm="100000">
                                          <p:val>
                                            <p:strVal val="1+ppt_w/2"/>
                                          </p:val>
                                        </p:tav>
                                      </p:tavLst>
                                    </p:anim>
                                    <p:anim calcmode="lin" valueType="num">
                                      <p:cBhvr additive="base">
                                        <p:cTn id="303" dur="3000"/>
                                        <p:tgtEl>
                                          <p:spTgt spid="20"/>
                                        </p:tgtEl>
                                        <p:attrNameLst>
                                          <p:attrName>ppt_y</p:attrName>
                                        </p:attrNameLst>
                                      </p:cBhvr>
                                      <p:tavLst>
                                        <p:tav tm="0">
                                          <p:val>
                                            <p:strVal val="ppt_y"/>
                                          </p:val>
                                        </p:tav>
                                        <p:tav tm="100000">
                                          <p:val>
                                            <p:strVal val="0-ppt_h/2"/>
                                          </p:val>
                                        </p:tav>
                                      </p:tavLst>
                                    </p:anim>
                                    <p:set>
                                      <p:cBhvr>
                                        <p:cTn id="304" dur="1" fill="hold">
                                          <p:stCondLst>
                                            <p:cond delay="2999"/>
                                          </p:stCondLst>
                                        </p:cTn>
                                        <p:tgtEl>
                                          <p:spTgt spid="20"/>
                                        </p:tgtEl>
                                        <p:attrNameLst>
                                          <p:attrName>style.visibility</p:attrName>
                                        </p:attrNameLst>
                                      </p:cBhvr>
                                      <p:to>
                                        <p:strVal val="hidden"/>
                                      </p:to>
                                    </p:set>
                                  </p:childTnLst>
                                </p:cTn>
                              </p:par>
                              <p:par>
                                <p:cTn id="305" presetID="2" presetClass="exit" presetSubtype="3" fill="hold" grpId="0" nodeType="withEffect">
                                  <p:stCondLst>
                                    <p:cond delay="0"/>
                                  </p:stCondLst>
                                  <p:childTnLst>
                                    <p:anim calcmode="lin" valueType="num">
                                      <p:cBhvr additive="base">
                                        <p:cTn id="306" dur="3000"/>
                                        <p:tgtEl>
                                          <p:spTgt spid="25"/>
                                        </p:tgtEl>
                                        <p:attrNameLst>
                                          <p:attrName>ppt_x</p:attrName>
                                        </p:attrNameLst>
                                      </p:cBhvr>
                                      <p:tavLst>
                                        <p:tav tm="0">
                                          <p:val>
                                            <p:strVal val="ppt_x"/>
                                          </p:val>
                                        </p:tav>
                                        <p:tav tm="100000">
                                          <p:val>
                                            <p:strVal val="1+ppt_w/2"/>
                                          </p:val>
                                        </p:tav>
                                      </p:tavLst>
                                    </p:anim>
                                    <p:anim calcmode="lin" valueType="num">
                                      <p:cBhvr additive="base">
                                        <p:cTn id="307" dur="3000"/>
                                        <p:tgtEl>
                                          <p:spTgt spid="25"/>
                                        </p:tgtEl>
                                        <p:attrNameLst>
                                          <p:attrName>ppt_y</p:attrName>
                                        </p:attrNameLst>
                                      </p:cBhvr>
                                      <p:tavLst>
                                        <p:tav tm="0">
                                          <p:val>
                                            <p:strVal val="ppt_y"/>
                                          </p:val>
                                        </p:tav>
                                        <p:tav tm="100000">
                                          <p:val>
                                            <p:strVal val="0-ppt_h/2"/>
                                          </p:val>
                                        </p:tav>
                                      </p:tavLst>
                                    </p:anim>
                                    <p:set>
                                      <p:cBhvr>
                                        <p:cTn id="308" dur="1" fill="hold">
                                          <p:stCondLst>
                                            <p:cond delay="2999"/>
                                          </p:stCondLst>
                                        </p:cTn>
                                        <p:tgtEl>
                                          <p:spTgt spid="25"/>
                                        </p:tgtEl>
                                        <p:attrNameLst>
                                          <p:attrName>style.visibility</p:attrName>
                                        </p:attrNameLst>
                                      </p:cBhvr>
                                      <p:to>
                                        <p:strVal val="hidden"/>
                                      </p:to>
                                    </p:set>
                                  </p:childTnLst>
                                </p:cTn>
                              </p:par>
                              <p:par>
                                <p:cTn id="309" presetID="2" presetClass="exit" presetSubtype="3" fill="hold" grpId="0" nodeType="withEffect">
                                  <p:stCondLst>
                                    <p:cond delay="0"/>
                                  </p:stCondLst>
                                  <p:childTnLst>
                                    <p:anim calcmode="lin" valueType="num">
                                      <p:cBhvr additive="base">
                                        <p:cTn id="310" dur="3000"/>
                                        <p:tgtEl>
                                          <p:spTgt spid="28"/>
                                        </p:tgtEl>
                                        <p:attrNameLst>
                                          <p:attrName>ppt_x</p:attrName>
                                        </p:attrNameLst>
                                      </p:cBhvr>
                                      <p:tavLst>
                                        <p:tav tm="0">
                                          <p:val>
                                            <p:strVal val="ppt_x"/>
                                          </p:val>
                                        </p:tav>
                                        <p:tav tm="100000">
                                          <p:val>
                                            <p:strVal val="1+ppt_w/2"/>
                                          </p:val>
                                        </p:tav>
                                      </p:tavLst>
                                    </p:anim>
                                    <p:anim calcmode="lin" valueType="num">
                                      <p:cBhvr additive="base">
                                        <p:cTn id="311" dur="3000"/>
                                        <p:tgtEl>
                                          <p:spTgt spid="28"/>
                                        </p:tgtEl>
                                        <p:attrNameLst>
                                          <p:attrName>ppt_y</p:attrName>
                                        </p:attrNameLst>
                                      </p:cBhvr>
                                      <p:tavLst>
                                        <p:tav tm="0">
                                          <p:val>
                                            <p:strVal val="ppt_y"/>
                                          </p:val>
                                        </p:tav>
                                        <p:tav tm="100000">
                                          <p:val>
                                            <p:strVal val="0-ppt_h/2"/>
                                          </p:val>
                                        </p:tav>
                                      </p:tavLst>
                                    </p:anim>
                                    <p:set>
                                      <p:cBhvr>
                                        <p:cTn id="312" dur="1" fill="hold">
                                          <p:stCondLst>
                                            <p:cond delay="2999"/>
                                          </p:stCondLst>
                                        </p:cTn>
                                        <p:tgtEl>
                                          <p:spTgt spid="28"/>
                                        </p:tgtEl>
                                        <p:attrNameLst>
                                          <p:attrName>style.visibility</p:attrName>
                                        </p:attrNameLst>
                                      </p:cBhvr>
                                      <p:to>
                                        <p:strVal val="hidden"/>
                                      </p:to>
                                    </p:set>
                                  </p:childTnLst>
                                </p:cTn>
                              </p:par>
                              <p:par>
                                <p:cTn id="313" presetID="2" presetClass="exit" presetSubtype="3" fill="hold" grpId="0" nodeType="withEffect">
                                  <p:stCondLst>
                                    <p:cond delay="0"/>
                                  </p:stCondLst>
                                  <p:childTnLst>
                                    <p:anim calcmode="lin" valueType="num">
                                      <p:cBhvr additive="base">
                                        <p:cTn id="314" dur="3000"/>
                                        <p:tgtEl>
                                          <p:spTgt spid="32"/>
                                        </p:tgtEl>
                                        <p:attrNameLst>
                                          <p:attrName>ppt_x</p:attrName>
                                        </p:attrNameLst>
                                      </p:cBhvr>
                                      <p:tavLst>
                                        <p:tav tm="0">
                                          <p:val>
                                            <p:strVal val="ppt_x"/>
                                          </p:val>
                                        </p:tav>
                                        <p:tav tm="100000">
                                          <p:val>
                                            <p:strVal val="1+ppt_w/2"/>
                                          </p:val>
                                        </p:tav>
                                      </p:tavLst>
                                    </p:anim>
                                    <p:anim calcmode="lin" valueType="num">
                                      <p:cBhvr additive="base">
                                        <p:cTn id="315" dur="3000"/>
                                        <p:tgtEl>
                                          <p:spTgt spid="32"/>
                                        </p:tgtEl>
                                        <p:attrNameLst>
                                          <p:attrName>ppt_y</p:attrName>
                                        </p:attrNameLst>
                                      </p:cBhvr>
                                      <p:tavLst>
                                        <p:tav tm="0">
                                          <p:val>
                                            <p:strVal val="ppt_y"/>
                                          </p:val>
                                        </p:tav>
                                        <p:tav tm="100000">
                                          <p:val>
                                            <p:strVal val="0-ppt_h/2"/>
                                          </p:val>
                                        </p:tav>
                                      </p:tavLst>
                                    </p:anim>
                                    <p:set>
                                      <p:cBhvr>
                                        <p:cTn id="316" dur="1" fill="hold">
                                          <p:stCondLst>
                                            <p:cond delay="2999"/>
                                          </p:stCondLst>
                                        </p:cTn>
                                        <p:tgtEl>
                                          <p:spTgt spid="32"/>
                                        </p:tgtEl>
                                        <p:attrNameLst>
                                          <p:attrName>style.visibility</p:attrName>
                                        </p:attrNameLst>
                                      </p:cBhvr>
                                      <p:to>
                                        <p:strVal val="hidden"/>
                                      </p:to>
                                    </p:set>
                                  </p:childTnLst>
                                </p:cTn>
                              </p:par>
                              <p:par>
                                <p:cTn id="317" presetID="2" presetClass="exit" presetSubtype="3" fill="hold" grpId="0" nodeType="withEffect">
                                  <p:stCondLst>
                                    <p:cond delay="0"/>
                                  </p:stCondLst>
                                  <p:childTnLst>
                                    <p:anim calcmode="lin" valueType="num">
                                      <p:cBhvr additive="base">
                                        <p:cTn id="318" dur="3000"/>
                                        <p:tgtEl>
                                          <p:spTgt spid="37"/>
                                        </p:tgtEl>
                                        <p:attrNameLst>
                                          <p:attrName>ppt_x</p:attrName>
                                        </p:attrNameLst>
                                      </p:cBhvr>
                                      <p:tavLst>
                                        <p:tav tm="0">
                                          <p:val>
                                            <p:strVal val="ppt_x"/>
                                          </p:val>
                                        </p:tav>
                                        <p:tav tm="100000">
                                          <p:val>
                                            <p:strVal val="1+ppt_w/2"/>
                                          </p:val>
                                        </p:tav>
                                      </p:tavLst>
                                    </p:anim>
                                    <p:anim calcmode="lin" valueType="num">
                                      <p:cBhvr additive="base">
                                        <p:cTn id="319" dur="3000"/>
                                        <p:tgtEl>
                                          <p:spTgt spid="37"/>
                                        </p:tgtEl>
                                        <p:attrNameLst>
                                          <p:attrName>ppt_y</p:attrName>
                                        </p:attrNameLst>
                                      </p:cBhvr>
                                      <p:tavLst>
                                        <p:tav tm="0">
                                          <p:val>
                                            <p:strVal val="ppt_y"/>
                                          </p:val>
                                        </p:tav>
                                        <p:tav tm="100000">
                                          <p:val>
                                            <p:strVal val="0-ppt_h/2"/>
                                          </p:val>
                                        </p:tav>
                                      </p:tavLst>
                                    </p:anim>
                                    <p:set>
                                      <p:cBhvr>
                                        <p:cTn id="320" dur="1" fill="hold">
                                          <p:stCondLst>
                                            <p:cond delay="2999"/>
                                          </p:stCondLst>
                                        </p:cTn>
                                        <p:tgtEl>
                                          <p:spTgt spid="37"/>
                                        </p:tgtEl>
                                        <p:attrNameLst>
                                          <p:attrName>style.visibility</p:attrName>
                                        </p:attrNameLst>
                                      </p:cBhvr>
                                      <p:to>
                                        <p:strVal val="hidden"/>
                                      </p:to>
                                    </p:set>
                                  </p:childTnLst>
                                </p:cTn>
                              </p:par>
                              <p:par>
                                <p:cTn id="321" presetID="2" presetClass="exit" presetSubtype="3" fill="hold" grpId="0" nodeType="withEffect">
                                  <p:stCondLst>
                                    <p:cond delay="0"/>
                                  </p:stCondLst>
                                  <p:childTnLst>
                                    <p:anim calcmode="lin" valueType="num">
                                      <p:cBhvr additive="base">
                                        <p:cTn id="322" dur="3000"/>
                                        <p:tgtEl>
                                          <p:spTgt spid="40"/>
                                        </p:tgtEl>
                                        <p:attrNameLst>
                                          <p:attrName>ppt_x</p:attrName>
                                        </p:attrNameLst>
                                      </p:cBhvr>
                                      <p:tavLst>
                                        <p:tav tm="0">
                                          <p:val>
                                            <p:strVal val="ppt_x"/>
                                          </p:val>
                                        </p:tav>
                                        <p:tav tm="100000">
                                          <p:val>
                                            <p:strVal val="1+ppt_w/2"/>
                                          </p:val>
                                        </p:tav>
                                      </p:tavLst>
                                    </p:anim>
                                    <p:anim calcmode="lin" valueType="num">
                                      <p:cBhvr additive="base">
                                        <p:cTn id="323" dur="3000"/>
                                        <p:tgtEl>
                                          <p:spTgt spid="40"/>
                                        </p:tgtEl>
                                        <p:attrNameLst>
                                          <p:attrName>ppt_y</p:attrName>
                                        </p:attrNameLst>
                                      </p:cBhvr>
                                      <p:tavLst>
                                        <p:tav tm="0">
                                          <p:val>
                                            <p:strVal val="ppt_y"/>
                                          </p:val>
                                        </p:tav>
                                        <p:tav tm="100000">
                                          <p:val>
                                            <p:strVal val="0-ppt_h/2"/>
                                          </p:val>
                                        </p:tav>
                                      </p:tavLst>
                                    </p:anim>
                                    <p:set>
                                      <p:cBhvr>
                                        <p:cTn id="324" dur="1" fill="hold">
                                          <p:stCondLst>
                                            <p:cond delay="2999"/>
                                          </p:stCondLst>
                                        </p:cTn>
                                        <p:tgtEl>
                                          <p:spTgt spid="40"/>
                                        </p:tgtEl>
                                        <p:attrNameLst>
                                          <p:attrName>style.visibility</p:attrName>
                                        </p:attrNameLst>
                                      </p:cBhvr>
                                      <p:to>
                                        <p:strVal val="hidden"/>
                                      </p:to>
                                    </p:set>
                                  </p:childTnLst>
                                </p:cTn>
                              </p:par>
                              <p:par>
                                <p:cTn id="325" presetID="2" presetClass="exit" presetSubtype="3" fill="hold" grpId="0" nodeType="withEffect">
                                  <p:stCondLst>
                                    <p:cond delay="0"/>
                                  </p:stCondLst>
                                  <p:childTnLst>
                                    <p:anim calcmode="lin" valueType="num">
                                      <p:cBhvr additive="base">
                                        <p:cTn id="326" dur="3000"/>
                                        <p:tgtEl>
                                          <p:spTgt spid="42"/>
                                        </p:tgtEl>
                                        <p:attrNameLst>
                                          <p:attrName>ppt_x</p:attrName>
                                        </p:attrNameLst>
                                      </p:cBhvr>
                                      <p:tavLst>
                                        <p:tav tm="0">
                                          <p:val>
                                            <p:strVal val="ppt_x"/>
                                          </p:val>
                                        </p:tav>
                                        <p:tav tm="100000">
                                          <p:val>
                                            <p:strVal val="1+ppt_w/2"/>
                                          </p:val>
                                        </p:tav>
                                      </p:tavLst>
                                    </p:anim>
                                    <p:anim calcmode="lin" valueType="num">
                                      <p:cBhvr additive="base">
                                        <p:cTn id="327" dur="3000"/>
                                        <p:tgtEl>
                                          <p:spTgt spid="42"/>
                                        </p:tgtEl>
                                        <p:attrNameLst>
                                          <p:attrName>ppt_y</p:attrName>
                                        </p:attrNameLst>
                                      </p:cBhvr>
                                      <p:tavLst>
                                        <p:tav tm="0">
                                          <p:val>
                                            <p:strVal val="ppt_y"/>
                                          </p:val>
                                        </p:tav>
                                        <p:tav tm="100000">
                                          <p:val>
                                            <p:strVal val="0-ppt_h/2"/>
                                          </p:val>
                                        </p:tav>
                                      </p:tavLst>
                                    </p:anim>
                                    <p:set>
                                      <p:cBhvr>
                                        <p:cTn id="328" dur="1" fill="hold">
                                          <p:stCondLst>
                                            <p:cond delay="2999"/>
                                          </p:stCondLst>
                                        </p:cTn>
                                        <p:tgtEl>
                                          <p:spTgt spid="42"/>
                                        </p:tgtEl>
                                        <p:attrNameLst>
                                          <p:attrName>style.visibility</p:attrName>
                                        </p:attrNameLst>
                                      </p:cBhvr>
                                      <p:to>
                                        <p:strVal val="hidden"/>
                                      </p:to>
                                    </p:set>
                                  </p:childTnLst>
                                </p:cTn>
                              </p:par>
                              <p:par>
                                <p:cTn id="329" presetID="5" presetClass="exit" presetSubtype="10" fill="hold" grpId="2" nodeType="withEffect">
                                  <p:stCondLst>
                                    <p:cond delay="0"/>
                                  </p:stCondLst>
                                  <p:childTnLst>
                                    <p:animEffect transition="out" filter="checkerboard(across)">
                                      <p:cBhvr>
                                        <p:cTn id="330" dur="3000"/>
                                        <p:tgtEl>
                                          <p:spTgt spid="6"/>
                                        </p:tgtEl>
                                      </p:cBhvr>
                                    </p:animEffect>
                                    <p:set>
                                      <p:cBhvr>
                                        <p:cTn id="331" dur="1" fill="hold">
                                          <p:stCondLst>
                                            <p:cond delay="2999"/>
                                          </p:stCondLst>
                                        </p:cTn>
                                        <p:tgtEl>
                                          <p:spTgt spid="6"/>
                                        </p:tgtEl>
                                        <p:attrNameLst>
                                          <p:attrName>style.visibility</p:attrName>
                                        </p:attrNameLst>
                                      </p:cBhvr>
                                      <p:to>
                                        <p:strVal val="hidden"/>
                                      </p:to>
                                    </p:set>
                                  </p:childTnLst>
                                </p:cTn>
                              </p:par>
                              <p:par>
                                <p:cTn id="332" presetID="5" presetClass="exit" presetSubtype="10" fill="hold" grpId="1" nodeType="withEffect">
                                  <p:stCondLst>
                                    <p:cond delay="0"/>
                                  </p:stCondLst>
                                  <p:childTnLst>
                                    <p:animEffect transition="out" filter="checkerboard(across)">
                                      <p:cBhvr>
                                        <p:cTn id="333" dur="3000"/>
                                        <p:tgtEl>
                                          <p:spTgt spid="8"/>
                                        </p:tgtEl>
                                      </p:cBhvr>
                                    </p:animEffect>
                                    <p:set>
                                      <p:cBhvr>
                                        <p:cTn id="334" dur="1" fill="hold">
                                          <p:stCondLst>
                                            <p:cond delay="2999"/>
                                          </p:stCondLst>
                                        </p:cTn>
                                        <p:tgtEl>
                                          <p:spTgt spid="8"/>
                                        </p:tgtEl>
                                        <p:attrNameLst>
                                          <p:attrName>style.visibility</p:attrName>
                                        </p:attrNameLst>
                                      </p:cBhvr>
                                      <p:to>
                                        <p:strVal val="hidden"/>
                                      </p:to>
                                    </p:set>
                                  </p:childTnLst>
                                </p:cTn>
                              </p:par>
                              <p:par>
                                <p:cTn id="335" presetID="5" presetClass="exit" presetSubtype="10" fill="hold" grpId="1" nodeType="withEffect">
                                  <p:stCondLst>
                                    <p:cond delay="0"/>
                                  </p:stCondLst>
                                  <p:childTnLst>
                                    <p:animEffect transition="out" filter="checkerboard(across)">
                                      <p:cBhvr>
                                        <p:cTn id="336" dur="3000"/>
                                        <p:tgtEl>
                                          <p:spTgt spid="10"/>
                                        </p:tgtEl>
                                      </p:cBhvr>
                                    </p:animEffect>
                                    <p:set>
                                      <p:cBhvr>
                                        <p:cTn id="337" dur="1" fill="hold">
                                          <p:stCondLst>
                                            <p:cond delay="2999"/>
                                          </p:stCondLst>
                                        </p:cTn>
                                        <p:tgtEl>
                                          <p:spTgt spid="10"/>
                                        </p:tgtEl>
                                        <p:attrNameLst>
                                          <p:attrName>style.visibility</p:attrName>
                                        </p:attrNameLst>
                                      </p:cBhvr>
                                      <p:to>
                                        <p:strVal val="hidden"/>
                                      </p:to>
                                    </p:set>
                                  </p:childTnLst>
                                </p:cTn>
                              </p:par>
                              <p:par>
                                <p:cTn id="338" presetID="5" presetClass="exit" presetSubtype="10" fill="hold" grpId="1" nodeType="withEffect">
                                  <p:stCondLst>
                                    <p:cond delay="0"/>
                                  </p:stCondLst>
                                  <p:childTnLst>
                                    <p:animEffect transition="out" filter="checkerboard(across)">
                                      <p:cBhvr>
                                        <p:cTn id="339" dur="3000"/>
                                        <p:tgtEl>
                                          <p:spTgt spid="12"/>
                                        </p:tgtEl>
                                      </p:cBhvr>
                                    </p:animEffect>
                                    <p:set>
                                      <p:cBhvr>
                                        <p:cTn id="340" dur="1" fill="hold">
                                          <p:stCondLst>
                                            <p:cond delay="2999"/>
                                          </p:stCondLst>
                                        </p:cTn>
                                        <p:tgtEl>
                                          <p:spTgt spid="12"/>
                                        </p:tgtEl>
                                        <p:attrNameLst>
                                          <p:attrName>style.visibility</p:attrName>
                                        </p:attrNameLst>
                                      </p:cBhvr>
                                      <p:to>
                                        <p:strVal val="hidden"/>
                                      </p:to>
                                    </p:set>
                                  </p:childTnLst>
                                </p:cTn>
                              </p:par>
                              <p:par>
                                <p:cTn id="341" presetID="5" presetClass="exit" presetSubtype="10" fill="hold" grpId="1" nodeType="withEffect">
                                  <p:stCondLst>
                                    <p:cond delay="0"/>
                                  </p:stCondLst>
                                  <p:childTnLst>
                                    <p:animEffect transition="out" filter="checkerboard(across)">
                                      <p:cBhvr>
                                        <p:cTn id="342" dur="3000"/>
                                        <p:tgtEl>
                                          <p:spTgt spid="14"/>
                                        </p:tgtEl>
                                      </p:cBhvr>
                                    </p:animEffect>
                                    <p:set>
                                      <p:cBhvr>
                                        <p:cTn id="343" dur="1" fill="hold">
                                          <p:stCondLst>
                                            <p:cond delay="2999"/>
                                          </p:stCondLst>
                                        </p:cTn>
                                        <p:tgtEl>
                                          <p:spTgt spid="14"/>
                                        </p:tgtEl>
                                        <p:attrNameLst>
                                          <p:attrName>style.visibility</p:attrName>
                                        </p:attrNameLst>
                                      </p:cBhvr>
                                      <p:to>
                                        <p:strVal val="hidden"/>
                                      </p:to>
                                    </p:set>
                                  </p:childTnLst>
                                </p:cTn>
                              </p:par>
                              <p:par>
                                <p:cTn id="344" presetID="5" presetClass="exit" presetSubtype="10" fill="hold" grpId="1" nodeType="withEffect">
                                  <p:stCondLst>
                                    <p:cond delay="0"/>
                                  </p:stCondLst>
                                  <p:childTnLst>
                                    <p:animEffect transition="out" filter="checkerboard(across)">
                                      <p:cBhvr>
                                        <p:cTn id="345" dur="3000"/>
                                        <p:tgtEl>
                                          <p:spTgt spid="15"/>
                                        </p:tgtEl>
                                      </p:cBhvr>
                                    </p:animEffect>
                                    <p:set>
                                      <p:cBhvr>
                                        <p:cTn id="346" dur="1" fill="hold">
                                          <p:stCondLst>
                                            <p:cond delay="2999"/>
                                          </p:stCondLst>
                                        </p:cTn>
                                        <p:tgtEl>
                                          <p:spTgt spid="15"/>
                                        </p:tgtEl>
                                        <p:attrNameLst>
                                          <p:attrName>style.visibility</p:attrName>
                                        </p:attrNameLst>
                                      </p:cBhvr>
                                      <p:to>
                                        <p:strVal val="hidden"/>
                                      </p:to>
                                    </p:set>
                                  </p:childTnLst>
                                </p:cTn>
                              </p:par>
                              <p:par>
                                <p:cTn id="347" presetID="5" presetClass="exit" presetSubtype="10" fill="hold" grpId="1" nodeType="withEffect">
                                  <p:stCondLst>
                                    <p:cond delay="0"/>
                                  </p:stCondLst>
                                  <p:childTnLst>
                                    <p:animEffect transition="out" filter="checkerboard(across)">
                                      <p:cBhvr>
                                        <p:cTn id="348" dur="3000"/>
                                        <p:tgtEl>
                                          <p:spTgt spid="18"/>
                                        </p:tgtEl>
                                      </p:cBhvr>
                                    </p:animEffect>
                                    <p:set>
                                      <p:cBhvr>
                                        <p:cTn id="349" dur="1" fill="hold">
                                          <p:stCondLst>
                                            <p:cond delay="2999"/>
                                          </p:stCondLst>
                                        </p:cTn>
                                        <p:tgtEl>
                                          <p:spTgt spid="18"/>
                                        </p:tgtEl>
                                        <p:attrNameLst>
                                          <p:attrName>style.visibility</p:attrName>
                                        </p:attrNameLst>
                                      </p:cBhvr>
                                      <p:to>
                                        <p:strVal val="hidden"/>
                                      </p:to>
                                    </p:set>
                                  </p:childTnLst>
                                </p:cTn>
                              </p:par>
                              <p:par>
                                <p:cTn id="350" presetID="5" presetClass="exit" presetSubtype="10" fill="hold" grpId="1" nodeType="withEffect">
                                  <p:stCondLst>
                                    <p:cond delay="0"/>
                                  </p:stCondLst>
                                  <p:childTnLst>
                                    <p:animEffect transition="out" filter="checkerboard(across)">
                                      <p:cBhvr>
                                        <p:cTn id="351" dur="3000"/>
                                        <p:tgtEl>
                                          <p:spTgt spid="20"/>
                                        </p:tgtEl>
                                      </p:cBhvr>
                                    </p:animEffect>
                                    <p:set>
                                      <p:cBhvr>
                                        <p:cTn id="352" dur="1" fill="hold">
                                          <p:stCondLst>
                                            <p:cond delay="2999"/>
                                          </p:stCondLst>
                                        </p:cTn>
                                        <p:tgtEl>
                                          <p:spTgt spid="20"/>
                                        </p:tgtEl>
                                        <p:attrNameLst>
                                          <p:attrName>style.visibility</p:attrName>
                                        </p:attrNameLst>
                                      </p:cBhvr>
                                      <p:to>
                                        <p:strVal val="hidden"/>
                                      </p:to>
                                    </p:set>
                                  </p:childTnLst>
                                </p:cTn>
                              </p:par>
                              <p:par>
                                <p:cTn id="353" presetID="5" presetClass="exit" presetSubtype="10" fill="hold" grpId="1" nodeType="withEffect">
                                  <p:stCondLst>
                                    <p:cond delay="0"/>
                                  </p:stCondLst>
                                  <p:childTnLst>
                                    <p:animEffect transition="out" filter="checkerboard(across)">
                                      <p:cBhvr>
                                        <p:cTn id="354" dur="3000"/>
                                        <p:tgtEl>
                                          <p:spTgt spid="22"/>
                                        </p:tgtEl>
                                      </p:cBhvr>
                                    </p:animEffect>
                                    <p:set>
                                      <p:cBhvr>
                                        <p:cTn id="355" dur="1" fill="hold">
                                          <p:stCondLst>
                                            <p:cond delay="2999"/>
                                          </p:stCondLst>
                                        </p:cTn>
                                        <p:tgtEl>
                                          <p:spTgt spid="22"/>
                                        </p:tgtEl>
                                        <p:attrNameLst>
                                          <p:attrName>style.visibility</p:attrName>
                                        </p:attrNameLst>
                                      </p:cBhvr>
                                      <p:to>
                                        <p:strVal val="hidden"/>
                                      </p:to>
                                    </p:set>
                                  </p:childTnLst>
                                </p:cTn>
                              </p:par>
                              <p:par>
                                <p:cTn id="356" presetID="5" presetClass="exit" presetSubtype="10" fill="hold" grpId="1" nodeType="withEffect">
                                  <p:stCondLst>
                                    <p:cond delay="0"/>
                                  </p:stCondLst>
                                  <p:childTnLst>
                                    <p:animEffect transition="out" filter="checkerboard(across)">
                                      <p:cBhvr>
                                        <p:cTn id="357" dur="3000"/>
                                        <p:tgtEl>
                                          <p:spTgt spid="25"/>
                                        </p:tgtEl>
                                      </p:cBhvr>
                                    </p:animEffect>
                                    <p:set>
                                      <p:cBhvr>
                                        <p:cTn id="358" dur="1" fill="hold">
                                          <p:stCondLst>
                                            <p:cond delay="2999"/>
                                          </p:stCondLst>
                                        </p:cTn>
                                        <p:tgtEl>
                                          <p:spTgt spid="25"/>
                                        </p:tgtEl>
                                        <p:attrNameLst>
                                          <p:attrName>style.visibility</p:attrName>
                                        </p:attrNameLst>
                                      </p:cBhvr>
                                      <p:to>
                                        <p:strVal val="hidden"/>
                                      </p:to>
                                    </p:set>
                                  </p:childTnLst>
                                </p:cTn>
                              </p:par>
                              <p:par>
                                <p:cTn id="359" presetID="5" presetClass="exit" presetSubtype="10" fill="hold" grpId="1" nodeType="withEffect">
                                  <p:stCondLst>
                                    <p:cond delay="0"/>
                                  </p:stCondLst>
                                  <p:childTnLst>
                                    <p:animEffect transition="out" filter="checkerboard(across)">
                                      <p:cBhvr>
                                        <p:cTn id="360" dur="3000"/>
                                        <p:tgtEl>
                                          <p:spTgt spid="26"/>
                                        </p:tgtEl>
                                      </p:cBhvr>
                                    </p:animEffect>
                                    <p:set>
                                      <p:cBhvr>
                                        <p:cTn id="361" dur="1" fill="hold">
                                          <p:stCondLst>
                                            <p:cond delay="2999"/>
                                          </p:stCondLst>
                                        </p:cTn>
                                        <p:tgtEl>
                                          <p:spTgt spid="26"/>
                                        </p:tgtEl>
                                        <p:attrNameLst>
                                          <p:attrName>style.visibility</p:attrName>
                                        </p:attrNameLst>
                                      </p:cBhvr>
                                      <p:to>
                                        <p:strVal val="hidden"/>
                                      </p:to>
                                    </p:set>
                                  </p:childTnLst>
                                </p:cTn>
                              </p:par>
                              <p:par>
                                <p:cTn id="362" presetID="5" presetClass="exit" presetSubtype="10" fill="hold" grpId="1" nodeType="withEffect">
                                  <p:stCondLst>
                                    <p:cond delay="0"/>
                                  </p:stCondLst>
                                  <p:childTnLst>
                                    <p:animEffect transition="out" filter="checkerboard(across)">
                                      <p:cBhvr>
                                        <p:cTn id="363" dur="3000"/>
                                        <p:tgtEl>
                                          <p:spTgt spid="28"/>
                                        </p:tgtEl>
                                      </p:cBhvr>
                                    </p:animEffect>
                                    <p:set>
                                      <p:cBhvr>
                                        <p:cTn id="364" dur="1" fill="hold">
                                          <p:stCondLst>
                                            <p:cond delay="2999"/>
                                          </p:stCondLst>
                                        </p:cTn>
                                        <p:tgtEl>
                                          <p:spTgt spid="28"/>
                                        </p:tgtEl>
                                        <p:attrNameLst>
                                          <p:attrName>style.visibility</p:attrName>
                                        </p:attrNameLst>
                                      </p:cBhvr>
                                      <p:to>
                                        <p:strVal val="hidden"/>
                                      </p:to>
                                    </p:set>
                                  </p:childTnLst>
                                </p:cTn>
                              </p:par>
                              <p:par>
                                <p:cTn id="365" presetID="5" presetClass="exit" presetSubtype="10" fill="hold" grpId="1" nodeType="withEffect">
                                  <p:stCondLst>
                                    <p:cond delay="0"/>
                                  </p:stCondLst>
                                  <p:childTnLst>
                                    <p:animEffect transition="out" filter="checkerboard(across)">
                                      <p:cBhvr>
                                        <p:cTn id="366" dur="3000"/>
                                        <p:tgtEl>
                                          <p:spTgt spid="30"/>
                                        </p:tgtEl>
                                      </p:cBhvr>
                                    </p:animEffect>
                                    <p:set>
                                      <p:cBhvr>
                                        <p:cTn id="367" dur="1" fill="hold">
                                          <p:stCondLst>
                                            <p:cond delay="2999"/>
                                          </p:stCondLst>
                                        </p:cTn>
                                        <p:tgtEl>
                                          <p:spTgt spid="30"/>
                                        </p:tgtEl>
                                        <p:attrNameLst>
                                          <p:attrName>style.visibility</p:attrName>
                                        </p:attrNameLst>
                                      </p:cBhvr>
                                      <p:to>
                                        <p:strVal val="hidden"/>
                                      </p:to>
                                    </p:set>
                                  </p:childTnLst>
                                </p:cTn>
                              </p:par>
                              <p:par>
                                <p:cTn id="368" presetID="5" presetClass="exit" presetSubtype="10" fill="hold" grpId="1" nodeType="withEffect">
                                  <p:stCondLst>
                                    <p:cond delay="0"/>
                                  </p:stCondLst>
                                  <p:childTnLst>
                                    <p:animEffect transition="out" filter="checkerboard(across)">
                                      <p:cBhvr>
                                        <p:cTn id="369" dur="3000"/>
                                        <p:tgtEl>
                                          <p:spTgt spid="32"/>
                                        </p:tgtEl>
                                      </p:cBhvr>
                                    </p:animEffect>
                                    <p:set>
                                      <p:cBhvr>
                                        <p:cTn id="370" dur="1" fill="hold">
                                          <p:stCondLst>
                                            <p:cond delay="2999"/>
                                          </p:stCondLst>
                                        </p:cTn>
                                        <p:tgtEl>
                                          <p:spTgt spid="32"/>
                                        </p:tgtEl>
                                        <p:attrNameLst>
                                          <p:attrName>style.visibility</p:attrName>
                                        </p:attrNameLst>
                                      </p:cBhvr>
                                      <p:to>
                                        <p:strVal val="hidden"/>
                                      </p:to>
                                    </p:set>
                                  </p:childTnLst>
                                </p:cTn>
                              </p:par>
                              <p:par>
                                <p:cTn id="371" presetID="5" presetClass="exit" presetSubtype="10" fill="hold" grpId="1" nodeType="withEffect">
                                  <p:stCondLst>
                                    <p:cond delay="0"/>
                                  </p:stCondLst>
                                  <p:childTnLst>
                                    <p:animEffect transition="out" filter="checkerboard(across)">
                                      <p:cBhvr>
                                        <p:cTn id="372" dur="3000"/>
                                        <p:tgtEl>
                                          <p:spTgt spid="35"/>
                                        </p:tgtEl>
                                      </p:cBhvr>
                                    </p:animEffect>
                                    <p:set>
                                      <p:cBhvr>
                                        <p:cTn id="373" dur="1" fill="hold">
                                          <p:stCondLst>
                                            <p:cond delay="2999"/>
                                          </p:stCondLst>
                                        </p:cTn>
                                        <p:tgtEl>
                                          <p:spTgt spid="35"/>
                                        </p:tgtEl>
                                        <p:attrNameLst>
                                          <p:attrName>style.visibility</p:attrName>
                                        </p:attrNameLst>
                                      </p:cBhvr>
                                      <p:to>
                                        <p:strVal val="hidden"/>
                                      </p:to>
                                    </p:set>
                                  </p:childTnLst>
                                </p:cTn>
                              </p:par>
                              <p:par>
                                <p:cTn id="374" presetID="5" presetClass="exit" presetSubtype="10" fill="hold" grpId="1" nodeType="withEffect">
                                  <p:stCondLst>
                                    <p:cond delay="0"/>
                                  </p:stCondLst>
                                  <p:childTnLst>
                                    <p:animEffect transition="out" filter="checkerboard(across)">
                                      <p:cBhvr>
                                        <p:cTn id="375" dur="3000"/>
                                        <p:tgtEl>
                                          <p:spTgt spid="37"/>
                                        </p:tgtEl>
                                      </p:cBhvr>
                                    </p:animEffect>
                                    <p:set>
                                      <p:cBhvr>
                                        <p:cTn id="376" dur="1" fill="hold">
                                          <p:stCondLst>
                                            <p:cond delay="2999"/>
                                          </p:stCondLst>
                                        </p:cTn>
                                        <p:tgtEl>
                                          <p:spTgt spid="37"/>
                                        </p:tgtEl>
                                        <p:attrNameLst>
                                          <p:attrName>style.visibility</p:attrName>
                                        </p:attrNameLst>
                                      </p:cBhvr>
                                      <p:to>
                                        <p:strVal val="hidden"/>
                                      </p:to>
                                    </p:set>
                                  </p:childTnLst>
                                </p:cTn>
                              </p:par>
                              <p:par>
                                <p:cTn id="377" presetID="5" presetClass="exit" presetSubtype="10" fill="hold" grpId="1" nodeType="withEffect">
                                  <p:stCondLst>
                                    <p:cond delay="0"/>
                                  </p:stCondLst>
                                  <p:childTnLst>
                                    <p:animEffect transition="out" filter="checkerboard(across)">
                                      <p:cBhvr>
                                        <p:cTn id="378" dur="3000"/>
                                        <p:tgtEl>
                                          <p:spTgt spid="39"/>
                                        </p:tgtEl>
                                      </p:cBhvr>
                                    </p:animEffect>
                                    <p:set>
                                      <p:cBhvr>
                                        <p:cTn id="379" dur="1" fill="hold">
                                          <p:stCondLst>
                                            <p:cond delay="2999"/>
                                          </p:stCondLst>
                                        </p:cTn>
                                        <p:tgtEl>
                                          <p:spTgt spid="39"/>
                                        </p:tgtEl>
                                        <p:attrNameLst>
                                          <p:attrName>style.visibility</p:attrName>
                                        </p:attrNameLst>
                                      </p:cBhvr>
                                      <p:to>
                                        <p:strVal val="hidden"/>
                                      </p:to>
                                    </p:set>
                                  </p:childTnLst>
                                </p:cTn>
                              </p:par>
                              <p:par>
                                <p:cTn id="380" presetID="5" presetClass="exit" presetSubtype="10" fill="hold" grpId="1" nodeType="withEffect">
                                  <p:stCondLst>
                                    <p:cond delay="0"/>
                                  </p:stCondLst>
                                  <p:childTnLst>
                                    <p:animEffect transition="out" filter="checkerboard(across)">
                                      <p:cBhvr>
                                        <p:cTn id="381" dur="3000"/>
                                        <p:tgtEl>
                                          <p:spTgt spid="40"/>
                                        </p:tgtEl>
                                      </p:cBhvr>
                                    </p:animEffect>
                                    <p:set>
                                      <p:cBhvr>
                                        <p:cTn id="382" dur="1" fill="hold">
                                          <p:stCondLst>
                                            <p:cond delay="2999"/>
                                          </p:stCondLst>
                                        </p:cTn>
                                        <p:tgtEl>
                                          <p:spTgt spid="40"/>
                                        </p:tgtEl>
                                        <p:attrNameLst>
                                          <p:attrName>style.visibility</p:attrName>
                                        </p:attrNameLst>
                                      </p:cBhvr>
                                      <p:to>
                                        <p:strVal val="hidden"/>
                                      </p:to>
                                    </p:set>
                                  </p:childTnLst>
                                </p:cTn>
                              </p:par>
                              <p:par>
                                <p:cTn id="383" presetID="5" presetClass="exit" presetSubtype="10" fill="hold" grpId="1" nodeType="withEffect">
                                  <p:stCondLst>
                                    <p:cond delay="0"/>
                                  </p:stCondLst>
                                  <p:childTnLst>
                                    <p:animEffect transition="out" filter="checkerboard(across)">
                                      <p:cBhvr>
                                        <p:cTn id="384" dur="3000"/>
                                        <p:tgtEl>
                                          <p:spTgt spid="42"/>
                                        </p:tgtEl>
                                      </p:cBhvr>
                                    </p:animEffect>
                                    <p:set>
                                      <p:cBhvr>
                                        <p:cTn id="385" dur="1" fill="hold">
                                          <p:stCondLst>
                                            <p:cond delay="2999"/>
                                          </p:stCondLst>
                                        </p:cTn>
                                        <p:tgtEl>
                                          <p:spTgt spid="42"/>
                                        </p:tgtEl>
                                        <p:attrNameLst>
                                          <p:attrName>style.visibility</p:attrName>
                                        </p:attrNameLst>
                                      </p:cBhvr>
                                      <p:to>
                                        <p:strVal val="hidden"/>
                                      </p:to>
                                    </p:set>
                                  </p:childTnLst>
                                </p:cTn>
                              </p:par>
                              <p:par>
                                <p:cTn id="386" presetID="5" presetClass="exit" presetSubtype="10" fill="hold" grpId="1" nodeType="withEffect">
                                  <p:stCondLst>
                                    <p:cond delay="0"/>
                                  </p:stCondLst>
                                  <p:childTnLst>
                                    <p:animEffect transition="out" filter="checkerboard(across)">
                                      <p:cBhvr>
                                        <p:cTn id="387" dur="3000"/>
                                        <p:tgtEl>
                                          <p:spTgt spid="44"/>
                                        </p:tgtEl>
                                      </p:cBhvr>
                                    </p:animEffect>
                                    <p:set>
                                      <p:cBhvr>
                                        <p:cTn id="388" dur="1" fill="hold">
                                          <p:stCondLst>
                                            <p:cond delay="2999"/>
                                          </p:stCondLst>
                                        </p:cTn>
                                        <p:tgtEl>
                                          <p:spTgt spid="44"/>
                                        </p:tgtEl>
                                        <p:attrNameLst>
                                          <p:attrName>style.visibility</p:attrName>
                                        </p:attrNameLst>
                                      </p:cBhvr>
                                      <p:to>
                                        <p:strVal val="hidden"/>
                                      </p:to>
                                    </p:set>
                                  </p:childTnLst>
                                </p:cTn>
                              </p:par>
                              <p:par>
                                <p:cTn id="389" presetID="5" presetClass="exit" presetSubtype="10" fill="hold" grpId="1" nodeType="withEffect">
                                  <p:stCondLst>
                                    <p:cond delay="0"/>
                                  </p:stCondLst>
                                  <p:childTnLst>
                                    <p:animEffect transition="out" filter="checkerboard(across)">
                                      <p:cBhvr>
                                        <p:cTn id="390" dur="3000"/>
                                        <p:tgtEl>
                                          <p:spTgt spid="7"/>
                                        </p:tgtEl>
                                      </p:cBhvr>
                                    </p:animEffect>
                                    <p:set>
                                      <p:cBhvr>
                                        <p:cTn id="391" dur="1" fill="hold">
                                          <p:stCondLst>
                                            <p:cond delay="2999"/>
                                          </p:stCondLst>
                                        </p:cTn>
                                        <p:tgtEl>
                                          <p:spTgt spid="7"/>
                                        </p:tgtEl>
                                        <p:attrNameLst>
                                          <p:attrName>style.visibility</p:attrName>
                                        </p:attrNameLst>
                                      </p:cBhvr>
                                      <p:to>
                                        <p:strVal val="hidden"/>
                                      </p:to>
                                    </p:set>
                                  </p:childTnLst>
                                </p:cTn>
                              </p:par>
                              <p:par>
                                <p:cTn id="392" presetID="5" presetClass="exit" presetSubtype="10" fill="hold" grpId="1" nodeType="withEffect">
                                  <p:stCondLst>
                                    <p:cond delay="0"/>
                                  </p:stCondLst>
                                  <p:childTnLst>
                                    <p:animEffect transition="out" filter="checkerboard(across)">
                                      <p:cBhvr>
                                        <p:cTn id="393" dur="3000"/>
                                        <p:tgtEl>
                                          <p:spTgt spid="9"/>
                                        </p:tgtEl>
                                      </p:cBhvr>
                                    </p:animEffect>
                                    <p:set>
                                      <p:cBhvr>
                                        <p:cTn id="394" dur="1" fill="hold">
                                          <p:stCondLst>
                                            <p:cond delay="2999"/>
                                          </p:stCondLst>
                                        </p:cTn>
                                        <p:tgtEl>
                                          <p:spTgt spid="9"/>
                                        </p:tgtEl>
                                        <p:attrNameLst>
                                          <p:attrName>style.visibility</p:attrName>
                                        </p:attrNameLst>
                                      </p:cBhvr>
                                      <p:to>
                                        <p:strVal val="hidden"/>
                                      </p:to>
                                    </p:set>
                                  </p:childTnLst>
                                </p:cTn>
                              </p:par>
                              <p:par>
                                <p:cTn id="395" presetID="5" presetClass="exit" presetSubtype="10" fill="hold" grpId="1" nodeType="withEffect">
                                  <p:stCondLst>
                                    <p:cond delay="0"/>
                                  </p:stCondLst>
                                  <p:childTnLst>
                                    <p:animEffect transition="out" filter="checkerboard(across)">
                                      <p:cBhvr>
                                        <p:cTn id="396" dur="3000"/>
                                        <p:tgtEl>
                                          <p:spTgt spid="11"/>
                                        </p:tgtEl>
                                      </p:cBhvr>
                                    </p:animEffect>
                                    <p:set>
                                      <p:cBhvr>
                                        <p:cTn id="397" dur="1" fill="hold">
                                          <p:stCondLst>
                                            <p:cond delay="2999"/>
                                          </p:stCondLst>
                                        </p:cTn>
                                        <p:tgtEl>
                                          <p:spTgt spid="11"/>
                                        </p:tgtEl>
                                        <p:attrNameLst>
                                          <p:attrName>style.visibility</p:attrName>
                                        </p:attrNameLst>
                                      </p:cBhvr>
                                      <p:to>
                                        <p:strVal val="hidden"/>
                                      </p:to>
                                    </p:set>
                                  </p:childTnLst>
                                </p:cTn>
                              </p:par>
                              <p:par>
                                <p:cTn id="398" presetID="5" presetClass="exit" presetSubtype="10" fill="hold" grpId="1" nodeType="withEffect">
                                  <p:stCondLst>
                                    <p:cond delay="0"/>
                                  </p:stCondLst>
                                  <p:childTnLst>
                                    <p:animEffect transition="out" filter="checkerboard(across)">
                                      <p:cBhvr>
                                        <p:cTn id="399" dur="3000"/>
                                        <p:tgtEl>
                                          <p:spTgt spid="13"/>
                                        </p:tgtEl>
                                      </p:cBhvr>
                                    </p:animEffect>
                                    <p:set>
                                      <p:cBhvr>
                                        <p:cTn id="400" dur="1" fill="hold">
                                          <p:stCondLst>
                                            <p:cond delay="2999"/>
                                          </p:stCondLst>
                                        </p:cTn>
                                        <p:tgtEl>
                                          <p:spTgt spid="13"/>
                                        </p:tgtEl>
                                        <p:attrNameLst>
                                          <p:attrName>style.visibility</p:attrName>
                                        </p:attrNameLst>
                                      </p:cBhvr>
                                      <p:to>
                                        <p:strVal val="hidden"/>
                                      </p:to>
                                    </p:set>
                                  </p:childTnLst>
                                </p:cTn>
                              </p:par>
                              <p:par>
                                <p:cTn id="401" presetID="5" presetClass="exit" presetSubtype="10" fill="hold" grpId="1" nodeType="withEffect">
                                  <p:stCondLst>
                                    <p:cond delay="0"/>
                                  </p:stCondLst>
                                  <p:childTnLst>
                                    <p:animEffect transition="out" filter="checkerboard(across)">
                                      <p:cBhvr>
                                        <p:cTn id="402" dur="3000"/>
                                        <p:tgtEl>
                                          <p:spTgt spid="16"/>
                                        </p:tgtEl>
                                      </p:cBhvr>
                                    </p:animEffect>
                                    <p:set>
                                      <p:cBhvr>
                                        <p:cTn id="403" dur="1" fill="hold">
                                          <p:stCondLst>
                                            <p:cond delay="2999"/>
                                          </p:stCondLst>
                                        </p:cTn>
                                        <p:tgtEl>
                                          <p:spTgt spid="16"/>
                                        </p:tgtEl>
                                        <p:attrNameLst>
                                          <p:attrName>style.visibility</p:attrName>
                                        </p:attrNameLst>
                                      </p:cBhvr>
                                      <p:to>
                                        <p:strVal val="hidden"/>
                                      </p:to>
                                    </p:set>
                                  </p:childTnLst>
                                </p:cTn>
                              </p:par>
                              <p:par>
                                <p:cTn id="404" presetID="5" presetClass="exit" presetSubtype="10" fill="hold" grpId="1" nodeType="withEffect">
                                  <p:stCondLst>
                                    <p:cond delay="0"/>
                                  </p:stCondLst>
                                  <p:childTnLst>
                                    <p:animEffect transition="out" filter="checkerboard(across)">
                                      <p:cBhvr>
                                        <p:cTn id="405" dur="3000"/>
                                        <p:tgtEl>
                                          <p:spTgt spid="17"/>
                                        </p:tgtEl>
                                      </p:cBhvr>
                                    </p:animEffect>
                                    <p:set>
                                      <p:cBhvr>
                                        <p:cTn id="406" dur="1" fill="hold">
                                          <p:stCondLst>
                                            <p:cond delay="2999"/>
                                          </p:stCondLst>
                                        </p:cTn>
                                        <p:tgtEl>
                                          <p:spTgt spid="17"/>
                                        </p:tgtEl>
                                        <p:attrNameLst>
                                          <p:attrName>style.visibility</p:attrName>
                                        </p:attrNameLst>
                                      </p:cBhvr>
                                      <p:to>
                                        <p:strVal val="hidden"/>
                                      </p:to>
                                    </p:set>
                                  </p:childTnLst>
                                </p:cTn>
                              </p:par>
                              <p:par>
                                <p:cTn id="407" presetID="5" presetClass="exit" presetSubtype="10" fill="hold" grpId="1" nodeType="withEffect">
                                  <p:stCondLst>
                                    <p:cond delay="0"/>
                                  </p:stCondLst>
                                  <p:childTnLst>
                                    <p:animEffect transition="out" filter="checkerboard(across)">
                                      <p:cBhvr>
                                        <p:cTn id="408" dur="3000"/>
                                        <p:tgtEl>
                                          <p:spTgt spid="19"/>
                                        </p:tgtEl>
                                      </p:cBhvr>
                                    </p:animEffect>
                                    <p:set>
                                      <p:cBhvr>
                                        <p:cTn id="409" dur="1" fill="hold">
                                          <p:stCondLst>
                                            <p:cond delay="2999"/>
                                          </p:stCondLst>
                                        </p:cTn>
                                        <p:tgtEl>
                                          <p:spTgt spid="19"/>
                                        </p:tgtEl>
                                        <p:attrNameLst>
                                          <p:attrName>style.visibility</p:attrName>
                                        </p:attrNameLst>
                                      </p:cBhvr>
                                      <p:to>
                                        <p:strVal val="hidden"/>
                                      </p:to>
                                    </p:set>
                                  </p:childTnLst>
                                </p:cTn>
                              </p:par>
                              <p:par>
                                <p:cTn id="410" presetID="5" presetClass="exit" presetSubtype="10" fill="hold" grpId="1" nodeType="withEffect">
                                  <p:stCondLst>
                                    <p:cond delay="0"/>
                                  </p:stCondLst>
                                  <p:childTnLst>
                                    <p:animEffect transition="out" filter="checkerboard(across)">
                                      <p:cBhvr>
                                        <p:cTn id="411" dur="3000"/>
                                        <p:tgtEl>
                                          <p:spTgt spid="21"/>
                                        </p:tgtEl>
                                      </p:cBhvr>
                                    </p:animEffect>
                                    <p:set>
                                      <p:cBhvr>
                                        <p:cTn id="412" dur="1" fill="hold">
                                          <p:stCondLst>
                                            <p:cond delay="2999"/>
                                          </p:stCondLst>
                                        </p:cTn>
                                        <p:tgtEl>
                                          <p:spTgt spid="21"/>
                                        </p:tgtEl>
                                        <p:attrNameLst>
                                          <p:attrName>style.visibility</p:attrName>
                                        </p:attrNameLst>
                                      </p:cBhvr>
                                      <p:to>
                                        <p:strVal val="hidden"/>
                                      </p:to>
                                    </p:set>
                                  </p:childTnLst>
                                </p:cTn>
                              </p:par>
                              <p:par>
                                <p:cTn id="413" presetID="5" presetClass="exit" presetSubtype="10" fill="hold" grpId="1" nodeType="withEffect">
                                  <p:stCondLst>
                                    <p:cond delay="0"/>
                                  </p:stCondLst>
                                  <p:childTnLst>
                                    <p:animEffect transition="out" filter="checkerboard(across)">
                                      <p:cBhvr>
                                        <p:cTn id="414" dur="3000"/>
                                        <p:tgtEl>
                                          <p:spTgt spid="23"/>
                                        </p:tgtEl>
                                      </p:cBhvr>
                                    </p:animEffect>
                                    <p:set>
                                      <p:cBhvr>
                                        <p:cTn id="415" dur="1" fill="hold">
                                          <p:stCondLst>
                                            <p:cond delay="2999"/>
                                          </p:stCondLst>
                                        </p:cTn>
                                        <p:tgtEl>
                                          <p:spTgt spid="23"/>
                                        </p:tgtEl>
                                        <p:attrNameLst>
                                          <p:attrName>style.visibility</p:attrName>
                                        </p:attrNameLst>
                                      </p:cBhvr>
                                      <p:to>
                                        <p:strVal val="hidden"/>
                                      </p:to>
                                    </p:set>
                                  </p:childTnLst>
                                </p:cTn>
                              </p:par>
                              <p:par>
                                <p:cTn id="416" presetID="5" presetClass="exit" presetSubtype="10" fill="hold" grpId="1" nodeType="withEffect">
                                  <p:stCondLst>
                                    <p:cond delay="0"/>
                                  </p:stCondLst>
                                  <p:childTnLst>
                                    <p:animEffect transition="out" filter="checkerboard(across)">
                                      <p:cBhvr>
                                        <p:cTn id="417" dur="3000"/>
                                        <p:tgtEl>
                                          <p:spTgt spid="24"/>
                                        </p:tgtEl>
                                      </p:cBhvr>
                                    </p:animEffect>
                                    <p:set>
                                      <p:cBhvr>
                                        <p:cTn id="418" dur="1" fill="hold">
                                          <p:stCondLst>
                                            <p:cond delay="2999"/>
                                          </p:stCondLst>
                                        </p:cTn>
                                        <p:tgtEl>
                                          <p:spTgt spid="24"/>
                                        </p:tgtEl>
                                        <p:attrNameLst>
                                          <p:attrName>style.visibility</p:attrName>
                                        </p:attrNameLst>
                                      </p:cBhvr>
                                      <p:to>
                                        <p:strVal val="hidden"/>
                                      </p:to>
                                    </p:set>
                                  </p:childTnLst>
                                </p:cTn>
                              </p:par>
                              <p:par>
                                <p:cTn id="419" presetID="5" presetClass="exit" presetSubtype="10" fill="hold" grpId="1" nodeType="withEffect">
                                  <p:stCondLst>
                                    <p:cond delay="0"/>
                                  </p:stCondLst>
                                  <p:childTnLst>
                                    <p:animEffect transition="out" filter="checkerboard(across)">
                                      <p:cBhvr>
                                        <p:cTn id="420" dur="3000"/>
                                        <p:tgtEl>
                                          <p:spTgt spid="27"/>
                                        </p:tgtEl>
                                      </p:cBhvr>
                                    </p:animEffect>
                                    <p:set>
                                      <p:cBhvr>
                                        <p:cTn id="421" dur="1" fill="hold">
                                          <p:stCondLst>
                                            <p:cond delay="2999"/>
                                          </p:stCondLst>
                                        </p:cTn>
                                        <p:tgtEl>
                                          <p:spTgt spid="27"/>
                                        </p:tgtEl>
                                        <p:attrNameLst>
                                          <p:attrName>style.visibility</p:attrName>
                                        </p:attrNameLst>
                                      </p:cBhvr>
                                      <p:to>
                                        <p:strVal val="hidden"/>
                                      </p:to>
                                    </p:set>
                                  </p:childTnLst>
                                </p:cTn>
                              </p:par>
                              <p:par>
                                <p:cTn id="422" presetID="5" presetClass="exit" presetSubtype="10" fill="hold" grpId="1" nodeType="withEffect">
                                  <p:stCondLst>
                                    <p:cond delay="0"/>
                                  </p:stCondLst>
                                  <p:childTnLst>
                                    <p:animEffect transition="out" filter="checkerboard(across)">
                                      <p:cBhvr>
                                        <p:cTn id="423" dur="3000"/>
                                        <p:tgtEl>
                                          <p:spTgt spid="29"/>
                                        </p:tgtEl>
                                      </p:cBhvr>
                                    </p:animEffect>
                                    <p:set>
                                      <p:cBhvr>
                                        <p:cTn id="424" dur="1" fill="hold">
                                          <p:stCondLst>
                                            <p:cond delay="2999"/>
                                          </p:stCondLst>
                                        </p:cTn>
                                        <p:tgtEl>
                                          <p:spTgt spid="29"/>
                                        </p:tgtEl>
                                        <p:attrNameLst>
                                          <p:attrName>style.visibility</p:attrName>
                                        </p:attrNameLst>
                                      </p:cBhvr>
                                      <p:to>
                                        <p:strVal val="hidden"/>
                                      </p:to>
                                    </p:set>
                                  </p:childTnLst>
                                </p:cTn>
                              </p:par>
                              <p:par>
                                <p:cTn id="425" presetID="5" presetClass="exit" presetSubtype="10" fill="hold" grpId="1" nodeType="withEffect">
                                  <p:stCondLst>
                                    <p:cond delay="0"/>
                                  </p:stCondLst>
                                  <p:childTnLst>
                                    <p:animEffect transition="out" filter="checkerboard(across)">
                                      <p:cBhvr>
                                        <p:cTn id="426" dur="3000"/>
                                        <p:tgtEl>
                                          <p:spTgt spid="31"/>
                                        </p:tgtEl>
                                      </p:cBhvr>
                                    </p:animEffect>
                                    <p:set>
                                      <p:cBhvr>
                                        <p:cTn id="427" dur="1" fill="hold">
                                          <p:stCondLst>
                                            <p:cond delay="2999"/>
                                          </p:stCondLst>
                                        </p:cTn>
                                        <p:tgtEl>
                                          <p:spTgt spid="31"/>
                                        </p:tgtEl>
                                        <p:attrNameLst>
                                          <p:attrName>style.visibility</p:attrName>
                                        </p:attrNameLst>
                                      </p:cBhvr>
                                      <p:to>
                                        <p:strVal val="hidden"/>
                                      </p:to>
                                    </p:set>
                                  </p:childTnLst>
                                </p:cTn>
                              </p:par>
                              <p:par>
                                <p:cTn id="428" presetID="5" presetClass="exit" presetSubtype="10" fill="hold" grpId="1" nodeType="withEffect">
                                  <p:stCondLst>
                                    <p:cond delay="0"/>
                                  </p:stCondLst>
                                  <p:childTnLst>
                                    <p:animEffect transition="out" filter="checkerboard(across)">
                                      <p:cBhvr>
                                        <p:cTn id="429" dur="3000"/>
                                        <p:tgtEl>
                                          <p:spTgt spid="33"/>
                                        </p:tgtEl>
                                      </p:cBhvr>
                                    </p:animEffect>
                                    <p:set>
                                      <p:cBhvr>
                                        <p:cTn id="430" dur="1" fill="hold">
                                          <p:stCondLst>
                                            <p:cond delay="2999"/>
                                          </p:stCondLst>
                                        </p:cTn>
                                        <p:tgtEl>
                                          <p:spTgt spid="33"/>
                                        </p:tgtEl>
                                        <p:attrNameLst>
                                          <p:attrName>style.visibility</p:attrName>
                                        </p:attrNameLst>
                                      </p:cBhvr>
                                      <p:to>
                                        <p:strVal val="hidden"/>
                                      </p:to>
                                    </p:set>
                                  </p:childTnLst>
                                </p:cTn>
                              </p:par>
                              <p:par>
                                <p:cTn id="431" presetID="5" presetClass="exit" presetSubtype="10" fill="hold" grpId="1" nodeType="withEffect">
                                  <p:stCondLst>
                                    <p:cond delay="0"/>
                                  </p:stCondLst>
                                  <p:childTnLst>
                                    <p:animEffect transition="out" filter="checkerboard(across)">
                                      <p:cBhvr>
                                        <p:cTn id="432" dur="3000"/>
                                        <p:tgtEl>
                                          <p:spTgt spid="34"/>
                                        </p:tgtEl>
                                      </p:cBhvr>
                                    </p:animEffect>
                                    <p:set>
                                      <p:cBhvr>
                                        <p:cTn id="433" dur="1" fill="hold">
                                          <p:stCondLst>
                                            <p:cond delay="2999"/>
                                          </p:stCondLst>
                                        </p:cTn>
                                        <p:tgtEl>
                                          <p:spTgt spid="34"/>
                                        </p:tgtEl>
                                        <p:attrNameLst>
                                          <p:attrName>style.visibility</p:attrName>
                                        </p:attrNameLst>
                                      </p:cBhvr>
                                      <p:to>
                                        <p:strVal val="hidden"/>
                                      </p:to>
                                    </p:set>
                                  </p:childTnLst>
                                </p:cTn>
                              </p:par>
                              <p:par>
                                <p:cTn id="434" presetID="5" presetClass="exit" presetSubtype="10" fill="hold" grpId="1" nodeType="withEffect">
                                  <p:stCondLst>
                                    <p:cond delay="0"/>
                                  </p:stCondLst>
                                  <p:childTnLst>
                                    <p:animEffect transition="out" filter="checkerboard(across)">
                                      <p:cBhvr>
                                        <p:cTn id="435" dur="3000"/>
                                        <p:tgtEl>
                                          <p:spTgt spid="36"/>
                                        </p:tgtEl>
                                      </p:cBhvr>
                                    </p:animEffect>
                                    <p:set>
                                      <p:cBhvr>
                                        <p:cTn id="436" dur="1" fill="hold">
                                          <p:stCondLst>
                                            <p:cond delay="2999"/>
                                          </p:stCondLst>
                                        </p:cTn>
                                        <p:tgtEl>
                                          <p:spTgt spid="36"/>
                                        </p:tgtEl>
                                        <p:attrNameLst>
                                          <p:attrName>style.visibility</p:attrName>
                                        </p:attrNameLst>
                                      </p:cBhvr>
                                      <p:to>
                                        <p:strVal val="hidden"/>
                                      </p:to>
                                    </p:set>
                                  </p:childTnLst>
                                </p:cTn>
                              </p:par>
                              <p:par>
                                <p:cTn id="437" presetID="5" presetClass="exit" presetSubtype="10" fill="hold" grpId="1" nodeType="withEffect">
                                  <p:stCondLst>
                                    <p:cond delay="0"/>
                                  </p:stCondLst>
                                  <p:childTnLst>
                                    <p:animEffect transition="out" filter="checkerboard(across)">
                                      <p:cBhvr>
                                        <p:cTn id="438" dur="3000"/>
                                        <p:tgtEl>
                                          <p:spTgt spid="38"/>
                                        </p:tgtEl>
                                      </p:cBhvr>
                                    </p:animEffect>
                                    <p:set>
                                      <p:cBhvr>
                                        <p:cTn id="439" dur="1" fill="hold">
                                          <p:stCondLst>
                                            <p:cond delay="2999"/>
                                          </p:stCondLst>
                                        </p:cTn>
                                        <p:tgtEl>
                                          <p:spTgt spid="38"/>
                                        </p:tgtEl>
                                        <p:attrNameLst>
                                          <p:attrName>style.visibility</p:attrName>
                                        </p:attrNameLst>
                                      </p:cBhvr>
                                      <p:to>
                                        <p:strVal val="hidden"/>
                                      </p:to>
                                    </p:set>
                                  </p:childTnLst>
                                </p:cTn>
                              </p:par>
                              <p:par>
                                <p:cTn id="440" presetID="5" presetClass="exit" presetSubtype="10" fill="hold" grpId="1" nodeType="withEffect">
                                  <p:stCondLst>
                                    <p:cond delay="0"/>
                                  </p:stCondLst>
                                  <p:childTnLst>
                                    <p:animEffect transition="out" filter="checkerboard(across)">
                                      <p:cBhvr>
                                        <p:cTn id="441" dur="3000"/>
                                        <p:tgtEl>
                                          <p:spTgt spid="41"/>
                                        </p:tgtEl>
                                      </p:cBhvr>
                                    </p:animEffect>
                                    <p:set>
                                      <p:cBhvr>
                                        <p:cTn id="442" dur="1" fill="hold">
                                          <p:stCondLst>
                                            <p:cond delay="2999"/>
                                          </p:stCondLst>
                                        </p:cTn>
                                        <p:tgtEl>
                                          <p:spTgt spid="41"/>
                                        </p:tgtEl>
                                        <p:attrNameLst>
                                          <p:attrName>style.visibility</p:attrName>
                                        </p:attrNameLst>
                                      </p:cBhvr>
                                      <p:to>
                                        <p:strVal val="hidden"/>
                                      </p:to>
                                    </p:set>
                                  </p:childTnLst>
                                </p:cTn>
                              </p:par>
                              <p:par>
                                <p:cTn id="443" presetID="5" presetClass="exit" presetSubtype="10" fill="hold" grpId="1" nodeType="withEffect">
                                  <p:stCondLst>
                                    <p:cond delay="0"/>
                                  </p:stCondLst>
                                  <p:childTnLst>
                                    <p:animEffect transition="out" filter="checkerboard(across)">
                                      <p:cBhvr>
                                        <p:cTn id="444" dur="3000"/>
                                        <p:tgtEl>
                                          <p:spTgt spid="43"/>
                                        </p:tgtEl>
                                      </p:cBhvr>
                                    </p:animEffect>
                                    <p:set>
                                      <p:cBhvr>
                                        <p:cTn id="445" dur="1" fill="hold">
                                          <p:stCondLst>
                                            <p:cond delay="2999"/>
                                          </p:stCondLst>
                                        </p:cTn>
                                        <p:tgtEl>
                                          <p:spTgt spid="43"/>
                                        </p:tgtEl>
                                        <p:attrNameLst>
                                          <p:attrName>style.visibility</p:attrName>
                                        </p:attrNameLst>
                                      </p:cBhvr>
                                      <p:to>
                                        <p:strVal val="hidden"/>
                                      </p:to>
                                    </p:set>
                                  </p:childTnLst>
                                </p:cTn>
                              </p:par>
                              <p:par>
                                <p:cTn id="446" presetID="5" presetClass="exit" presetSubtype="10" fill="hold" grpId="1" nodeType="withEffect">
                                  <p:stCondLst>
                                    <p:cond delay="0"/>
                                  </p:stCondLst>
                                  <p:childTnLst>
                                    <p:animEffect transition="out" filter="checkerboard(across)">
                                      <p:cBhvr>
                                        <p:cTn id="447" dur="3000"/>
                                        <p:tgtEl>
                                          <p:spTgt spid="45"/>
                                        </p:tgtEl>
                                      </p:cBhvr>
                                    </p:animEffect>
                                    <p:set>
                                      <p:cBhvr>
                                        <p:cTn id="448" dur="1" fill="hold">
                                          <p:stCondLst>
                                            <p:cond delay="2999"/>
                                          </p:stCondLst>
                                        </p:cTn>
                                        <p:tgtEl>
                                          <p:spTgt spid="45"/>
                                        </p:tgtEl>
                                        <p:attrNameLst>
                                          <p:attrName>style.visibility</p:attrName>
                                        </p:attrNameLst>
                                      </p:cBhvr>
                                      <p:to>
                                        <p:strVal val="hidden"/>
                                      </p:to>
                                    </p:set>
                                  </p:childTnLst>
                                </p:cTn>
                              </p:par>
                              <p:par>
                                <p:cTn id="449" presetID="23" presetClass="entr" presetSubtype="288" fill="hold" nodeType="withEffect">
                                  <p:stCondLst>
                                    <p:cond delay="0"/>
                                  </p:stCondLst>
                                  <p:childTnLst>
                                    <p:set>
                                      <p:cBhvr>
                                        <p:cTn id="450" dur="1" fill="hold">
                                          <p:stCondLst>
                                            <p:cond delay="0"/>
                                          </p:stCondLst>
                                        </p:cTn>
                                        <p:tgtEl>
                                          <p:spTgt spid="4"/>
                                        </p:tgtEl>
                                        <p:attrNameLst>
                                          <p:attrName>style.visibility</p:attrName>
                                        </p:attrNameLst>
                                      </p:cBhvr>
                                      <p:to>
                                        <p:strVal val="visible"/>
                                      </p:to>
                                    </p:set>
                                    <p:anim calcmode="lin" valueType="num">
                                      <p:cBhvr>
                                        <p:cTn id="451" dur="3000" fill="hold"/>
                                        <p:tgtEl>
                                          <p:spTgt spid="4"/>
                                        </p:tgtEl>
                                        <p:attrNameLst>
                                          <p:attrName>ppt_w</p:attrName>
                                        </p:attrNameLst>
                                      </p:cBhvr>
                                      <p:tavLst>
                                        <p:tav tm="0">
                                          <p:val>
                                            <p:strVal val="4/3*#ppt_w"/>
                                          </p:val>
                                        </p:tav>
                                        <p:tav tm="100000">
                                          <p:val>
                                            <p:strVal val="#ppt_w"/>
                                          </p:val>
                                        </p:tav>
                                      </p:tavLst>
                                    </p:anim>
                                    <p:anim calcmode="lin" valueType="num">
                                      <p:cBhvr>
                                        <p:cTn id="452" dur="3000" fill="hold"/>
                                        <p:tgtEl>
                                          <p:spTgt spid="4"/>
                                        </p:tgtEl>
                                        <p:attrNameLst>
                                          <p:attrName>ppt_h</p:attrName>
                                        </p:attrNameLst>
                                      </p:cBhvr>
                                      <p:tavLst>
                                        <p:tav tm="0">
                                          <p:val>
                                            <p:strVal val="4/3*#ppt_h"/>
                                          </p:val>
                                        </p:tav>
                                        <p:tav tm="100000">
                                          <p:val>
                                            <p:strVal val="#ppt_h"/>
                                          </p:val>
                                        </p:tav>
                                      </p:tavLst>
                                    </p:anim>
                                  </p:childTnLst>
                                </p:cTn>
                              </p:par>
                              <p:par>
                                <p:cTn id="453" presetID="4" presetClass="entr" presetSubtype="32" fill="hold" nodeType="withEffect">
                                  <p:stCondLst>
                                    <p:cond delay="0"/>
                                  </p:stCondLst>
                                  <p:childTnLst>
                                    <p:set>
                                      <p:cBhvr>
                                        <p:cTn id="454" dur="1" fill="hold">
                                          <p:stCondLst>
                                            <p:cond delay="0"/>
                                          </p:stCondLst>
                                        </p:cTn>
                                        <p:tgtEl>
                                          <p:spTgt spid="4"/>
                                        </p:tgtEl>
                                        <p:attrNameLst>
                                          <p:attrName>style.visibility</p:attrName>
                                        </p:attrNameLst>
                                      </p:cBhvr>
                                      <p:to>
                                        <p:strVal val="visible"/>
                                      </p:to>
                                    </p:set>
                                    <p:animEffect transition="in" filter="box(out)">
                                      <p:cBhvr>
                                        <p:cTn id="455" dur="3000"/>
                                        <p:tgtEl>
                                          <p:spTgt spid="4"/>
                                        </p:tgtEl>
                                      </p:cBhvr>
                                    </p:animEffect>
                                  </p:childTnLst>
                                </p:cTn>
                              </p:par>
                            </p:childTnLst>
                          </p:cTn>
                        </p:par>
                        <p:par>
                          <p:cTn id="456" fill="hold">
                            <p:stCondLst>
                              <p:cond delay="6000"/>
                            </p:stCondLst>
                            <p:childTnLst>
                              <p:par>
                                <p:cTn id="457" presetID="17" presetClass="entr" presetSubtype="10" fill="hold" grpId="0" nodeType="afterEffect">
                                  <p:stCondLst>
                                    <p:cond delay="0"/>
                                  </p:stCondLst>
                                  <p:childTnLst>
                                    <p:set>
                                      <p:cBhvr>
                                        <p:cTn id="458" dur="1" fill="hold">
                                          <p:stCondLst>
                                            <p:cond delay="0"/>
                                          </p:stCondLst>
                                        </p:cTn>
                                        <p:tgtEl>
                                          <p:spTgt spid="46"/>
                                        </p:tgtEl>
                                        <p:attrNameLst>
                                          <p:attrName>style.visibility</p:attrName>
                                        </p:attrNameLst>
                                      </p:cBhvr>
                                      <p:to>
                                        <p:strVal val="visible"/>
                                      </p:to>
                                    </p:set>
                                    <p:anim calcmode="lin" valueType="num">
                                      <p:cBhvr>
                                        <p:cTn id="459" dur="2000" fill="hold"/>
                                        <p:tgtEl>
                                          <p:spTgt spid="46"/>
                                        </p:tgtEl>
                                        <p:attrNameLst>
                                          <p:attrName>ppt_w</p:attrName>
                                        </p:attrNameLst>
                                      </p:cBhvr>
                                      <p:tavLst>
                                        <p:tav tm="0">
                                          <p:val>
                                            <p:fltVal val="0"/>
                                          </p:val>
                                        </p:tav>
                                        <p:tav tm="100000">
                                          <p:val>
                                            <p:strVal val="#ppt_w"/>
                                          </p:val>
                                        </p:tav>
                                      </p:tavLst>
                                    </p:anim>
                                    <p:anim calcmode="lin" valueType="num">
                                      <p:cBhvr>
                                        <p:cTn id="460" dur="2000" fill="hold"/>
                                        <p:tgtEl>
                                          <p:spTgt spid="46"/>
                                        </p:tgtEl>
                                        <p:attrNameLst>
                                          <p:attrName>ppt_h</p:attrName>
                                        </p:attrNameLst>
                                      </p:cBhvr>
                                      <p:tavLst>
                                        <p:tav tm="0">
                                          <p:val>
                                            <p:strVal val="#ppt_h"/>
                                          </p:val>
                                        </p:tav>
                                        <p:tav tm="100000">
                                          <p:val>
                                            <p:strVal val="#ppt_h"/>
                                          </p:val>
                                        </p:tav>
                                      </p:tavLst>
                                    </p:anim>
                                  </p:childTnLst>
                                </p:cTn>
                              </p:par>
                            </p:childTnLst>
                          </p:cTn>
                        </p:par>
                        <p:par>
                          <p:cTn id="461" fill="hold">
                            <p:stCondLst>
                              <p:cond delay="8000"/>
                            </p:stCondLst>
                            <p:childTnLst>
                              <p:par>
                                <p:cTn id="462" presetID="15" presetClass="entr" presetSubtype="0" fill="hold" nodeType="afterEffect">
                                  <p:stCondLst>
                                    <p:cond delay="0"/>
                                  </p:stCondLst>
                                  <p:childTnLst>
                                    <p:set>
                                      <p:cBhvr>
                                        <p:cTn id="463" dur="1" fill="hold">
                                          <p:stCondLst>
                                            <p:cond delay="0"/>
                                          </p:stCondLst>
                                        </p:cTn>
                                        <p:tgtEl>
                                          <p:spTgt spid="2050"/>
                                        </p:tgtEl>
                                        <p:attrNameLst>
                                          <p:attrName>style.visibility</p:attrName>
                                        </p:attrNameLst>
                                      </p:cBhvr>
                                      <p:to>
                                        <p:strVal val="visible"/>
                                      </p:to>
                                    </p:set>
                                    <p:anim calcmode="lin" valueType="num">
                                      <p:cBhvr>
                                        <p:cTn id="464" dur="2000" fill="hold"/>
                                        <p:tgtEl>
                                          <p:spTgt spid="2050"/>
                                        </p:tgtEl>
                                        <p:attrNameLst>
                                          <p:attrName>ppt_w</p:attrName>
                                        </p:attrNameLst>
                                      </p:cBhvr>
                                      <p:tavLst>
                                        <p:tav tm="0">
                                          <p:val>
                                            <p:fltVal val="0"/>
                                          </p:val>
                                        </p:tav>
                                        <p:tav tm="100000">
                                          <p:val>
                                            <p:strVal val="#ppt_w"/>
                                          </p:val>
                                        </p:tav>
                                      </p:tavLst>
                                    </p:anim>
                                    <p:anim calcmode="lin" valueType="num">
                                      <p:cBhvr>
                                        <p:cTn id="465" dur="2000" fill="hold"/>
                                        <p:tgtEl>
                                          <p:spTgt spid="2050"/>
                                        </p:tgtEl>
                                        <p:attrNameLst>
                                          <p:attrName>ppt_h</p:attrName>
                                        </p:attrNameLst>
                                      </p:cBhvr>
                                      <p:tavLst>
                                        <p:tav tm="0">
                                          <p:val>
                                            <p:fltVal val="0"/>
                                          </p:val>
                                        </p:tav>
                                        <p:tav tm="100000">
                                          <p:val>
                                            <p:strVal val="#ppt_h"/>
                                          </p:val>
                                        </p:tav>
                                      </p:tavLst>
                                    </p:anim>
                                    <p:anim calcmode="lin" valueType="num">
                                      <p:cBhvr>
                                        <p:cTn id="466" dur="2000" fill="hold"/>
                                        <p:tgtEl>
                                          <p:spTgt spid="2050"/>
                                        </p:tgtEl>
                                        <p:attrNameLst>
                                          <p:attrName>ppt_x</p:attrName>
                                        </p:attrNameLst>
                                      </p:cBhvr>
                                      <p:tavLst>
                                        <p:tav tm="0" fmla="#ppt_x+(cos(-2*pi*(1-$))*-#ppt_x-sin(-2*pi*(1-$))*(1-#ppt_y))*(1-$)">
                                          <p:val>
                                            <p:fltVal val="0"/>
                                          </p:val>
                                        </p:tav>
                                        <p:tav tm="100000">
                                          <p:val>
                                            <p:fltVal val="1"/>
                                          </p:val>
                                        </p:tav>
                                      </p:tavLst>
                                    </p:anim>
                                    <p:anim calcmode="lin" valueType="num">
                                      <p:cBhvr>
                                        <p:cTn id="467" dur="2000" fill="hold"/>
                                        <p:tgtEl>
                                          <p:spTgt spid="2050"/>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29" grpId="0" animBg="1"/>
      <p:bldP spid="29" grpId="1" animBg="1"/>
      <p:bldP spid="30" grpId="0" animBg="1"/>
      <p:bldP spid="30" grpId="1" animBg="1"/>
      <p:bldP spid="31" grpId="0" animBg="1"/>
      <p:bldP spid="31" grpId="1" animBg="1"/>
      <p:bldP spid="32" grpId="0" animBg="1"/>
      <p:bldP spid="32" grpId="1" animBg="1"/>
      <p:bldP spid="33" grpId="0" animBg="1"/>
      <p:bldP spid="33" grpId="1" animBg="1"/>
      <p:bldP spid="34" grpId="0" animBg="1"/>
      <p:bldP spid="34" grpId="1" animBg="1"/>
      <p:bldP spid="35" grpId="0" animBg="1"/>
      <p:bldP spid="35" grpId="1" animBg="1"/>
      <p:bldP spid="36" grpId="0" animBg="1"/>
      <p:bldP spid="36" grpId="1" animBg="1"/>
      <p:bldP spid="37" grpId="0" animBg="1"/>
      <p:bldP spid="37" grpId="1" animBg="1"/>
      <p:bldP spid="38" grpId="0" animBg="1"/>
      <p:bldP spid="38" grpId="1" animBg="1"/>
      <p:bldP spid="39" grpId="0" animBg="1"/>
      <p:bldP spid="39" grpId="1" animBg="1"/>
      <p:bldP spid="40" grpId="0" animBg="1"/>
      <p:bldP spid="40" grpId="1" animBg="1"/>
      <p:bldP spid="41" grpId="0" animBg="1"/>
      <p:bldP spid="41" grpId="1" animBg="1"/>
      <p:bldP spid="42" grpId="0" animBg="1"/>
      <p:bldP spid="42" grpId="1" animBg="1"/>
      <p:bldP spid="43" grpId="0" animBg="1"/>
      <p:bldP spid="43" grpId="1" animBg="1"/>
      <p:bldP spid="44" grpId="0" animBg="1"/>
      <p:bldP spid="44" grpId="1" animBg="1"/>
      <p:bldP spid="45" grpId="0" animBg="1"/>
      <p:bldP spid="45" grpId="1" animBg="1"/>
      <p:bldP spid="46" grpId="0"/>
      <p:bldP spid="47"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3276600"/>
            <a:ext cx="304800" cy="304800"/>
          </a:xfrm>
          <a:prstGeom prst="rect">
            <a:avLst/>
          </a:prstGeom>
          <a:noFill/>
        </p:spPr>
      </p:pic>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4876800"/>
            <a:ext cx="1219200" cy="99060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971800"/>
            <a:ext cx="533400" cy="53340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3505200"/>
            <a:ext cx="533400" cy="53340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4038600"/>
            <a:ext cx="533400" cy="53340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4572000"/>
            <a:ext cx="533400" cy="533400"/>
          </a:xfrm>
          <a:prstGeom prst="rect">
            <a:avLst/>
          </a:prstGeom>
          <a:noFill/>
        </p:spPr>
      </p:pic>
      <p:sp>
        <p:nvSpPr>
          <p:cNvPr id="4122" name="Text Box 26"/>
          <p:cNvSpPr txBox="1">
            <a:spLocks noChangeArrowheads="1"/>
          </p:cNvSpPr>
          <p:nvPr/>
        </p:nvSpPr>
        <p:spPr bwMode="auto">
          <a:xfrm>
            <a:off x="0" y="6553200"/>
            <a:ext cx="9144000" cy="304800"/>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1506012">
            <a:off x="4114800" y="838200"/>
            <a:ext cx="4826000" cy="2108200"/>
          </a:xfrm>
          <a:prstGeom prst="rect">
            <a:avLst/>
          </a:prstGeom>
          <a:noFill/>
        </p:spPr>
      </p:pic>
    </p:spTree>
  </p:cSld>
  <p:clrMapOvr>
    <a:masterClrMapping/>
  </p:clrMapOvr>
  <p:transition spd="slow" advTm="11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Presentación1  paisajes para frases ok gandhi">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Presentación1  paisajes para frases ok gandhi</Template>
  <TotalTime>0</TotalTime>
  <Words>607</Words>
  <Application>Microsoft Office PowerPoint</Application>
  <PresentationFormat>Presentación en pantalla (4:3)</PresentationFormat>
  <Paragraphs>46</Paragraphs>
  <Slides>56</Slides>
  <Notes>2</Notes>
  <HiddenSlides>0</HiddenSlides>
  <MMClips>1</MMClips>
  <ScaleCrop>false</ScaleCrop>
  <HeadingPairs>
    <vt:vector size="6" baseType="variant">
      <vt:variant>
        <vt:lpstr>Fuentes usadas</vt:lpstr>
      </vt:variant>
      <vt:variant>
        <vt:i4>6</vt:i4>
      </vt:variant>
      <vt:variant>
        <vt:lpstr>Tema</vt:lpstr>
      </vt:variant>
      <vt:variant>
        <vt:i4>2</vt:i4>
      </vt:variant>
      <vt:variant>
        <vt:lpstr>Títulos de diapositiva</vt:lpstr>
      </vt:variant>
      <vt:variant>
        <vt:i4>56</vt:i4>
      </vt:variant>
    </vt:vector>
  </HeadingPairs>
  <TitlesOfParts>
    <vt:vector size="64" baseType="lpstr">
      <vt:lpstr>Arial</vt:lpstr>
      <vt:lpstr>Calibri</vt:lpstr>
      <vt:lpstr>Agency FB</vt:lpstr>
      <vt:lpstr>Lucida Calligraphy</vt:lpstr>
      <vt:lpstr>Anabelle Script Light</vt:lpstr>
      <vt:lpstr>Kristen ITC</vt:lpstr>
      <vt:lpstr>Presentación1  paisajes para frases ok gandhi</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2016-06-27T22:17:03Z</dcterms:created>
  <dcterms:modified xsi:type="dcterms:W3CDTF">2016-06-27T22:18:37Z</dcterms:modified>
</cp:coreProperties>
</file>